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3.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4.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5.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6.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7.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theme/theme8.xml" ContentType="application/vnd.openxmlformats-officedocument.theme+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9.xml" ContentType="application/vnd.openxmlformats-officedocument.theme+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10.xml" ContentType="application/vnd.openxmlformats-officedocument.theme+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1.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12.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3.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theme/theme14.xml" ContentType="application/vnd.openxmlformats-officedocument.theme+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theme/theme15.xml" ContentType="application/vnd.openxmlformats-officedocument.theme+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16.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17.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theme/theme18.xml" ContentType="application/vnd.openxmlformats-officedocument.theme+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19.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20.xml" ContentType="application/vnd.openxmlformats-officedocument.theme+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21.xml" ContentType="application/vnd.openxmlformats-officedocument.theme+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22.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23.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theme/theme24.xml" ContentType="application/vnd.openxmlformats-officedocument.theme+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25.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theme/theme26.xml" ContentType="application/vnd.openxmlformats-officedocument.theme+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theme/theme27.xml" ContentType="application/vnd.openxmlformats-officedocument.theme+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28.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29.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theme/theme30.xml" ContentType="application/vnd.openxmlformats-officedocument.theme+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theme/theme31.xml" ContentType="application/vnd.openxmlformats-officedocument.theme+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theme/theme32.xml" ContentType="application/vnd.openxmlformats-officedocument.theme+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33.xml" ContentType="application/vnd.openxmlformats-officedocument.theme+xml"/>
  <Override PartName="/ppt/theme/theme3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4924" r:id="rId2"/>
    <p:sldMasterId id="2147484938" r:id="rId3"/>
    <p:sldMasterId id="2147484974" r:id="rId4"/>
    <p:sldMasterId id="2147484986" r:id="rId5"/>
    <p:sldMasterId id="2147485003" r:id="rId6"/>
    <p:sldMasterId id="2147485035" r:id="rId7"/>
    <p:sldMasterId id="2147485191" r:id="rId8"/>
    <p:sldMasterId id="2147485858" r:id="rId9"/>
    <p:sldMasterId id="2147485908" r:id="rId10"/>
    <p:sldMasterId id="2147486020" r:id="rId11"/>
    <p:sldMasterId id="2147486036" r:id="rId12"/>
    <p:sldMasterId id="2147486054" r:id="rId13"/>
    <p:sldMasterId id="2147486087" r:id="rId14"/>
    <p:sldMasterId id="2147486095" r:id="rId15"/>
    <p:sldMasterId id="2147486107" r:id="rId16"/>
    <p:sldMasterId id="2147486126" r:id="rId17"/>
    <p:sldMasterId id="2147486138" r:id="rId18"/>
    <p:sldMasterId id="2147486165" r:id="rId19"/>
    <p:sldMasterId id="2147486191" r:id="rId20"/>
    <p:sldMasterId id="2147486207" r:id="rId21"/>
    <p:sldMasterId id="2147486231" r:id="rId22"/>
    <p:sldMasterId id="2147486243" r:id="rId23"/>
    <p:sldMasterId id="2147486264" r:id="rId24"/>
    <p:sldMasterId id="2147486297" r:id="rId25"/>
    <p:sldMasterId id="2147486310" r:id="rId26"/>
    <p:sldMasterId id="2147486324" r:id="rId27"/>
    <p:sldMasterId id="2147486347" r:id="rId28"/>
    <p:sldMasterId id="2147486371" r:id="rId29"/>
    <p:sldMasterId id="2147486383" r:id="rId30"/>
    <p:sldMasterId id="2147486395" r:id="rId31"/>
    <p:sldMasterId id="2147486412" r:id="rId32"/>
    <p:sldMasterId id="2147486442" r:id="rId33"/>
  </p:sldMasterIdLst>
  <p:notesMasterIdLst>
    <p:notesMasterId r:id="rId138"/>
  </p:notesMasterIdLst>
  <p:sldIdLst>
    <p:sldId id="1012" r:id="rId34"/>
    <p:sldId id="551" r:id="rId35"/>
    <p:sldId id="544" r:id="rId36"/>
    <p:sldId id="682" r:id="rId37"/>
    <p:sldId id="641" r:id="rId38"/>
    <p:sldId id="311" r:id="rId39"/>
    <p:sldId id="315" r:id="rId40"/>
    <p:sldId id="358" r:id="rId41"/>
    <p:sldId id="518" r:id="rId42"/>
    <p:sldId id="885" r:id="rId43"/>
    <p:sldId id="934" r:id="rId44"/>
    <p:sldId id="271" r:id="rId45"/>
    <p:sldId id="503" r:id="rId46"/>
    <p:sldId id="1343" r:id="rId47"/>
    <p:sldId id="1344" r:id="rId48"/>
    <p:sldId id="1345" r:id="rId49"/>
    <p:sldId id="317" r:id="rId50"/>
    <p:sldId id="304" r:id="rId51"/>
    <p:sldId id="307" r:id="rId52"/>
    <p:sldId id="288" r:id="rId53"/>
    <p:sldId id="561" r:id="rId54"/>
    <p:sldId id="567" r:id="rId55"/>
    <p:sldId id="570" r:id="rId56"/>
    <p:sldId id="579" r:id="rId57"/>
    <p:sldId id="574" r:id="rId58"/>
    <p:sldId id="890" r:id="rId59"/>
    <p:sldId id="584" r:id="rId60"/>
    <p:sldId id="1346" r:id="rId61"/>
    <p:sldId id="726" r:id="rId62"/>
    <p:sldId id="1347" r:id="rId63"/>
    <p:sldId id="1348" r:id="rId64"/>
    <p:sldId id="582" r:id="rId65"/>
    <p:sldId id="1349" r:id="rId66"/>
    <p:sldId id="731" r:id="rId67"/>
    <p:sldId id="583" r:id="rId68"/>
    <p:sldId id="733" r:id="rId69"/>
    <p:sldId id="734" r:id="rId70"/>
    <p:sldId id="1350" r:id="rId71"/>
    <p:sldId id="581" r:id="rId72"/>
    <p:sldId id="737" r:id="rId73"/>
    <p:sldId id="738" r:id="rId74"/>
    <p:sldId id="590" r:id="rId75"/>
    <p:sldId id="592" r:id="rId76"/>
    <p:sldId id="596" r:id="rId77"/>
    <p:sldId id="655" r:id="rId78"/>
    <p:sldId id="657" r:id="rId79"/>
    <p:sldId id="282" r:id="rId80"/>
    <p:sldId id="999" r:id="rId81"/>
    <p:sldId id="1515" r:id="rId82"/>
    <p:sldId id="1351" r:id="rId83"/>
    <p:sldId id="502" r:id="rId84"/>
    <p:sldId id="568" r:id="rId85"/>
    <p:sldId id="623" r:id="rId86"/>
    <p:sldId id="491" r:id="rId87"/>
    <p:sldId id="671" r:id="rId88"/>
    <p:sldId id="1449" r:id="rId89"/>
    <p:sldId id="594" r:id="rId90"/>
    <p:sldId id="509" r:id="rId91"/>
    <p:sldId id="846" r:id="rId92"/>
    <p:sldId id="1450" r:id="rId93"/>
    <p:sldId id="1003" r:id="rId94"/>
    <p:sldId id="580" r:id="rId95"/>
    <p:sldId id="753" r:id="rId96"/>
    <p:sldId id="751" r:id="rId97"/>
    <p:sldId id="476" r:id="rId98"/>
    <p:sldId id="1015" r:id="rId99"/>
    <p:sldId id="261" r:id="rId100"/>
    <p:sldId id="719" r:id="rId101"/>
    <p:sldId id="314" r:id="rId102"/>
    <p:sldId id="267" r:id="rId103"/>
    <p:sldId id="1458" r:id="rId104"/>
    <p:sldId id="1016" r:id="rId105"/>
    <p:sldId id="1459" r:id="rId106"/>
    <p:sldId id="1460" r:id="rId107"/>
    <p:sldId id="664" r:id="rId108"/>
    <p:sldId id="665" r:id="rId109"/>
    <p:sldId id="666" r:id="rId110"/>
    <p:sldId id="667" r:id="rId111"/>
    <p:sldId id="668" r:id="rId112"/>
    <p:sldId id="669" r:id="rId113"/>
    <p:sldId id="672" r:id="rId114"/>
    <p:sldId id="678" r:id="rId115"/>
    <p:sldId id="622" r:id="rId116"/>
    <p:sldId id="624" r:id="rId117"/>
    <p:sldId id="685" r:id="rId118"/>
    <p:sldId id="686" r:id="rId119"/>
    <p:sldId id="1461" r:id="rId120"/>
    <p:sldId id="683" r:id="rId121"/>
    <p:sldId id="684" r:id="rId122"/>
    <p:sldId id="689" r:id="rId123"/>
    <p:sldId id="690" r:id="rId124"/>
    <p:sldId id="691" r:id="rId125"/>
    <p:sldId id="692" r:id="rId126"/>
    <p:sldId id="693" r:id="rId127"/>
    <p:sldId id="694" r:id="rId128"/>
    <p:sldId id="695" r:id="rId129"/>
    <p:sldId id="696" r:id="rId130"/>
    <p:sldId id="1099" r:id="rId131"/>
    <p:sldId id="1078" r:id="rId132"/>
    <p:sldId id="1514" r:id="rId133"/>
    <p:sldId id="699" r:id="rId134"/>
    <p:sldId id="700" r:id="rId135"/>
    <p:sldId id="761" r:id="rId136"/>
    <p:sldId id="1173" r:id="rId13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66"/>
    <a:srgbClr val="000000"/>
    <a:srgbClr val="3333CC"/>
    <a:srgbClr val="333399"/>
    <a:srgbClr val="006600"/>
    <a:srgbClr val="993300"/>
    <a:srgbClr val="D60093"/>
    <a:srgbClr val="FFFFFF"/>
    <a:srgbClr val="008000"/>
    <a:srgbClr val="CC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809" autoAdjust="0"/>
    <p:restoredTop sz="88689" autoAdjust="0"/>
  </p:normalViewPr>
  <p:slideViewPr>
    <p:cSldViewPr>
      <p:cViewPr varScale="1">
        <p:scale>
          <a:sx n="64" d="100"/>
          <a:sy n="64" d="100"/>
        </p:scale>
        <p:origin x="744" y="60"/>
      </p:cViewPr>
      <p:guideLst/>
    </p:cSldViewPr>
  </p:slideViewPr>
  <p:notesTextViewPr>
    <p:cViewPr>
      <p:scale>
        <a:sx n="1" d="1"/>
        <a:sy n="1" d="1"/>
      </p:scale>
      <p:origin x="0" y="0"/>
    </p:cViewPr>
  </p:notesTextViewPr>
  <p:sorterViewPr>
    <p:cViewPr>
      <p:scale>
        <a:sx n="25" d="100"/>
        <a:sy n="25"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84.xml"/><Relationship Id="rId21" Type="http://schemas.openxmlformats.org/officeDocument/2006/relationships/slideMaster" Target="slideMasters/slideMaster21.xml"/><Relationship Id="rId42" Type="http://schemas.openxmlformats.org/officeDocument/2006/relationships/slide" Target="slides/slide9.xml"/><Relationship Id="rId63" Type="http://schemas.openxmlformats.org/officeDocument/2006/relationships/slide" Target="slides/slide30.xml"/><Relationship Id="rId84" Type="http://schemas.openxmlformats.org/officeDocument/2006/relationships/slide" Target="slides/slide51.xml"/><Relationship Id="rId138" Type="http://schemas.openxmlformats.org/officeDocument/2006/relationships/notesMaster" Target="notesMasters/notesMaster1.xml"/><Relationship Id="rId107" Type="http://schemas.openxmlformats.org/officeDocument/2006/relationships/slide" Target="slides/slide74.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37" Type="http://schemas.openxmlformats.org/officeDocument/2006/relationships/slide" Target="slides/slide4.xml"/><Relationship Id="rId53" Type="http://schemas.openxmlformats.org/officeDocument/2006/relationships/slide" Target="slides/slide20.xml"/><Relationship Id="rId58" Type="http://schemas.openxmlformats.org/officeDocument/2006/relationships/slide" Target="slides/slide25.xml"/><Relationship Id="rId74" Type="http://schemas.openxmlformats.org/officeDocument/2006/relationships/slide" Target="slides/slide41.xml"/><Relationship Id="rId79" Type="http://schemas.openxmlformats.org/officeDocument/2006/relationships/slide" Target="slides/slide46.xml"/><Relationship Id="rId102" Type="http://schemas.openxmlformats.org/officeDocument/2006/relationships/slide" Target="slides/slide69.xml"/><Relationship Id="rId123" Type="http://schemas.openxmlformats.org/officeDocument/2006/relationships/slide" Target="slides/slide90.xml"/><Relationship Id="rId128" Type="http://schemas.openxmlformats.org/officeDocument/2006/relationships/slide" Target="slides/slide95.xml"/><Relationship Id="rId5" Type="http://schemas.openxmlformats.org/officeDocument/2006/relationships/slideMaster" Target="slideMasters/slideMaster5.xml"/><Relationship Id="rId90" Type="http://schemas.openxmlformats.org/officeDocument/2006/relationships/slide" Target="slides/slide57.xml"/><Relationship Id="rId95" Type="http://schemas.openxmlformats.org/officeDocument/2006/relationships/slide" Target="slides/slide62.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 Target="slides/slide10.xml"/><Relationship Id="rId48" Type="http://schemas.openxmlformats.org/officeDocument/2006/relationships/slide" Target="slides/slide15.xml"/><Relationship Id="rId64" Type="http://schemas.openxmlformats.org/officeDocument/2006/relationships/slide" Target="slides/slide31.xml"/><Relationship Id="rId69" Type="http://schemas.openxmlformats.org/officeDocument/2006/relationships/slide" Target="slides/slide36.xml"/><Relationship Id="rId113" Type="http://schemas.openxmlformats.org/officeDocument/2006/relationships/slide" Target="slides/slide80.xml"/><Relationship Id="rId118" Type="http://schemas.openxmlformats.org/officeDocument/2006/relationships/slide" Target="slides/slide85.xml"/><Relationship Id="rId134" Type="http://schemas.openxmlformats.org/officeDocument/2006/relationships/slide" Target="slides/slide101.xml"/><Relationship Id="rId139" Type="http://schemas.openxmlformats.org/officeDocument/2006/relationships/presProps" Target="presProps.xml"/><Relationship Id="rId80" Type="http://schemas.openxmlformats.org/officeDocument/2006/relationships/slide" Target="slides/slide47.xml"/><Relationship Id="rId85" Type="http://schemas.openxmlformats.org/officeDocument/2006/relationships/slide" Target="slides/slide52.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Master" Target="slideMasters/slideMaster33.xml"/><Relationship Id="rId38" Type="http://schemas.openxmlformats.org/officeDocument/2006/relationships/slide" Target="slides/slide5.xml"/><Relationship Id="rId59" Type="http://schemas.openxmlformats.org/officeDocument/2006/relationships/slide" Target="slides/slide26.xml"/><Relationship Id="rId103" Type="http://schemas.openxmlformats.org/officeDocument/2006/relationships/slide" Target="slides/slide70.xml"/><Relationship Id="rId108" Type="http://schemas.openxmlformats.org/officeDocument/2006/relationships/slide" Target="slides/slide75.xml"/><Relationship Id="rId124" Type="http://schemas.openxmlformats.org/officeDocument/2006/relationships/slide" Target="slides/slide91.xml"/><Relationship Id="rId129" Type="http://schemas.openxmlformats.org/officeDocument/2006/relationships/slide" Target="slides/slide96.xml"/><Relationship Id="rId54" Type="http://schemas.openxmlformats.org/officeDocument/2006/relationships/slide" Target="slides/slide21.xml"/><Relationship Id="rId70" Type="http://schemas.openxmlformats.org/officeDocument/2006/relationships/slide" Target="slides/slide37.xml"/><Relationship Id="rId75" Type="http://schemas.openxmlformats.org/officeDocument/2006/relationships/slide" Target="slides/slide42.xml"/><Relationship Id="rId91" Type="http://schemas.openxmlformats.org/officeDocument/2006/relationships/slide" Target="slides/slide58.xml"/><Relationship Id="rId96" Type="http://schemas.openxmlformats.org/officeDocument/2006/relationships/slide" Target="slides/slide63.xml"/><Relationship Id="rId14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 Target="slides/slide16.xml"/><Relationship Id="rId114" Type="http://schemas.openxmlformats.org/officeDocument/2006/relationships/slide" Target="slides/slide81.xml"/><Relationship Id="rId119" Type="http://schemas.openxmlformats.org/officeDocument/2006/relationships/slide" Target="slides/slide86.xml"/><Relationship Id="rId44" Type="http://schemas.openxmlformats.org/officeDocument/2006/relationships/slide" Target="slides/slide11.xml"/><Relationship Id="rId60" Type="http://schemas.openxmlformats.org/officeDocument/2006/relationships/slide" Target="slides/slide27.xml"/><Relationship Id="rId65" Type="http://schemas.openxmlformats.org/officeDocument/2006/relationships/slide" Target="slides/slide32.xml"/><Relationship Id="rId81" Type="http://schemas.openxmlformats.org/officeDocument/2006/relationships/slide" Target="slides/slide48.xml"/><Relationship Id="rId86" Type="http://schemas.openxmlformats.org/officeDocument/2006/relationships/slide" Target="slides/slide53.xml"/><Relationship Id="rId130" Type="http://schemas.openxmlformats.org/officeDocument/2006/relationships/slide" Target="slides/slide97.xml"/><Relationship Id="rId135" Type="http://schemas.openxmlformats.org/officeDocument/2006/relationships/slide" Target="slides/slide102.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6.xml"/><Relationship Id="rId109" Type="http://schemas.openxmlformats.org/officeDocument/2006/relationships/slide" Target="slides/slide76.xml"/><Relationship Id="rId34" Type="http://schemas.openxmlformats.org/officeDocument/2006/relationships/slide" Target="slides/slide1.xml"/><Relationship Id="rId50" Type="http://schemas.openxmlformats.org/officeDocument/2006/relationships/slide" Target="slides/slide17.xml"/><Relationship Id="rId55" Type="http://schemas.openxmlformats.org/officeDocument/2006/relationships/slide" Target="slides/slide22.xml"/><Relationship Id="rId76" Type="http://schemas.openxmlformats.org/officeDocument/2006/relationships/slide" Target="slides/slide43.xml"/><Relationship Id="rId97" Type="http://schemas.openxmlformats.org/officeDocument/2006/relationships/slide" Target="slides/slide64.xml"/><Relationship Id="rId104" Type="http://schemas.openxmlformats.org/officeDocument/2006/relationships/slide" Target="slides/slide71.xml"/><Relationship Id="rId120" Type="http://schemas.openxmlformats.org/officeDocument/2006/relationships/slide" Target="slides/slide87.xml"/><Relationship Id="rId125" Type="http://schemas.openxmlformats.org/officeDocument/2006/relationships/slide" Target="slides/slide92.xml"/><Relationship Id="rId141" Type="http://schemas.openxmlformats.org/officeDocument/2006/relationships/theme" Target="theme/theme1.xml"/><Relationship Id="rId7" Type="http://schemas.openxmlformats.org/officeDocument/2006/relationships/slideMaster" Target="slideMasters/slideMaster7.xml"/><Relationship Id="rId71" Type="http://schemas.openxmlformats.org/officeDocument/2006/relationships/slide" Target="slides/slide38.xml"/><Relationship Id="rId92" Type="http://schemas.openxmlformats.org/officeDocument/2006/relationships/slide" Target="slides/slide59.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 Target="slides/slide7.xml"/><Relationship Id="rId45" Type="http://schemas.openxmlformats.org/officeDocument/2006/relationships/slide" Target="slides/slide12.xml"/><Relationship Id="rId66" Type="http://schemas.openxmlformats.org/officeDocument/2006/relationships/slide" Target="slides/slide33.xml"/><Relationship Id="rId87" Type="http://schemas.openxmlformats.org/officeDocument/2006/relationships/slide" Target="slides/slide54.xml"/><Relationship Id="rId110" Type="http://schemas.openxmlformats.org/officeDocument/2006/relationships/slide" Target="slides/slide77.xml"/><Relationship Id="rId115" Type="http://schemas.openxmlformats.org/officeDocument/2006/relationships/slide" Target="slides/slide82.xml"/><Relationship Id="rId131" Type="http://schemas.openxmlformats.org/officeDocument/2006/relationships/slide" Target="slides/slide98.xml"/><Relationship Id="rId136" Type="http://schemas.openxmlformats.org/officeDocument/2006/relationships/slide" Target="slides/slide103.xml"/><Relationship Id="rId61" Type="http://schemas.openxmlformats.org/officeDocument/2006/relationships/slide" Target="slides/slide28.xml"/><Relationship Id="rId82" Type="http://schemas.openxmlformats.org/officeDocument/2006/relationships/slide" Target="slides/slide49.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 Target="slides/slide2.xml"/><Relationship Id="rId56" Type="http://schemas.openxmlformats.org/officeDocument/2006/relationships/slide" Target="slides/slide23.xml"/><Relationship Id="rId77" Type="http://schemas.openxmlformats.org/officeDocument/2006/relationships/slide" Target="slides/slide44.xml"/><Relationship Id="rId100" Type="http://schemas.openxmlformats.org/officeDocument/2006/relationships/slide" Target="slides/slide67.xml"/><Relationship Id="rId105" Type="http://schemas.openxmlformats.org/officeDocument/2006/relationships/slide" Target="slides/slide72.xml"/><Relationship Id="rId126" Type="http://schemas.openxmlformats.org/officeDocument/2006/relationships/slide" Target="slides/slide93.xml"/><Relationship Id="rId8" Type="http://schemas.openxmlformats.org/officeDocument/2006/relationships/slideMaster" Target="slideMasters/slideMaster8.xml"/><Relationship Id="rId51" Type="http://schemas.openxmlformats.org/officeDocument/2006/relationships/slide" Target="slides/slide18.xml"/><Relationship Id="rId72" Type="http://schemas.openxmlformats.org/officeDocument/2006/relationships/slide" Target="slides/slide39.xml"/><Relationship Id="rId93" Type="http://schemas.openxmlformats.org/officeDocument/2006/relationships/slide" Target="slides/slide60.xml"/><Relationship Id="rId98" Type="http://schemas.openxmlformats.org/officeDocument/2006/relationships/slide" Target="slides/slide65.xml"/><Relationship Id="rId121" Type="http://schemas.openxmlformats.org/officeDocument/2006/relationships/slide" Target="slides/slide88.xml"/><Relationship Id="rId142" Type="http://schemas.openxmlformats.org/officeDocument/2006/relationships/tableStyles" Target="tableStyles.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 Target="slides/slide13.xml"/><Relationship Id="rId67" Type="http://schemas.openxmlformats.org/officeDocument/2006/relationships/slide" Target="slides/slide34.xml"/><Relationship Id="rId116" Type="http://schemas.openxmlformats.org/officeDocument/2006/relationships/slide" Target="slides/slide83.xml"/><Relationship Id="rId137" Type="http://schemas.openxmlformats.org/officeDocument/2006/relationships/slide" Target="slides/slide104.xml"/><Relationship Id="rId20" Type="http://schemas.openxmlformats.org/officeDocument/2006/relationships/slideMaster" Target="slideMasters/slideMaster20.xml"/><Relationship Id="rId41" Type="http://schemas.openxmlformats.org/officeDocument/2006/relationships/slide" Target="slides/slide8.xml"/><Relationship Id="rId62" Type="http://schemas.openxmlformats.org/officeDocument/2006/relationships/slide" Target="slides/slide29.xml"/><Relationship Id="rId83" Type="http://schemas.openxmlformats.org/officeDocument/2006/relationships/slide" Target="slides/slide50.xml"/><Relationship Id="rId88" Type="http://schemas.openxmlformats.org/officeDocument/2006/relationships/slide" Target="slides/slide55.xml"/><Relationship Id="rId111" Type="http://schemas.openxmlformats.org/officeDocument/2006/relationships/slide" Target="slides/slide78.xml"/><Relationship Id="rId132" Type="http://schemas.openxmlformats.org/officeDocument/2006/relationships/slide" Target="slides/slide99.xml"/><Relationship Id="rId15" Type="http://schemas.openxmlformats.org/officeDocument/2006/relationships/slideMaster" Target="slideMasters/slideMaster15.xml"/><Relationship Id="rId36" Type="http://schemas.openxmlformats.org/officeDocument/2006/relationships/slide" Target="slides/slide3.xml"/><Relationship Id="rId57" Type="http://schemas.openxmlformats.org/officeDocument/2006/relationships/slide" Target="slides/slide24.xml"/><Relationship Id="rId106" Type="http://schemas.openxmlformats.org/officeDocument/2006/relationships/slide" Target="slides/slide73.xml"/><Relationship Id="rId127" Type="http://schemas.openxmlformats.org/officeDocument/2006/relationships/slide" Target="slides/slide94.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19.xml"/><Relationship Id="rId73" Type="http://schemas.openxmlformats.org/officeDocument/2006/relationships/slide" Target="slides/slide40.xml"/><Relationship Id="rId78" Type="http://schemas.openxmlformats.org/officeDocument/2006/relationships/slide" Target="slides/slide45.xml"/><Relationship Id="rId94" Type="http://schemas.openxmlformats.org/officeDocument/2006/relationships/slide" Target="slides/slide61.xml"/><Relationship Id="rId99" Type="http://schemas.openxmlformats.org/officeDocument/2006/relationships/slide" Target="slides/slide66.xml"/><Relationship Id="rId101" Type="http://schemas.openxmlformats.org/officeDocument/2006/relationships/slide" Target="slides/slide68.xml"/><Relationship Id="rId122" Type="http://schemas.openxmlformats.org/officeDocument/2006/relationships/slide" Target="slides/slide89.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Master" Target="slideMasters/slideMaster26.xml"/><Relationship Id="rId47" Type="http://schemas.openxmlformats.org/officeDocument/2006/relationships/slide" Target="slides/slide14.xml"/><Relationship Id="rId68" Type="http://schemas.openxmlformats.org/officeDocument/2006/relationships/slide" Target="slides/slide35.xml"/><Relationship Id="rId89" Type="http://schemas.openxmlformats.org/officeDocument/2006/relationships/slide" Target="slides/slide56.xml"/><Relationship Id="rId112" Type="http://schemas.openxmlformats.org/officeDocument/2006/relationships/slide" Target="slides/slide79.xml"/><Relationship Id="rId133" Type="http://schemas.openxmlformats.org/officeDocument/2006/relationships/slide" Target="slides/slide100.xml"/><Relationship Id="rId16" Type="http://schemas.openxmlformats.org/officeDocument/2006/relationships/slideMaster" Target="slideMasters/slideMaster1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AEED573-A006-4749-8558-A970F4C0B298}" type="doc">
      <dgm:prSet loTypeId="urn:microsoft.com/office/officeart/2008/layout/RadialCluster" loCatId="relationship" qsTypeId="urn:microsoft.com/office/officeart/2005/8/quickstyle/simple1" qsCatId="simple" csTypeId="urn:microsoft.com/office/officeart/2005/8/colors/accent1_2" csCatId="accent1" phldr="1"/>
      <dgm:spPr/>
      <dgm:t>
        <a:bodyPr/>
        <a:lstStyle/>
        <a:p>
          <a:endParaRPr lang="en-US"/>
        </a:p>
      </dgm:t>
    </dgm:pt>
    <dgm:pt modelId="{FF50F94B-77AF-4ABD-9F9C-4FCFA2299B92}">
      <dgm:prSet phldrT="[Text]"/>
      <dgm:spPr>
        <a:solidFill>
          <a:srgbClr val="FF0066"/>
        </a:solidFill>
      </dgm:spPr>
      <dgm:t>
        <a:bodyPr/>
        <a:lstStyle/>
        <a:p>
          <a:r>
            <a:rPr lang="en-US" b="1" dirty="0" err="1"/>
            <a:t>Tìm</a:t>
          </a:r>
          <a:r>
            <a:rPr lang="en-US" b="1" dirty="0"/>
            <a:t> </a:t>
          </a:r>
        </a:p>
        <a:p>
          <a:r>
            <a:rPr lang="en-US" b="1" dirty="0" err="1"/>
            <a:t>hiểu</a:t>
          </a:r>
          <a:endParaRPr lang="en-US" b="1" dirty="0"/>
        </a:p>
      </dgm:t>
    </dgm:pt>
    <dgm:pt modelId="{C95B2640-538A-489F-A95E-E6EEEBF3DEA2}" type="parTrans" cxnId="{C8D51110-6B4E-4583-B658-CBABF7583DBE}">
      <dgm:prSet/>
      <dgm:spPr/>
      <dgm:t>
        <a:bodyPr/>
        <a:lstStyle/>
        <a:p>
          <a:endParaRPr lang="en-US"/>
        </a:p>
      </dgm:t>
    </dgm:pt>
    <dgm:pt modelId="{3338F27B-ED44-40F6-9E90-AE5F86FB0A1A}" type="sibTrans" cxnId="{C8D51110-6B4E-4583-B658-CBABF7583DBE}">
      <dgm:prSet/>
      <dgm:spPr/>
      <dgm:t>
        <a:bodyPr/>
        <a:lstStyle/>
        <a:p>
          <a:endParaRPr lang="en-US"/>
        </a:p>
      </dgm:t>
    </dgm:pt>
    <dgm:pt modelId="{2870C504-5FB1-4DD7-85B3-41EEC207E93E}">
      <dgm:prSet phldrT="[Text]" custT="1"/>
      <dgm:spPr>
        <a:solidFill>
          <a:srgbClr val="008000"/>
        </a:solidFill>
      </dgm:spPr>
      <dgm:t>
        <a:bodyPr/>
        <a:lstStyle/>
        <a:p>
          <a:r>
            <a:rPr lang="en-US" sz="2400" b="1" dirty="0" err="1"/>
            <a:t>Kinh</a:t>
          </a:r>
          <a:r>
            <a:rPr lang="en-US" sz="2800" b="1" dirty="0"/>
            <a:t> </a:t>
          </a:r>
          <a:r>
            <a:rPr lang="en-US" sz="2800" b="1" dirty="0" err="1"/>
            <a:t>tế</a:t>
          </a:r>
          <a:endParaRPr lang="en-US" sz="2800" b="1" dirty="0"/>
        </a:p>
      </dgm:t>
    </dgm:pt>
    <dgm:pt modelId="{EA10ECA0-28CE-456F-9FB3-792CC869483A}" type="parTrans" cxnId="{45835650-875D-4D9A-BA05-4C6DC991DF98}">
      <dgm:prSet/>
      <dgm:spPr/>
      <dgm:t>
        <a:bodyPr/>
        <a:lstStyle/>
        <a:p>
          <a:endParaRPr lang="en-US"/>
        </a:p>
      </dgm:t>
    </dgm:pt>
    <dgm:pt modelId="{E57C0F44-CDF7-45FA-8E02-5554F3926198}" type="sibTrans" cxnId="{45835650-875D-4D9A-BA05-4C6DC991DF98}">
      <dgm:prSet/>
      <dgm:spPr/>
      <dgm:t>
        <a:bodyPr/>
        <a:lstStyle/>
        <a:p>
          <a:endParaRPr lang="en-US"/>
        </a:p>
      </dgm:t>
    </dgm:pt>
    <dgm:pt modelId="{62F7CF22-61E6-4C58-BF57-6367C9F41D87}">
      <dgm:prSet phldrT="[Text]" custT="1"/>
      <dgm:spPr>
        <a:solidFill>
          <a:srgbClr val="008000"/>
        </a:solidFill>
      </dgm:spPr>
      <dgm:t>
        <a:bodyPr/>
        <a:lstStyle/>
        <a:p>
          <a:r>
            <a:rPr lang="en-US" sz="2400" b="1" dirty="0" err="1"/>
            <a:t>Chính</a:t>
          </a:r>
          <a:r>
            <a:rPr lang="en-US" sz="2800" b="1" dirty="0"/>
            <a:t> </a:t>
          </a:r>
          <a:r>
            <a:rPr lang="en-US" sz="2800" b="1" dirty="0" err="1"/>
            <a:t>trị</a:t>
          </a:r>
          <a:endParaRPr lang="en-US" sz="2800" b="1" dirty="0"/>
        </a:p>
      </dgm:t>
    </dgm:pt>
    <dgm:pt modelId="{3A7FF881-9723-4621-9A5C-5232C7A37670}" type="parTrans" cxnId="{D3769DCE-1CE6-4CF5-B866-483D0C3EE42E}">
      <dgm:prSet/>
      <dgm:spPr/>
      <dgm:t>
        <a:bodyPr/>
        <a:lstStyle/>
        <a:p>
          <a:endParaRPr lang="en-US"/>
        </a:p>
      </dgm:t>
    </dgm:pt>
    <dgm:pt modelId="{E0BF8548-2EA6-4AA9-B8B5-4E788233D92E}" type="sibTrans" cxnId="{D3769DCE-1CE6-4CF5-B866-483D0C3EE42E}">
      <dgm:prSet/>
      <dgm:spPr/>
      <dgm:t>
        <a:bodyPr/>
        <a:lstStyle/>
        <a:p>
          <a:endParaRPr lang="en-US"/>
        </a:p>
      </dgm:t>
    </dgm:pt>
    <dgm:pt modelId="{41D42AD8-E988-4DB2-BCCE-F19F0134A9E8}">
      <dgm:prSet phldrT="[Text]" custT="1"/>
      <dgm:spPr>
        <a:solidFill>
          <a:srgbClr val="008000"/>
        </a:solidFill>
      </dgm:spPr>
      <dgm:t>
        <a:bodyPr/>
        <a:lstStyle/>
        <a:p>
          <a:r>
            <a:rPr lang="en-US" sz="2400" b="1" dirty="0" err="1"/>
            <a:t>Xã</a:t>
          </a:r>
          <a:r>
            <a:rPr lang="en-US" sz="2400" b="1" dirty="0"/>
            <a:t> </a:t>
          </a:r>
          <a:r>
            <a:rPr lang="en-US" sz="2400" b="1" dirty="0" err="1"/>
            <a:t>hội</a:t>
          </a:r>
          <a:r>
            <a:rPr lang="en-US" sz="2400" b="1" dirty="0"/>
            <a:t> </a:t>
          </a:r>
        </a:p>
      </dgm:t>
    </dgm:pt>
    <dgm:pt modelId="{329FAAC4-6627-4450-9C26-B53025CD3C39}" type="parTrans" cxnId="{BF2253F5-C053-477B-8FFE-039048C108F1}">
      <dgm:prSet/>
      <dgm:spPr/>
      <dgm:t>
        <a:bodyPr/>
        <a:lstStyle/>
        <a:p>
          <a:endParaRPr lang="en-US"/>
        </a:p>
      </dgm:t>
    </dgm:pt>
    <dgm:pt modelId="{F61A1B64-D3D5-4533-AC81-2C51B213C927}" type="sibTrans" cxnId="{BF2253F5-C053-477B-8FFE-039048C108F1}">
      <dgm:prSet/>
      <dgm:spPr/>
      <dgm:t>
        <a:bodyPr/>
        <a:lstStyle/>
        <a:p>
          <a:endParaRPr lang="en-US"/>
        </a:p>
      </dgm:t>
    </dgm:pt>
    <dgm:pt modelId="{FE6EF042-BFAA-4D9D-8A95-4240D1C04678}" type="pres">
      <dgm:prSet presAssocID="{DAEED573-A006-4749-8558-A970F4C0B298}" presName="Name0" presStyleCnt="0">
        <dgm:presLayoutVars>
          <dgm:chMax val="1"/>
          <dgm:chPref val="1"/>
          <dgm:dir/>
          <dgm:animOne val="branch"/>
          <dgm:animLvl val="lvl"/>
        </dgm:presLayoutVars>
      </dgm:prSet>
      <dgm:spPr/>
    </dgm:pt>
    <dgm:pt modelId="{58FFCDB0-74F7-459D-AA50-3C188ABF484E}" type="pres">
      <dgm:prSet presAssocID="{FF50F94B-77AF-4ABD-9F9C-4FCFA2299B92}" presName="singleCycle" presStyleCnt="0"/>
      <dgm:spPr/>
    </dgm:pt>
    <dgm:pt modelId="{044FB904-F599-4BD7-BB1A-DA3EEC4EC5A0}" type="pres">
      <dgm:prSet presAssocID="{FF50F94B-77AF-4ABD-9F9C-4FCFA2299B92}" presName="singleCenter" presStyleLbl="node1" presStyleIdx="0" presStyleCnt="4">
        <dgm:presLayoutVars>
          <dgm:chMax val="7"/>
          <dgm:chPref val="7"/>
        </dgm:presLayoutVars>
      </dgm:prSet>
      <dgm:spPr/>
    </dgm:pt>
    <dgm:pt modelId="{3D91F310-0452-4320-B264-924A1159DCEA}" type="pres">
      <dgm:prSet presAssocID="{EA10ECA0-28CE-456F-9FB3-792CC869483A}" presName="Name56" presStyleLbl="parChTrans1D2" presStyleIdx="0" presStyleCnt="3"/>
      <dgm:spPr/>
    </dgm:pt>
    <dgm:pt modelId="{E413BA23-F378-4CDE-BE5B-C5ED5DCB9D2A}" type="pres">
      <dgm:prSet presAssocID="{2870C504-5FB1-4DD7-85B3-41EEC207E93E}" presName="text0" presStyleLbl="node1" presStyleIdx="1" presStyleCnt="4" custScaleX="263381" custRadScaleRad="88284" custRadScaleInc="3074">
        <dgm:presLayoutVars>
          <dgm:bulletEnabled val="1"/>
        </dgm:presLayoutVars>
      </dgm:prSet>
      <dgm:spPr/>
    </dgm:pt>
    <dgm:pt modelId="{6CA98AA2-12CA-42E7-95DB-45D457713B5B}" type="pres">
      <dgm:prSet presAssocID="{3A7FF881-9723-4621-9A5C-5232C7A37670}" presName="Name56" presStyleLbl="parChTrans1D2" presStyleIdx="1" presStyleCnt="3"/>
      <dgm:spPr/>
    </dgm:pt>
    <dgm:pt modelId="{4259E438-5D6D-453B-9F5D-9E3B1B679E28}" type="pres">
      <dgm:prSet presAssocID="{62F7CF22-61E6-4C58-BF57-6367C9F41D87}" presName="text0" presStyleLbl="node1" presStyleIdx="2" presStyleCnt="4" custScaleX="229552">
        <dgm:presLayoutVars>
          <dgm:bulletEnabled val="1"/>
        </dgm:presLayoutVars>
      </dgm:prSet>
      <dgm:spPr/>
    </dgm:pt>
    <dgm:pt modelId="{80140888-608E-443A-A8D9-94B64AE4C268}" type="pres">
      <dgm:prSet presAssocID="{329FAAC4-6627-4450-9C26-B53025CD3C39}" presName="Name56" presStyleLbl="parChTrans1D2" presStyleIdx="2" presStyleCnt="3"/>
      <dgm:spPr/>
    </dgm:pt>
    <dgm:pt modelId="{4F9E9630-1CEE-4FD5-B80C-4052E50EC5CD}" type="pres">
      <dgm:prSet presAssocID="{41D42AD8-E988-4DB2-BCCE-F19F0134A9E8}" presName="text0" presStyleLbl="node1" presStyleIdx="3" presStyleCnt="4" custScaleX="200995">
        <dgm:presLayoutVars>
          <dgm:bulletEnabled val="1"/>
        </dgm:presLayoutVars>
      </dgm:prSet>
      <dgm:spPr/>
    </dgm:pt>
  </dgm:ptLst>
  <dgm:cxnLst>
    <dgm:cxn modelId="{AC378A05-3FD2-4A8B-B460-8081B5D797AB}" type="presOf" srcId="{3A7FF881-9723-4621-9A5C-5232C7A37670}" destId="{6CA98AA2-12CA-42E7-95DB-45D457713B5B}" srcOrd="0" destOrd="0" presId="urn:microsoft.com/office/officeart/2008/layout/RadialCluster"/>
    <dgm:cxn modelId="{C8D51110-6B4E-4583-B658-CBABF7583DBE}" srcId="{DAEED573-A006-4749-8558-A970F4C0B298}" destId="{FF50F94B-77AF-4ABD-9F9C-4FCFA2299B92}" srcOrd="0" destOrd="0" parTransId="{C95B2640-538A-489F-A95E-E6EEEBF3DEA2}" sibTransId="{3338F27B-ED44-40F6-9E90-AE5F86FB0A1A}"/>
    <dgm:cxn modelId="{2F96294C-5C3B-4431-A2E0-4E3436AFAEBD}" type="presOf" srcId="{DAEED573-A006-4749-8558-A970F4C0B298}" destId="{FE6EF042-BFAA-4D9D-8A95-4240D1C04678}" srcOrd="0" destOrd="0" presId="urn:microsoft.com/office/officeart/2008/layout/RadialCluster"/>
    <dgm:cxn modelId="{45835650-875D-4D9A-BA05-4C6DC991DF98}" srcId="{FF50F94B-77AF-4ABD-9F9C-4FCFA2299B92}" destId="{2870C504-5FB1-4DD7-85B3-41EEC207E93E}" srcOrd="0" destOrd="0" parTransId="{EA10ECA0-28CE-456F-9FB3-792CC869483A}" sibTransId="{E57C0F44-CDF7-45FA-8E02-5554F3926198}"/>
    <dgm:cxn modelId="{A183E276-54FC-475B-9945-7293421770F6}" type="presOf" srcId="{41D42AD8-E988-4DB2-BCCE-F19F0134A9E8}" destId="{4F9E9630-1CEE-4FD5-B80C-4052E50EC5CD}" srcOrd="0" destOrd="0" presId="urn:microsoft.com/office/officeart/2008/layout/RadialCluster"/>
    <dgm:cxn modelId="{C03D41C3-67F9-4B7E-ABE9-D2624294B8BB}" type="presOf" srcId="{FF50F94B-77AF-4ABD-9F9C-4FCFA2299B92}" destId="{044FB904-F599-4BD7-BB1A-DA3EEC4EC5A0}" srcOrd="0" destOrd="0" presId="urn:microsoft.com/office/officeart/2008/layout/RadialCluster"/>
    <dgm:cxn modelId="{D3769DCE-1CE6-4CF5-B866-483D0C3EE42E}" srcId="{FF50F94B-77AF-4ABD-9F9C-4FCFA2299B92}" destId="{62F7CF22-61E6-4C58-BF57-6367C9F41D87}" srcOrd="1" destOrd="0" parTransId="{3A7FF881-9723-4621-9A5C-5232C7A37670}" sibTransId="{E0BF8548-2EA6-4AA9-B8B5-4E788233D92E}"/>
    <dgm:cxn modelId="{67F9F3DF-ED7D-496A-9CEC-C4D326EAE932}" type="presOf" srcId="{2870C504-5FB1-4DD7-85B3-41EEC207E93E}" destId="{E413BA23-F378-4CDE-BE5B-C5ED5DCB9D2A}" srcOrd="0" destOrd="0" presId="urn:microsoft.com/office/officeart/2008/layout/RadialCluster"/>
    <dgm:cxn modelId="{CC512AE3-5030-440C-9B48-95F2248B4922}" type="presOf" srcId="{329FAAC4-6627-4450-9C26-B53025CD3C39}" destId="{80140888-608E-443A-A8D9-94B64AE4C268}" srcOrd="0" destOrd="0" presId="urn:microsoft.com/office/officeart/2008/layout/RadialCluster"/>
    <dgm:cxn modelId="{0383A8F4-6C08-435A-8DD2-02FDCD7800F8}" type="presOf" srcId="{62F7CF22-61E6-4C58-BF57-6367C9F41D87}" destId="{4259E438-5D6D-453B-9F5D-9E3B1B679E28}" srcOrd="0" destOrd="0" presId="urn:microsoft.com/office/officeart/2008/layout/RadialCluster"/>
    <dgm:cxn modelId="{BF2253F5-C053-477B-8FFE-039048C108F1}" srcId="{FF50F94B-77AF-4ABD-9F9C-4FCFA2299B92}" destId="{41D42AD8-E988-4DB2-BCCE-F19F0134A9E8}" srcOrd="2" destOrd="0" parTransId="{329FAAC4-6627-4450-9C26-B53025CD3C39}" sibTransId="{F61A1B64-D3D5-4533-AC81-2C51B213C927}"/>
    <dgm:cxn modelId="{39DDDFFA-3D90-43EA-BABD-8308593CDCEE}" type="presOf" srcId="{EA10ECA0-28CE-456F-9FB3-792CC869483A}" destId="{3D91F310-0452-4320-B264-924A1159DCEA}" srcOrd="0" destOrd="0" presId="urn:microsoft.com/office/officeart/2008/layout/RadialCluster"/>
    <dgm:cxn modelId="{E6ACF840-6BC4-423A-8B51-260928829A7F}" type="presParOf" srcId="{FE6EF042-BFAA-4D9D-8A95-4240D1C04678}" destId="{58FFCDB0-74F7-459D-AA50-3C188ABF484E}" srcOrd="0" destOrd="0" presId="urn:microsoft.com/office/officeart/2008/layout/RadialCluster"/>
    <dgm:cxn modelId="{9AAD8ED8-8E09-4DA4-A3D5-5A02292B35C1}" type="presParOf" srcId="{58FFCDB0-74F7-459D-AA50-3C188ABF484E}" destId="{044FB904-F599-4BD7-BB1A-DA3EEC4EC5A0}" srcOrd="0" destOrd="0" presId="urn:microsoft.com/office/officeart/2008/layout/RadialCluster"/>
    <dgm:cxn modelId="{2E2952A5-BAD9-4761-A57F-B630E5FA6A30}" type="presParOf" srcId="{58FFCDB0-74F7-459D-AA50-3C188ABF484E}" destId="{3D91F310-0452-4320-B264-924A1159DCEA}" srcOrd="1" destOrd="0" presId="urn:microsoft.com/office/officeart/2008/layout/RadialCluster"/>
    <dgm:cxn modelId="{11279CE5-25FF-4335-B71E-AA202C2AA3F4}" type="presParOf" srcId="{58FFCDB0-74F7-459D-AA50-3C188ABF484E}" destId="{E413BA23-F378-4CDE-BE5B-C5ED5DCB9D2A}" srcOrd="2" destOrd="0" presId="urn:microsoft.com/office/officeart/2008/layout/RadialCluster"/>
    <dgm:cxn modelId="{4A40991B-A0A0-4D41-B492-8B677067D6B7}" type="presParOf" srcId="{58FFCDB0-74F7-459D-AA50-3C188ABF484E}" destId="{6CA98AA2-12CA-42E7-95DB-45D457713B5B}" srcOrd="3" destOrd="0" presId="urn:microsoft.com/office/officeart/2008/layout/RadialCluster"/>
    <dgm:cxn modelId="{FB5D69E2-707A-474F-8A3C-11ADBE7753C9}" type="presParOf" srcId="{58FFCDB0-74F7-459D-AA50-3C188ABF484E}" destId="{4259E438-5D6D-453B-9F5D-9E3B1B679E28}" srcOrd="4" destOrd="0" presId="urn:microsoft.com/office/officeart/2008/layout/RadialCluster"/>
    <dgm:cxn modelId="{40FECFCB-9A2B-460F-9DEE-79A8E2B3826D}" type="presParOf" srcId="{58FFCDB0-74F7-459D-AA50-3C188ABF484E}" destId="{80140888-608E-443A-A8D9-94B64AE4C268}" srcOrd="5" destOrd="0" presId="urn:microsoft.com/office/officeart/2008/layout/RadialCluster"/>
    <dgm:cxn modelId="{8273ABFA-39D5-4108-BACC-E4DDC3A985DC}" type="presParOf" srcId="{58FFCDB0-74F7-459D-AA50-3C188ABF484E}" destId="{4F9E9630-1CEE-4FD5-B80C-4052E50EC5CD}" srcOrd="6" destOrd="0" presId="urn:microsoft.com/office/officeart/2008/layout/RadialCluster"/>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80449EB-550A-4865-9DC3-4E9C566EB9FB}" type="doc">
      <dgm:prSet loTypeId="urn:microsoft.com/office/officeart/2005/8/layout/gear1" loCatId="process" qsTypeId="urn:microsoft.com/office/officeart/2005/8/quickstyle/simple5" qsCatId="simple" csTypeId="urn:microsoft.com/office/officeart/2005/8/colors/accent1_2" csCatId="accent1" phldr="1"/>
      <dgm:spPr/>
    </dgm:pt>
    <dgm:pt modelId="{C7AADD87-BEA9-4DD2-ADCB-9425CCDD2FA2}">
      <dgm:prSet phldrT="[Text]" custT="1"/>
      <dgm:spPr>
        <a:xfrm>
          <a:off x="3327402" y="1752602"/>
          <a:ext cx="2235200" cy="2235200"/>
        </a:xfrm>
        <a:solidFill>
          <a:srgbClr val="FF0000"/>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gm:spPr>
      <dgm:t>
        <a:bodyPr>
          <a:scene3d>
            <a:camera prst="orthographicFront"/>
            <a:lightRig rig="flat" dir="t">
              <a:rot lat="0" lon="0" rev="18900000"/>
            </a:lightRig>
          </a:scene3d>
          <a:sp3d extrusionH="31750" contourW="6350" prstMaterial="powder">
            <a:bevelT w="19050" h="19050" prst="angle"/>
            <a:contourClr>
              <a:schemeClr val="accent3">
                <a:tint val="100000"/>
                <a:shade val="100000"/>
                <a:satMod val="100000"/>
                <a:hueMod val="100000"/>
              </a:schemeClr>
            </a:contourClr>
          </a:sp3d>
        </a:bodyPr>
        <a:lstStyle/>
        <a:p>
          <a:r>
            <a:rPr lang="en-US" sz="2400" b="1" cap="none" spc="0">
              <a:ln/>
              <a:solidFill>
                <a:schemeClr val="accent3"/>
              </a:solidFill>
              <a:effectLst/>
              <a:latin typeface="Times New Roman" pitchFamily="18" charset="0"/>
              <a:ea typeface="+mn-ea"/>
              <a:cs typeface="Times New Roman" pitchFamily="18" charset="0"/>
            </a:rPr>
            <a:t>Sự lãnh đạo của Đảng</a:t>
          </a:r>
        </a:p>
      </dgm:t>
    </dgm:pt>
    <dgm:pt modelId="{4D09DFF7-B492-4FCB-8179-147CDF084BE0}" type="parTrans" cxnId="{22089FA2-B8BA-4157-A8E2-D0EC7A48E99E}">
      <dgm:prSet/>
      <dgm:spPr/>
      <dgm:t>
        <a:bodyPr/>
        <a:lstStyle/>
        <a:p>
          <a:endParaRPr lang="en-US"/>
        </a:p>
      </dgm:t>
    </dgm:pt>
    <dgm:pt modelId="{265DE78B-5B1F-4AF0-B2DD-3663F60055F8}" type="sibTrans" cxnId="{22089FA2-B8BA-4157-A8E2-D0EC7A48E99E}">
      <dgm:prSet/>
      <dgm:spPr>
        <a:xfrm>
          <a:off x="3234946" y="1371612"/>
          <a:ext cx="2861056" cy="2861056"/>
        </a:xfr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gm:spPr>
      <dgm:t>
        <a:bodyPr/>
        <a:lstStyle/>
        <a:p>
          <a:endParaRPr lang="en-US"/>
        </a:p>
      </dgm:t>
    </dgm:pt>
    <dgm:pt modelId="{BE4C0087-1591-4E55-B7D7-6D4A3C85E61D}">
      <dgm:prSet phldrT="[Text]" custT="1"/>
      <dgm:spPr>
        <a:xfrm>
          <a:off x="1963420" y="1300480"/>
          <a:ext cx="1625600" cy="1625600"/>
        </a:xfrm>
        <a:solidFill>
          <a:srgbClr val="7030A0"/>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gm:spPr>
      <dgm:t>
        <a:bodyPr>
          <a:scene3d>
            <a:camera prst="orthographicFront"/>
            <a:lightRig rig="flat" dir="tl">
              <a:rot lat="0" lon="0" rev="6600000"/>
            </a:lightRig>
          </a:scene3d>
          <a:sp3d extrusionH="25400" contourW="8890">
            <a:bevelT w="38100" h="31750"/>
            <a:contourClr>
              <a:schemeClr val="accent2">
                <a:shade val="75000"/>
              </a:schemeClr>
            </a:contourClr>
          </a:sp3d>
        </a:bodyPr>
        <a:lstStyle/>
        <a:p>
          <a:r>
            <a:rPr lang="en-US" sz="2400" b="1" cap="none" spc="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Times New Roman" pitchFamily="18" charset="0"/>
              <a:ea typeface="+mn-ea"/>
              <a:cs typeface="Times New Roman" pitchFamily="18" charset="0"/>
            </a:rPr>
            <a:t>Miền Nam </a:t>
          </a:r>
        </a:p>
      </dgm:t>
    </dgm:pt>
    <dgm:pt modelId="{F8F03E68-74E3-4640-A5F6-B54DDE138F92}" type="parTrans" cxnId="{7A4000E0-FCB1-4E63-B77A-FD65B37855CF}">
      <dgm:prSet/>
      <dgm:spPr/>
      <dgm:t>
        <a:bodyPr/>
        <a:lstStyle/>
        <a:p>
          <a:endParaRPr lang="en-US"/>
        </a:p>
      </dgm:t>
    </dgm:pt>
    <dgm:pt modelId="{EF14F539-2632-4A8E-AF6D-C58B9E8964C8}" type="sibTrans" cxnId="{7A4000E0-FCB1-4E63-B77A-FD65B37855CF}">
      <dgm:prSet/>
      <dgm:spPr>
        <a:xfrm>
          <a:off x="1675529" y="941355"/>
          <a:ext cx="2078736" cy="2078736"/>
        </a:xfr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gm:spPr>
      <dgm:t>
        <a:bodyPr/>
        <a:lstStyle/>
        <a:p>
          <a:endParaRPr lang="en-US"/>
        </a:p>
      </dgm:t>
    </dgm:pt>
    <dgm:pt modelId="{D471F1F9-2D9D-4117-9501-17FB6C4C086C}">
      <dgm:prSet phldrT="[Text]"/>
      <dgm:spPr>
        <a:xfrm rot="20700000">
          <a:off x="2873921" y="178981"/>
          <a:ext cx="1592756" cy="1592756"/>
        </a:xfrm>
        <a:solidFill>
          <a:srgbClr val="FF33CC"/>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gm:spPr>
      <dgm:t>
        <a:bodyPr>
          <a:scene3d>
            <a:camera prst="orthographicFront"/>
            <a:lightRig rig="glow" dir="tl">
              <a:rot lat="0" lon="0" rev="5400000"/>
            </a:lightRig>
          </a:scene3d>
          <a:sp3d contourW="12700">
            <a:bevelT w="25400" h="25400"/>
            <a:contourClr>
              <a:schemeClr val="accent6">
                <a:shade val="73000"/>
              </a:schemeClr>
            </a:contourClr>
          </a:sp3d>
        </a:bodyPr>
        <a:lstStyle/>
        <a:p>
          <a:r>
            <a:rPr lang="en-US" b="1" cap="none" spc="0"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Miền</a:t>
          </a:r>
          <a:r>
            <a:rPr lang="en-US" b="1" cap="none" spc="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 </a:t>
          </a:r>
          <a:r>
            <a:rPr lang="en-US" b="1" cap="none" spc="0"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Bắc</a:t>
          </a:r>
          <a:endParaRPr lang="en-US" b="1" cap="none" spc="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endParaRPr>
        </a:p>
      </dgm:t>
    </dgm:pt>
    <dgm:pt modelId="{E021DE10-8082-4177-B64A-8ADC58BC015F}" type="parTrans" cxnId="{2F37EB13-1A93-4462-B705-F54B009D819D}">
      <dgm:prSet/>
      <dgm:spPr/>
      <dgm:t>
        <a:bodyPr/>
        <a:lstStyle/>
        <a:p>
          <a:endParaRPr lang="en-US"/>
        </a:p>
      </dgm:t>
    </dgm:pt>
    <dgm:pt modelId="{74FCE524-59E9-45A2-8A0A-4C73D1626C5F}" type="sibTrans" cxnId="{2F37EB13-1A93-4462-B705-F54B009D819D}">
      <dgm:prSet/>
      <dgm:spPr>
        <a:xfrm>
          <a:off x="2505500" y="-169332"/>
          <a:ext cx="2241296" cy="2241296"/>
        </a:xfr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gm:spPr>
      <dgm:t>
        <a:bodyPr/>
        <a:lstStyle/>
        <a:p>
          <a:endParaRPr lang="en-US"/>
        </a:p>
      </dgm:t>
    </dgm:pt>
    <dgm:pt modelId="{EDB424FB-B9CB-44B7-B7D3-AA4AC255C743}" type="pres">
      <dgm:prSet presAssocID="{980449EB-550A-4865-9DC3-4E9C566EB9FB}" presName="composite" presStyleCnt="0">
        <dgm:presLayoutVars>
          <dgm:chMax val="3"/>
          <dgm:animLvl val="lvl"/>
          <dgm:resizeHandles val="exact"/>
        </dgm:presLayoutVars>
      </dgm:prSet>
      <dgm:spPr/>
    </dgm:pt>
    <dgm:pt modelId="{5004D354-5F60-4A47-8F46-CC92F336F670}" type="pres">
      <dgm:prSet presAssocID="{C7AADD87-BEA9-4DD2-ADCB-9425CCDD2FA2}" presName="gear1" presStyleLbl="node1" presStyleIdx="0" presStyleCnt="3" custLinFactNeighborX="2841" custLinFactNeighborY="-3409">
        <dgm:presLayoutVars>
          <dgm:chMax val="1"/>
          <dgm:bulletEnabled val="1"/>
        </dgm:presLayoutVars>
      </dgm:prSet>
      <dgm:spPr>
        <a:prstGeom prst="gear9">
          <a:avLst/>
        </a:prstGeom>
      </dgm:spPr>
    </dgm:pt>
    <dgm:pt modelId="{39EDD554-B601-477E-9B79-63AD111F98DA}" type="pres">
      <dgm:prSet presAssocID="{C7AADD87-BEA9-4DD2-ADCB-9425CCDD2FA2}" presName="gear1srcNode" presStyleLbl="node1" presStyleIdx="0" presStyleCnt="3"/>
      <dgm:spPr/>
    </dgm:pt>
    <dgm:pt modelId="{99A360DB-710C-467E-8A5D-EE2574C15AFC}" type="pres">
      <dgm:prSet presAssocID="{C7AADD87-BEA9-4DD2-ADCB-9425CCDD2FA2}" presName="gear1dstNode" presStyleLbl="node1" presStyleIdx="0" presStyleCnt="3"/>
      <dgm:spPr/>
    </dgm:pt>
    <dgm:pt modelId="{1AFB6689-5770-4020-8F67-4967AA2C8CE0}" type="pres">
      <dgm:prSet presAssocID="{BE4C0087-1591-4E55-B7D7-6D4A3C85E61D}" presName="gear2" presStyleLbl="node1" presStyleIdx="1" presStyleCnt="3">
        <dgm:presLayoutVars>
          <dgm:chMax val="1"/>
          <dgm:bulletEnabled val="1"/>
        </dgm:presLayoutVars>
      </dgm:prSet>
      <dgm:spPr>
        <a:prstGeom prst="gear6">
          <a:avLst/>
        </a:prstGeom>
      </dgm:spPr>
    </dgm:pt>
    <dgm:pt modelId="{737D7E27-6B68-419B-AD0C-8BCA80EEF1E0}" type="pres">
      <dgm:prSet presAssocID="{BE4C0087-1591-4E55-B7D7-6D4A3C85E61D}" presName="gear2srcNode" presStyleLbl="node1" presStyleIdx="1" presStyleCnt="3"/>
      <dgm:spPr/>
    </dgm:pt>
    <dgm:pt modelId="{137EEFE4-A05E-4ADB-8734-240EBEF48EB6}" type="pres">
      <dgm:prSet presAssocID="{BE4C0087-1591-4E55-B7D7-6D4A3C85E61D}" presName="gear2dstNode" presStyleLbl="node1" presStyleIdx="1" presStyleCnt="3"/>
      <dgm:spPr/>
    </dgm:pt>
    <dgm:pt modelId="{C7817752-B00F-489E-9D47-E7280B418CCE}" type="pres">
      <dgm:prSet presAssocID="{D471F1F9-2D9D-4117-9501-17FB6C4C086C}" presName="gear3" presStyleLbl="node1" presStyleIdx="2" presStyleCnt="3" custScaleX="106573" custScaleY="108144"/>
      <dgm:spPr>
        <a:prstGeom prst="gear6">
          <a:avLst/>
        </a:prstGeom>
      </dgm:spPr>
    </dgm:pt>
    <dgm:pt modelId="{63A122EE-B169-4485-8871-28DA5470C2A3}" type="pres">
      <dgm:prSet presAssocID="{D471F1F9-2D9D-4117-9501-17FB6C4C086C}" presName="gear3tx" presStyleLbl="node1" presStyleIdx="2" presStyleCnt="3">
        <dgm:presLayoutVars>
          <dgm:chMax val="1"/>
          <dgm:bulletEnabled val="1"/>
        </dgm:presLayoutVars>
      </dgm:prSet>
      <dgm:spPr/>
    </dgm:pt>
    <dgm:pt modelId="{16179681-A626-4C38-88D3-310B2D6B60CA}" type="pres">
      <dgm:prSet presAssocID="{D471F1F9-2D9D-4117-9501-17FB6C4C086C}" presName="gear3srcNode" presStyleLbl="node1" presStyleIdx="2" presStyleCnt="3"/>
      <dgm:spPr/>
    </dgm:pt>
    <dgm:pt modelId="{41B66907-FDEB-48F0-9277-5C070F3253F3}" type="pres">
      <dgm:prSet presAssocID="{D471F1F9-2D9D-4117-9501-17FB6C4C086C}" presName="gear3dstNode" presStyleLbl="node1" presStyleIdx="2" presStyleCnt="3"/>
      <dgm:spPr/>
    </dgm:pt>
    <dgm:pt modelId="{81A2D0C0-53AC-41B3-8FBC-258EDFC03D59}" type="pres">
      <dgm:prSet presAssocID="{265DE78B-5B1F-4AF0-B2DD-3663F60055F8}" presName="connector1" presStyleLbl="sibTrans2D1" presStyleIdx="0" presStyleCnt="3" custLinFactNeighborX="5045" custLinFactNeighborY="-4219"/>
      <dgm:spPr>
        <a:prstGeom prst="circularArrow">
          <a:avLst>
            <a:gd name="adj1" fmla="val 4687"/>
            <a:gd name="adj2" fmla="val 299029"/>
            <a:gd name="adj3" fmla="val 2513083"/>
            <a:gd name="adj4" fmla="val 15867933"/>
            <a:gd name="adj5" fmla="val 5469"/>
          </a:avLst>
        </a:prstGeom>
      </dgm:spPr>
    </dgm:pt>
    <dgm:pt modelId="{5CD21B1D-94E6-45E7-A4F7-C18D097B86A8}" type="pres">
      <dgm:prSet presAssocID="{EF14F539-2632-4A8E-AF6D-C58B9E8964C8}" presName="connector2" presStyleLbl="sibTrans2D1" presStyleIdx="1" presStyleCnt="3"/>
      <dgm:spPr>
        <a:prstGeom prst="leftCircularArrow">
          <a:avLst>
            <a:gd name="adj1" fmla="val 6452"/>
            <a:gd name="adj2" fmla="val 429999"/>
            <a:gd name="adj3" fmla="val 10489124"/>
            <a:gd name="adj4" fmla="val 14837806"/>
            <a:gd name="adj5" fmla="val 7527"/>
          </a:avLst>
        </a:prstGeom>
      </dgm:spPr>
    </dgm:pt>
    <dgm:pt modelId="{530E8534-ADED-4D77-BBEC-9BB363A20C46}" type="pres">
      <dgm:prSet presAssocID="{74FCE524-59E9-45A2-8A0A-4C73D1626C5F}" presName="connector3" presStyleLbl="sibTrans2D1" presStyleIdx="2" presStyleCnt="3"/>
      <dgm:spPr>
        <a:prstGeom prst="circularArrow">
          <a:avLst>
            <a:gd name="adj1" fmla="val 5984"/>
            <a:gd name="adj2" fmla="val 394124"/>
            <a:gd name="adj3" fmla="val 13313824"/>
            <a:gd name="adj4" fmla="val 10508221"/>
            <a:gd name="adj5" fmla="val 6981"/>
          </a:avLst>
        </a:prstGeom>
      </dgm:spPr>
    </dgm:pt>
  </dgm:ptLst>
  <dgm:cxnLst>
    <dgm:cxn modelId="{9C175203-7A46-4346-A819-9911D1F481D2}" type="presOf" srcId="{C7AADD87-BEA9-4DD2-ADCB-9425CCDD2FA2}" destId="{5004D354-5F60-4A47-8F46-CC92F336F670}" srcOrd="0" destOrd="0" presId="urn:microsoft.com/office/officeart/2005/8/layout/gear1"/>
    <dgm:cxn modelId="{EAEC0D05-D2FE-4E57-9BB2-40AEEBB203B4}" type="presOf" srcId="{D471F1F9-2D9D-4117-9501-17FB6C4C086C}" destId="{41B66907-FDEB-48F0-9277-5C070F3253F3}" srcOrd="3" destOrd="0" presId="urn:microsoft.com/office/officeart/2005/8/layout/gear1"/>
    <dgm:cxn modelId="{2F37EB13-1A93-4462-B705-F54B009D819D}" srcId="{980449EB-550A-4865-9DC3-4E9C566EB9FB}" destId="{D471F1F9-2D9D-4117-9501-17FB6C4C086C}" srcOrd="2" destOrd="0" parTransId="{E021DE10-8082-4177-B64A-8ADC58BC015F}" sibTransId="{74FCE524-59E9-45A2-8A0A-4C73D1626C5F}"/>
    <dgm:cxn modelId="{CBBAB22F-1B29-453C-A098-2FC0807DDE4C}" type="presOf" srcId="{265DE78B-5B1F-4AF0-B2DD-3663F60055F8}" destId="{81A2D0C0-53AC-41B3-8FBC-258EDFC03D59}" srcOrd="0" destOrd="0" presId="urn:microsoft.com/office/officeart/2005/8/layout/gear1"/>
    <dgm:cxn modelId="{9D85B52F-F442-417D-9636-2541894CFE6E}" type="presOf" srcId="{BE4C0087-1591-4E55-B7D7-6D4A3C85E61D}" destId="{1AFB6689-5770-4020-8F67-4967AA2C8CE0}" srcOrd="0" destOrd="0" presId="urn:microsoft.com/office/officeart/2005/8/layout/gear1"/>
    <dgm:cxn modelId="{A150E02F-6675-4977-BD70-46D8388C7B5E}" type="presOf" srcId="{BE4C0087-1591-4E55-B7D7-6D4A3C85E61D}" destId="{737D7E27-6B68-419B-AD0C-8BCA80EEF1E0}" srcOrd="1" destOrd="0" presId="urn:microsoft.com/office/officeart/2005/8/layout/gear1"/>
    <dgm:cxn modelId="{4044CC34-A2EA-4FB7-9116-D153CDF50489}" type="presOf" srcId="{C7AADD87-BEA9-4DD2-ADCB-9425CCDD2FA2}" destId="{39EDD554-B601-477E-9B79-63AD111F98DA}" srcOrd="1" destOrd="0" presId="urn:microsoft.com/office/officeart/2005/8/layout/gear1"/>
    <dgm:cxn modelId="{77D3C45D-6C5D-4A05-881D-069229979522}" type="presOf" srcId="{980449EB-550A-4865-9DC3-4E9C566EB9FB}" destId="{EDB424FB-B9CB-44B7-B7D3-AA4AC255C743}" srcOrd="0" destOrd="0" presId="urn:microsoft.com/office/officeart/2005/8/layout/gear1"/>
    <dgm:cxn modelId="{E6FE6057-42B3-47BD-8644-BFD08E39676C}" type="presOf" srcId="{C7AADD87-BEA9-4DD2-ADCB-9425CCDD2FA2}" destId="{99A360DB-710C-467E-8A5D-EE2574C15AFC}" srcOrd="2" destOrd="0" presId="urn:microsoft.com/office/officeart/2005/8/layout/gear1"/>
    <dgm:cxn modelId="{38EE275A-83D1-4801-A032-B82D6E61BBC8}" type="presOf" srcId="{BE4C0087-1591-4E55-B7D7-6D4A3C85E61D}" destId="{137EEFE4-A05E-4ADB-8734-240EBEF48EB6}" srcOrd="2" destOrd="0" presId="urn:microsoft.com/office/officeart/2005/8/layout/gear1"/>
    <dgm:cxn modelId="{8A4A6B7C-C6DD-4700-A196-C472077D7266}" type="presOf" srcId="{D471F1F9-2D9D-4117-9501-17FB6C4C086C}" destId="{16179681-A626-4C38-88D3-310B2D6B60CA}" srcOrd="2" destOrd="0" presId="urn:microsoft.com/office/officeart/2005/8/layout/gear1"/>
    <dgm:cxn modelId="{B5B84089-2465-49CF-9392-B93399C28F89}" type="presOf" srcId="{D471F1F9-2D9D-4117-9501-17FB6C4C086C}" destId="{C7817752-B00F-489E-9D47-E7280B418CCE}" srcOrd="0" destOrd="0" presId="urn:microsoft.com/office/officeart/2005/8/layout/gear1"/>
    <dgm:cxn modelId="{7EF4029B-DA0A-4059-A900-5DFF5136CFA4}" type="presOf" srcId="{EF14F539-2632-4A8E-AF6D-C58B9E8964C8}" destId="{5CD21B1D-94E6-45E7-A4F7-C18D097B86A8}" srcOrd="0" destOrd="0" presId="urn:microsoft.com/office/officeart/2005/8/layout/gear1"/>
    <dgm:cxn modelId="{8CE9169F-E624-4237-9E51-E492CA7B4116}" type="presOf" srcId="{74FCE524-59E9-45A2-8A0A-4C73D1626C5F}" destId="{530E8534-ADED-4D77-BBEC-9BB363A20C46}" srcOrd="0" destOrd="0" presId="urn:microsoft.com/office/officeart/2005/8/layout/gear1"/>
    <dgm:cxn modelId="{205E559F-60C7-47E5-BF92-F0A79AD38985}" type="presOf" srcId="{D471F1F9-2D9D-4117-9501-17FB6C4C086C}" destId="{63A122EE-B169-4485-8871-28DA5470C2A3}" srcOrd="1" destOrd="0" presId="urn:microsoft.com/office/officeart/2005/8/layout/gear1"/>
    <dgm:cxn modelId="{22089FA2-B8BA-4157-A8E2-D0EC7A48E99E}" srcId="{980449EB-550A-4865-9DC3-4E9C566EB9FB}" destId="{C7AADD87-BEA9-4DD2-ADCB-9425CCDD2FA2}" srcOrd="0" destOrd="0" parTransId="{4D09DFF7-B492-4FCB-8179-147CDF084BE0}" sibTransId="{265DE78B-5B1F-4AF0-B2DD-3663F60055F8}"/>
    <dgm:cxn modelId="{7A4000E0-FCB1-4E63-B77A-FD65B37855CF}" srcId="{980449EB-550A-4865-9DC3-4E9C566EB9FB}" destId="{BE4C0087-1591-4E55-B7D7-6D4A3C85E61D}" srcOrd="1" destOrd="0" parTransId="{F8F03E68-74E3-4640-A5F6-B54DDE138F92}" sibTransId="{EF14F539-2632-4A8E-AF6D-C58B9E8964C8}"/>
    <dgm:cxn modelId="{0D1D5386-8EF9-4B0A-AF13-DA8B915AE6F5}" type="presParOf" srcId="{EDB424FB-B9CB-44B7-B7D3-AA4AC255C743}" destId="{5004D354-5F60-4A47-8F46-CC92F336F670}" srcOrd="0" destOrd="0" presId="urn:microsoft.com/office/officeart/2005/8/layout/gear1"/>
    <dgm:cxn modelId="{FAA2500B-76D8-4987-9400-2B2D37CE27E8}" type="presParOf" srcId="{EDB424FB-B9CB-44B7-B7D3-AA4AC255C743}" destId="{39EDD554-B601-477E-9B79-63AD111F98DA}" srcOrd="1" destOrd="0" presId="urn:microsoft.com/office/officeart/2005/8/layout/gear1"/>
    <dgm:cxn modelId="{B5DD5E5A-9C77-4E88-B5D9-B7458442D4B0}" type="presParOf" srcId="{EDB424FB-B9CB-44B7-B7D3-AA4AC255C743}" destId="{99A360DB-710C-467E-8A5D-EE2574C15AFC}" srcOrd="2" destOrd="0" presId="urn:microsoft.com/office/officeart/2005/8/layout/gear1"/>
    <dgm:cxn modelId="{19B8BCEB-CA7F-4999-BA05-4A23C6FE67E4}" type="presParOf" srcId="{EDB424FB-B9CB-44B7-B7D3-AA4AC255C743}" destId="{1AFB6689-5770-4020-8F67-4967AA2C8CE0}" srcOrd="3" destOrd="0" presId="urn:microsoft.com/office/officeart/2005/8/layout/gear1"/>
    <dgm:cxn modelId="{DC893416-D06A-487F-8B97-BB40CB78D2F6}" type="presParOf" srcId="{EDB424FB-B9CB-44B7-B7D3-AA4AC255C743}" destId="{737D7E27-6B68-419B-AD0C-8BCA80EEF1E0}" srcOrd="4" destOrd="0" presId="urn:microsoft.com/office/officeart/2005/8/layout/gear1"/>
    <dgm:cxn modelId="{1F4B6908-476B-40D4-9EEE-C8004929207D}" type="presParOf" srcId="{EDB424FB-B9CB-44B7-B7D3-AA4AC255C743}" destId="{137EEFE4-A05E-4ADB-8734-240EBEF48EB6}" srcOrd="5" destOrd="0" presId="urn:microsoft.com/office/officeart/2005/8/layout/gear1"/>
    <dgm:cxn modelId="{3C3787A2-8FB3-4DB8-85F1-B718C49D0012}" type="presParOf" srcId="{EDB424FB-B9CB-44B7-B7D3-AA4AC255C743}" destId="{C7817752-B00F-489E-9D47-E7280B418CCE}" srcOrd="6" destOrd="0" presId="urn:microsoft.com/office/officeart/2005/8/layout/gear1"/>
    <dgm:cxn modelId="{56794AE9-2D8A-432D-A985-4CA135AF52D3}" type="presParOf" srcId="{EDB424FB-B9CB-44B7-B7D3-AA4AC255C743}" destId="{63A122EE-B169-4485-8871-28DA5470C2A3}" srcOrd="7" destOrd="0" presId="urn:microsoft.com/office/officeart/2005/8/layout/gear1"/>
    <dgm:cxn modelId="{8D19DEDD-38E8-4ED7-8D02-DAE4AAD977FD}" type="presParOf" srcId="{EDB424FB-B9CB-44B7-B7D3-AA4AC255C743}" destId="{16179681-A626-4C38-88D3-310B2D6B60CA}" srcOrd="8" destOrd="0" presId="urn:microsoft.com/office/officeart/2005/8/layout/gear1"/>
    <dgm:cxn modelId="{4257EFF7-78C9-4AF3-BBD0-B34D81E240D5}" type="presParOf" srcId="{EDB424FB-B9CB-44B7-B7D3-AA4AC255C743}" destId="{41B66907-FDEB-48F0-9277-5C070F3253F3}" srcOrd="9" destOrd="0" presId="urn:microsoft.com/office/officeart/2005/8/layout/gear1"/>
    <dgm:cxn modelId="{32E44FE4-F1D9-437D-A48B-6633416F20B8}" type="presParOf" srcId="{EDB424FB-B9CB-44B7-B7D3-AA4AC255C743}" destId="{81A2D0C0-53AC-41B3-8FBC-258EDFC03D59}" srcOrd="10" destOrd="0" presId="urn:microsoft.com/office/officeart/2005/8/layout/gear1"/>
    <dgm:cxn modelId="{9E1D91A3-D595-4215-90B6-A0A379098C4F}" type="presParOf" srcId="{EDB424FB-B9CB-44B7-B7D3-AA4AC255C743}" destId="{5CD21B1D-94E6-45E7-A4F7-C18D097B86A8}" srcOrd="11" destOrd="0" presId="urn:microsoft.com/office/officeart/2005/8/layout/gear1"/>
    <dgm:cxn modelId="{E04EDE6E-1242-4591-AA28-84D09BE2B4CE}" type="presParOf" srcId="{EDB424FB-B9CB-44B7-B7D3-AA4AC255C743}" destId="{530E8534-ADED-4D77-BBEC-9BB363A20C46}" srcOrd="12" destOrd="0" presId="urn:microsoft.com/office/officeart/2005/8/layout/gear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C7C9F3D-316C-4B19-BD9F-5838FB15C7E7}" type="doc">
      <dgm:prSet loTypeId="urn:microsoft.com/office/officeart/2005/8/layout/equation1" loCatId="relationship" qsTypeId="urn:microsoft.com/office/officeart/2005/8/quickstyle/3d1" qsCatId="3D" csTypeId="urn:microsoft.com/office/officeart/2005/8/colors/accent1_2" csCatId="accent1" phldr="1"/>
      <dgm:spPr/>
    </dgm:pt>
    <dgm:pt modelId="{FCFABF10-D721-49E0-8EAF-5768901B2366}">
      <dgm:prSet phldrT="[Text]" custT="1">
        <dgm:style>
          <a:lnRef idx="1">
            <a:schemeClr val="accent3"/>
          </a:lnRef>
          <a:fillRef idx="2">
            <a:schemeClr val="accent3"/>
          </a:fillRef>
          <a:effectRef idx="1">
            <a:schemeClr val="accent3"/>
          </a:effectRef>
          <a:fontRef idx="minor">
            <a:schemeClr val="dk1"/>
          </a:fontRef>
        </dgm:style>
      </dgm:prSet>
      <dgm:spPr>
        <a:solidFill>
          <a:srgbClr val="0099FF"/>
        </a:solidFill>
        <a:ln/>
        <a:scene3d>
          <a:camera prst="orthographicFront"/>
          <a:lightRig rig="flat" dir="t"/>
        </a:scene3d>
        <a:sp3d>
          <a:bevelT w="114300" prst="hardEdge"/>
        </a:sp3d>
      </dgm:spPr>
      <dgm:t>
        <a:bodyPr>
          <a:scene3d>
            <a:camera prst="orthographicFront"/>
            <a:lightRig rig="flat" dir="tl">
              <a:rot lat="0" lon="0" rev="6600000"/>
            </a:lightRig>
          </a:scene3d>
          <a:sp3d extrusionH="25400" contourW="8890">
            <a:bevelT w="38100" h="31750"/>
            <a:contourClr>
              <a:schemeClr val="accent2">
                <a:shade val="75000"/>
              </a:schemeClr>
            </a:contourClr>
          </a:sp3d>
        </a:bodyPr>
        <a:lstStyle/>
        <a:p>
          <a:r>
            <a:rPr lang="en-US" sz="3200" b="1" cap="none" spc="0" dirty="0">
              <a:ln w="11430"/>
              <a:solidFill>
                <a:schemeClr val="bg1"/>
              </a:solidFill>
              <a:effectLst/>
              <a:latin typeface="+mj-lt"/>
              <a:ea typeface="+mn-ea"/>
              <a:cs typeface="Times New Roman" pitchFamily="18" charset="0"/>
            </a:rPr>
            <a:t>CM XHCN ở MB</a:t>
          </a:r>
        </a:p>
      </dgm:t>
    </dgm:pt>
    <dgm:pt modelId="{AA687D8B-358C-4FF7-95D7-5DE3B6A48489}" type="parTrans" cxnId="{DA342759-2C7A-4127-B94E-57FA9FA1D3F7}">
      <dgm:prSet/>
      <dgm:spPr/>
      <dgm:t>
        <a:bodyPr/>
        <a:lstStyle/>
        <a:p>
          <a:endParaRPr lang="en-US"/>
        </a:p>
      </dgm:t>
    </dgm:pt>
    <dgm:pt modelId="{9AEF4CF1-2043-4252-A4F8-CE29CB9501B7}" type="sibTrans" cxnId="{DA342759-2C7A-4127-B94E-57FA9FA1D3F7}">
      <dgm:prSet/>
      <dgm:spPr>
        <a:xfrm>
          <a:off x="1984716" y="2198529"/>
          <a:ext cx="1063941" cy="1063941"/>
        </a:xfrm>
        <a:solidFill>
          <a:srgbClr val="FF0000"/>
        </a:solidFill>
        <a:ln>
          <a:noFill/>
        </a:ln>
        <a:effectLst>
          <a:outerShdw blurRad="50800" dist="38100" dir="5400000" rotWithShape="0">
            <a:srgbClr val="000000">
              <a:alpha val="35000"/>
            </a:srgbClr>
          </a:outerShdw>
        </a:effectLst>
        <a:scene3d>
          <a:camera prst="orthographicFront"/>
          <a:lightRig rig="flat" dir="t"/>
        </a:scene3d>
        <a:sp3d z="-80000" prstMaterial="plastic">
          <a:bevelT w="50800" h="50800"/>
          <a:bevelB w="25400" h="25400" prst="angle"/>
        </a:sp3d>
      </dgm:spPr>
      <dgm:t>
        <a:bodyPr/>
        <a:lstStyle/>
        <a:p>
          <a:endParaRPr lang="en-US">
            <a:solidFill>
              <a:srgbClr val="FF0000"/>
            </a:solidFill>
            <a:latin typeface="Calibri"/>
            <a:ea typeface="+mn-ea"/>
            <a:cs typeface="+mn-cs"/>
          </a:endParaRPr>
        </a:p>
      </dgm:t>
    </dgm:pt>
    <dgm:pt modelId="{E5C16F86-2EB0-4DFA-AECF-595D1C788C83}">
      <dgm:prSet phldrT="[Text]" custT="1">
        <dgm:style>
          <a:lnRef idx="1">
            <a:schemeClr val="accent3"/>
          </a:lnRef>
          <a:fillRef idx="2">
            <a:schemeClr val="accent3"/>
          </a:fillRef>
          <a:effectRef idx="1">
            <a:schemeClr val="accent3"/>
          </a:effectRef>
          <a:fontRef idx="minor">
            <a:schemeClr val="dk1"/>
          </a:fontRef>
        </dgm:style>
      </dgm:prSet>
      <dgm:spPr>
        <a:solidFill>
          <a:srgbClr val="9900CC"/>
        </a:solidFill>
        <a:ln/>
        <a:scene3d>
          <a:camera prst="orthographicFront"/>
          <a:lightRig rig="flat" dir="t"/>
        </a:scene3d>
        <a:sp3d>
          <a:bevelT w="114300" prst="hardEdge"/>
        </a:sp3d>
      </dgm:spPr>
      <dgm:t>
        <a:bodyPr>
          <a:scene3d>
            <a:camera prst="orthographicFront"/>
            <a:lightRig rig="flat" dir="tl">
              <a:rot lat="0" lon="0" rev="6600000"/>
            </a:lightRig>
          </a:scene3d>
          <a:sp3d extrusionH="25400" contourW="8890">
            <a:bevelT w="38100" h="31750"/>
            <a:contourClr>
              <a:schemeClr val="accent2">
                <a:shade val="75000"/>
              </a:schemeClr>
            </a:contourClr>
          </a:sp3d>
        </a:bodyPr>
        <a:lstStyle/>
        <a:p>
          <a:r>
            <a:rPr lang="en-US" sz="3200" b="1" cap="none" spc="0" dirty="0">
              <a:ln w="11430"/>
              <a:solidFill>
                <a:schemeClr val="bg1"/>
              </a:solidFill>
              <a:effectLst/>
              <a:latin typeface="+mj-lt"/>
              <a:ea typeface="+mn-ea"/>
              <a:cs typeface="Times New Roman" pitchFamily="18" charset="0"/>
            </a:rPr>
            <a:t>CMGPDT ở MN</a:t>
          </a:r>
        </a:p>
      </dgm:t>
    </dgm:pt>
    <dgm:pt modelId="{25F4067C-B33E-457E-8A6A-75E0061C5786}" type="parTrans" cxnId="{DB508AB4-3FB8-4846-8B59-329086BB3AA9}">
      <dgm:prSet/>
      <dgm:spPr/>
      <dgm:t>
        <a:bodyPr/>
        <a:lstStyle/>
        <a:p>
          <a:endParaRPr lang="en-US"/>
        </a:p>
      </dgm:t>
    </dgm:pt>
    <dgm:pt modelId="{D04F74FB-A451-4658-8899-53FD0502B2E0}" type="sibTrans" cxnId="{DB508AB4-3FB8-4846-8B59-329086BB3AA9}">
      <dgm:prSet/>
      <dgm:spPr>
        <a:xfrm>
          <a:off x="5180942" y="2198529"/>
          <a:ext cx="1063941" cy="1063941"/>
        </a:xfrm>
        <a:solidFill>
          <a:srgbClr val="FF0000"/>
        </a:solidFill>
        <a:ln>
          <a:noFill/>
        </a:ln>
        <a:effectLst>
          <a:outerShdw blurRad="50800" dist="38100" dir="5400000" rotWithShape="0">
            <a:srgbClr val="000000">
              <a:alpha val="35000"/>
            </a:srgbClr>
          </a:outerShdw>
        </a:effectLst>
        <a:scene3d>
          <a:camera prst="orthographicFront"/>
          <a:lightRig rig="flat" dir="t"/>
        </a:scene3d>
        <a:sp3d z="-80000" prstMaterial="plastic">
          <a:bevelT w="50800" h="50800"/>
          <a:bevelB w="25400" h="25400" prst="angle"/>
        </a:sp3d>
      </dgm:spPr>
      <dgm:t>
        <a:bodyPr/>
        <a:lstStyle/>
        <a:p>
          <a:endParaRPr lang="en-US">
            <a:solidFill>
              <a:srgbClr val="FF0000"/>
            </a:solidFill>
            <a:latin typeface="Calibri"/>
            <a:ea typeface="+mn-ea"/>
            <a:cs typeface="+mn-cs"/>
          </a:endParaRPr>
        </a:p>
      </dgm:t>
    </dgm:pt>
    <dgm:pt modelId="{33819018-0960-4914-A596-DFD46E97651A}">
      <dgm:prSet phldrT="[Text]" custT="1">
        <dgm:style>
          <a:lnRef idx="1">
            <a:schemeClr val="accent3"/>
          </a:lnRef>
          <a:fillRef idx="2">
            <a:schemeClr val="accent3"/>
          </a:fillRef>
          <a:effectRef idx="1">
            <a:schemeClr val="accent3"/>
          </a:effectRef>
          <a:fontRef idx="minor">
            <a:schemeClr val="dk1"/>
          </a:fontRef>
        </dgm:style>
      </dgm:prSet>
      <dgm:spPr>
        <a:solidFill>
          <a:srgbClr val="FF0066"/>
        </a:solidFill>
        <a:ln/>
        <a:scene3d>
          <a:camera prst="orthographicFront"/>
          <a:lightRig rig="flat" dir="t"/>
        </a:scene3d>
        <a:sp3d>
          <a:bevelT w="114300" prst="hardEdge"/>
        </a:sp3d>
      </dgm:spPr>
      <dgm:t>
        <a:bodyPr>
          <a:scene3d>
            <a:camera prst="orthographicFront"/>
            <a:lightRig rig="flat" dir="tl">
              <a:rot lat="0" lon="0" rev="6600000"/>
            </a:lightRig>
          </a:scene3d>
          <a:sp3d extrusionH="25400" contourW="8890">
            <a:bevelT w="38100" h="31750"/>
            <a:contourClr>
              <a:schemeClr val="accent2">
                <a:shade val="75000"/>
              </a:schemeClr>
            </a:contourClr>
          </a:sp3d>
        </a:bodyPr>
        <a:lstStyle/>
        <a:p>
          <a:r>
            <a:rPr lang="en-US" sz="3200" b="1" cap="none" spc="0" dirty="0">
              <a:ln w="11430"/>
              <a:solidFill>
                <a:schemeClr val="bg1"/>
              </a:solidFill>
              <a:effectLst/>
              <a:latin typeface="+mj-lt"/>
              <a:ea typeface="+mn-ea"/>
              <a:cs typeface="Times New Roman" pitchFamily="18" charset="0"/>
            </a:rPr>
            <a:t>NV</a:t>
          </a:r>
        </a:p>
        <a:p>
          <a:r>
            <a:rPr lang="en-US" sz="3200" b="1" cap="none" spc="0" dirty="0">
              <a:ln w="11430"/>
              <a:solidFill>
                <a:schemeClr val="bg1"/>
              </a:solidFill>
              <a:effectLst/>
              <a:latin typeface="+mj-lt"/>
              <a:ea typeface="+mn-ea"/>
              <a:cs typeface="Times New Roman" pitchFamily="18" charset="0"/>
            </a:rPr>
            <a:t>CMVN</a:t>
          </a:r>
        </a:p>
      </dgm:t>
    </dgm:pt>
    <dgm:pt modelId="{2FB18B74-1173-4210-B8F0-6C390DA9230B}" type="parTrans" cxnId="{BFB24523-BBBF-4024-B6A9-A4192633B2F5}">
      <dgm:prSet/>
      <dgm:spPr/>
      <dgm:t>
        <a:bodyPr/>
        <a:lstStyle/>
        <a:p>
          <a:endParaRPr lang="en-US"/>
        </a:p>
      </dgm:t>
    </dgm:pt>
    <dgm:pt modelId="{2188BBD6-EEF3-4112-8EEC-3D5635EAAAA6}" type="sibTrans" cxnId="{BFB24523-BBBF-4024-B6A9-A4192633B2F5}">
      <dgm:prSet/>
      <dgm:spPr/>
      <dgm:t>
        <a:bodyPr/>
        <a:lstStyle/>
        <a:p>
          <a:endParaRPr lang="en-US"/>
        </a:p>
      </dgm:t>
    </dgm:pt>
    <dgm:pt modelId="{DF4A3651-4655-45B7-9E68-2031A5BA471B}" type="pres">
      <dgm:prSet presAssocID="{4C7C9F3D-316C-4B19-BD9F-5838FB15C7E7}" presName="linearFlow" presStyleCnt="0">
        <dgm:presLayoutVars>
          <dgm:dir/>
          <dgm:resizeHandles val="exact"/>
        </dgm:presLayoutVars>
      </dgm:prSet>
      <dgm:spPr/>
    </dgm:pt>
    <dgm:pt modelId="{4ACA88E1-2539-40F8-8590-C8FD7A7970C1}" type="pres">
      <dgm:prSet presAssocID="{FCFABF10-D721-49E0-8EAF-5768901B2366}" presName="node" presStyleLbl="node1" presStyleIdx="0" presStyleCnt="3" custScaleX="170333" custScaleY="106369">
        <dgm:presLayoutVars>
          <dgm:bulletEnabled val="1"/>
        </dgm:presLayoutVars>
      </dgm:prSet>
      <dgm:spPr>
        <a:xfrm>
          <a:off x="1383" y="1813309"/>
          <a:ext cx="1834381" cy="1834381"/>
        </a:xfrm>
        <a:prstGeom prst="ellipse">
          <a:avLst/>
        </a:prstGeom>
      </dgm:spPr>
    </dgm:pt>
    <dgm:pt modelId="{A566B608-47A5-44F7-A272-94BB7B758761}" type="pres">
      <dgm:prSet presAssocID="{9AEF4CF1-2043-4252-A4F8-CE29CB9501B7}" presName="spacerL" presStyleCnt="0"/>
      <dgm:spPr/>
    </dgm:pt>
    <dgm:pt modelId="{8ABB2F10-CE98-404C-8651-BF247BCB8331}" type="pres">
      <dgm:prSet presAssocID="{9AEF4CF1-2043-4252-A4F8-CE29CB9501B7}" presName="sibTrans" presStyleLbl="sibTrans2D1" presStyleIdx="0" presStyleCnt="2"/>
      <dgm:spPr>
        <a:prstGeom prst="mathPlus">
          <a:avLst/>
        </a:prstGeom>
      </dgm:spPr>
    </dgm:pt>
    <dgm:pt modelId="{F7B1BFCC-18DD-463A-B612-CECB2E323EF7}" type="pres">
      <dgm:prSet presAssocID="{9AEF4CF1-2043-4252-A4F8-CE29CB9501B7}" presName="spacerR" presStyleCnt="0"/>
      <dgm:spPr/>
    </dgm:pt>
    <dgm:pt modelId="{8BC24825-3455-4B5D-A70D-1395BCCAABB8}" type="pres">
      <dgm:prSet presAssocID="{E5C16F86-2EB0-4DFA-AECF-595D1C788C83}" presName="node" presStyleLbl="node1" presStyleIdx="1" presStyleCnt="3" custScaleX="170333" custScaleY="101588">
        <dgm:presLayoutVars>
          <dgm:bulletEnabled val="1"/>
        </dgm:presLayoutVars>
      </dgm:prSet>
      <dgm:spPr>
        <a:xfrm>
          <a:off x="3197609" y="1813309"/>
          <a:ext cx="1834381" cy="1834381"/>
        </a:xfrm>
        <a:prstGeom prst="ellipse">
          <a:avLst/>
        </a:prstGeom>
      </dgm:spPr>
    </dgm:pt>
    <dgm:pt modelId="{BF83205C-BECB-4C46-9E1E-DA18B1A95AB7}" type="pres">
      <dgm:prSet presAssocID="{D04F74FB-A451-4658-8899-53FD0502B2E0}" presName="spacerL" presStyleCnt="0"/>
      <dgm:spPr/>
    </dgm:pt>
    <dgm:pt modelId="{B6AAF421-FE83-4887-9770-00686E77BB7F}" type="pres">
      <dgm:prSet presAssocID="{D04F74FB-A451-4658-8899-53FD0502B2E0}" presName="sibTrans" presStyleLbl="sibTrans2D1" presStyleIdx="1" presStyleCnt="2"/>
      <dgm:spPr>
        <a:prstGeom prst="mathEqual">
          <a:avLst/>
        </a:prstGeom>
      </dgm:spPr>
    </dgm:pt>
    <dgm:pt modelId="{7614D880-8701-4CC3-94E4-5C99ECF682BB}" type="pres">
      <dgm:prSet presAssocID="{D04F74FB-A451-4658-8899-53FD0502B2E0}" presName="spacerR" presStyleCnt="0"/>
      <dgm:spPr/>
    </dgm:pt>
    <dgm:pt modelId="{430C3B4A-F326-4203-AE43-74FFC86DE733}" type="pres">
      <dgm:prSet presAssocID="{33819018-0960-4914-A596-DFD46E97651A}" presName="node" presStyleLbl="node1" presStyleIdx="2" presStyleCnt="3" custScaleX="170333" custScaleY="101588">
        <dgm:presLayoutVars>
          <dgm:bulletEnabled val="1"/>
        </dgm:presLayoutVars>
      </dgm:prSet>
      <dgm:spPr>
        <a:xfrm>
          <a:off x="6393835" y="1813309"/>
          <a:ext cx="1834381" cy="1834381"/>
        </a:xfrm>
        <a:prstGeom prst="ellipse">
          <a:avLst/>
        </a:prstGeom>
      </dgm:spPr>
    </dgm:pt>
  </dgm:ptLst>
  <dgm:cxnLst>
    <dgm:cxn modelId="{FF005E00-3F64-44F9-A1C5-030FB5E2DF26}" type="presOf" srcId="{FCFABF10-D721-49E0-8EAF-5768901B2366}" destId="{4ACA88E1-2539-40F8-8590-C8FD7A7970C1}" srcOrd="0" destOrd="0" presId="urn:microsoft.com/office/officeart/2005/8/layout/equation1"/>
    <dgm:cxn modelId="{2B87790F-221A-4D83-9A86-1D558C11159F}" type="presOf" srcId="{E5C16F86-2EB0-4DFA-AECF-595D1C788C83}" destId="{8BC24825-3455-4B5D-A70D-1395BCCAABB8}" srcOrd="0" destOrd="0" presId="urn:microsoft.com/office/officeart/2005/8/layout/equation1"/>
    <dgm:cxn modelId="{BFB24523-BBBF-4024-B6A9-A4192633B2F5}" srcId="{4C7C9F3D-316C-4B19-BD9F-5838FB15C7E7}" destId="{33819018-0960-4914-A596-DFD46E97651A}" srcOrd="2" destOrd="0" parTransId="{2FB18B74-1173-4210-B8F0-6C390DA9230B}" sibTransId="{2188BBD6-EEF3-4112-8EEC-3D5635EAAAA6}"/>
    <dgm:cxn modelId="{39B53E62-5936-46FF-82F3-D31E04311C15}" type="presOf" srcId="{9AEF4CF1-2043-4252-A4F8-CE29CB9501B7}" destId="{8ABB2F10-CE98-404C-8651-BF247BCB8331}" srcOrd="0" destOrd="0" presId="urn:microsoft.com/office/officeart/2005/8/layout/equation1"/>
    <dgm:cxn modelId="{DA342759-2C7A-4127-B94E-57FA9FA1D3F7}" srcId="{4C7C9F3D-316C-4B19-BD9F-5838FB15C7E7}" destId="{FCFABF10-D721-49E0-8EAF-5768901B2366}" srcOrd="0" destOrd="0" parTransId="{AA687D8B-358C-4FF7-95D7-5DE3B6A48489}" sibTransId="{9AEF4CF1-2043-4252-A4F8-CE29CB9501B7}"/>
    <dgm:cxn modelId="{578F5F98-ACFF-4973-8DF2-738AAE0B1288}" type="presOf" srcId="{33819018-0960-4914-A596-DFD46E97651A}" destId="{430C3B4A-F326-4203-AE43-74FFC86DE733}" srcOrd="0" destOrd="0" presId="urn:microsoft.com/office/officeart/2005/8/layout/equation1"/>
    <dgm:cxn modelId="{DB508AB4-3FB8-4846-8B59-329086BB3AA9}" srcId="{4C7C9F3D-316C-4B19-BD9F-5838FB15C7E7}" destId="{E5C16F86-2EB0-4DFA-AECF-595D1C788C83}" srcOrd="1" destOrd="0" parTransId="{25F4067C-B33E-457E-8A6A-75E0061C5786}" sibTransId="{D04F74FB-A451-4658-8899-53FD0502B2E0}"/>
    <dgm:cxn modelId="{2F2B1BB6-BC7A-4B8A-8A11-AD08E596754C}" type="presOf" srcId="{D04F74FB-A451-4658-8899-53FD0502B2E0}" destId="{B6AAF421-FE83-4887-9770-00686E77BB7F}" srcOrd="0" destOrd="0" presId="urn:microsoft.com/office/officeart/2005/8/layout/equation1"/>
    <dgm:cxn modelId="{13B533B6-FC5A-4B6A-BD93-EAC176238671}" type="presOf" srcId="{4C7C9F3D-316C-4B19-BD9F-5838FB15C7E7}" destId="{DF4A3651-4655-45B7-9E68-2031A5BA471B}" srcOrd="0" destOrd="0" presId="urn:microsoft.com/office/officeart/2005/8/layout/equation1"/>
    <dgm:cxn modelId="{34D306A3-7BC3-4771-B101-28D788A5CAAA}" type="presParOf" srcId="{DF4A3651-4655-45B7-9E68-2031A5BA471B}" destId="{4ACA88E1-2539-40F8-8590-C8FD7A7970C1}" srcOrd="0" destOrd="0" presId="urn:microsoft.com/office/officeart/2005/8/layout/equation1"/>
    <dgm:cxn modelId="{17D5E103-1DF7-489C-A9E6-FA1BCEFBEACE}" type="presParOf" srcId="{DF4A3651-4655-45B7-9E68-2031A5BA471B}" destId="{A566B608-47A5-44F7-A272-94BB7B758761}" srcOrd="1" destOrd="0" presId="urn:microsoft.com/office/officeart/2005/8/layout/equation1"/>
    <dgm:cxn modelId="{39154F46-78C2-426A-B31C-1323BA25F7E5}" type="presParOf" srcId="{DF4A3651-4655-45B7-9E68-2031A5BA471B}" destId="{8ABB2F10-CE98-404C-8651-BF247BCB8331}" srcOrd="2" destOrd="0" presId="urn:microsoft.com/office/officeart/2005/8/layout/equation1"/>
    <dgm:cxn modelId="{A3E875E3-BD98-4A5F-BE04-91296847DFD2}" type="presParOf" srcId="{DF4A3651-4655-45B7-9E68-2031A5BA471B}" destId="{F7B1BFCC-18DD-463A-B612-CECB2E323EF7}" srcOrd="3" destOrd="0" presId="urn:microsoft.com/office/officeart/2005/8/layout/equation1"/>
    <dgm:cxn modelId="{F837592D-6F89-4C59-A66C-171BBCDF6479}" type="presParOf" srcId="{DF4A3651-4655-45B7-9E68-2031A5BA471B}" destId="{8BC24825-3455-4B5D-A70D-1395BCCAABB8}" srcOrd="4" destOrd="0" presId="urn:microsoft.com/office/officeart/2005/8/layout/equation1"/>
    <dgm:cxn modelId="{8AA450EF-2998-4FAB-BE05-56B1952BF1E8}" type="presParOf" srcId="{DF4A3651-4655-45B7-9E68-2031A5BA471B}" destId="{BF83205C-BECB-4C46-9E1E-DA18B1A95AB7}" srcOrd="5" destOrd="0" presId="urn:microsoft.com/office/officeart/2005/8/layout/equation1"/>
    <dgm:cxn modelId="{737364AA-332D-4FF6-919B-C13DC0FCA6A1}" type="presParOf" srcId="{DF4A3651-4655-45B7-9E68-2031A5BA471B}" destId="{B6AAF421-FE83-4887-9770-00686E77BB7F}" srcOrd="6" destOrd="0" presId="urn:microsoft.com/office/officeart/2005/8/layout/equation1"/>
    <dgm:cxn modelId="{3760B970-F49E-47A6-8415-F780095A5B1E}" type="presParOf" srcId="{DF4A3651-4655-45B7-9E68-2031A5BA471B}" destId="{7614D880-8701-4CC3-94E4-5C99ECF682BB}" srcOrd="7" destOrd="0" presId="urn:microsoft.com/office/officeart/2005/8/layout/equation1"/>
    <dgm:cxn modelId="{CA511F84-32BE-4D8D-AFF9-E1876AD0210F}" type="presParOf" srcId="{DF4A3651-4655-45B7-9E68-2031A5BA471B}" destId="{430C3B4A-F326-4203-AE43-74FFC86DE733}" srcOrd="8" destOrd="0" presId="urn:microsoft.com/office/officeart/2005/8/layout/equati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4FB904-F599-4BD7-BB1A-DA3EEC4EC5A0}">
      <dsp:nvSpPr>
        <dsp:cNvPr id="0" name=""/>
        <dsp:cNvSpPr/>
      </dsp:nvSpPr>
      <dsp:spPr>
        <a:xfrm>
          <a:off x="2264864" y="1532793"/>
          <a:ext cx="988400" cy="988400"/>
        </a:xfrm>
        <a:prstGeom prst="roundRect">
          <a:avLst/>
        </a:prstGeom>
        <a:solidFill>
          <a:srgbClr val="FF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1066800">
            <a:lnSpc>
              <a:spcPct val="90000"/>
            </a:lnSpc>
            <a:spcBef>
              <a:spcPct val="0"/>
            </a:spcBef>
            <a:spcAft>
              <a:spcPct val="35000"/>
            </a:spcAft>
            <a:buNone/>
          </a:pPr>
          <a:r>
            <a:rPr lang="en-US" sz="2400" b="1" kern="1200" dirty="0" err="1"/>
            <a:t>Tìm</a:t>
          </a:r>
          <a:r>
            <a:rPr lang="en-US" sz="2400" b="1" kern="1200" dirty="0"/>
            <a:t> </a:t>
          </a:r>
        </a:p>
        <a:p>
          <a:pPr marL="0" lvl="0" indent="0" algn="ctr" defTabSz="1066800">
            <a:lnSpc>
              <a:spcPct val="90000"/>
            </a:lnSpc>
            <a:spcBef>
              <a:spcPct val="0"/>
            </a:spcBef>
            <a:spcAft>
              <a:spcPct val="35000"/>
            </a:spcAft>
            <a:buNone/>
          </a:pPr>
          <a:r>
            <a:rPr lang="en-US" sz="2400" b="1" kern="1200" dirty="0" err="1"/>
            <a:t>hiểu</a:t>
          </a:r>
          <a:endParaRPr lang="en-US" sz="2400" b="1" kern="1200" dirty="0"/>
        </a:p>
      </dsp:txBody>
      <dsp:txXfrm>
        <a:off x="2313114" y="1581043"/>
        <a:ext cx="891900" cy="891900"/>
      </dsp:txXfrm>
    </dsp:sp>
    <dsp:sp modelId="{3D91F310-0452-4320-B264-924A1159DCEA}">
      <dsp:nvSpPr>
        <dsp:cNvPr id="0" name=""/>
        <dsp:cNvSpPr/>
      </dsp:nvSpPr>
      <dsp:spPr>
        <a:xfrm rot="16310664">
          <a:off x="2525780" y="1275441"/>
          <a:ext cx="514970" cy="0"/>
        </a:xfrm>
        <a:custGeom>
          <a:avLst/>
          <a:gdLst/>
          <a:ahLst/>
          <a:cxnLst/>
          <a:rect l="0" t="0" r="0" b="0"/>
          <a:pathLst>
            <a:path>
              <a:moveTo>
                <a:pt x="0" y="0"/>
              </a:moveTo>
              <a:lnTo>
                <a:pt x="514970"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413BA23-F378-4CDE-BE5B-C5ED5DCB9D2A}">
      <dsp:nvSpPr>
        <dsp:cNvPr id="0" name=""/>
        <dsp:cNvSpPr/>
      </dsp:nvSpPr>
      <dsp:spPr>
        <a:xfrm>
          <a:off x="1930124" y="355860"/>
          <a:ext cx="1744183" cy="662228"/>
        </a:xfrm>
        <a:prstGeom prst="roundRect">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1066800">
            <a:lnSpc>
              <a:spcPct val="90000"/>
            </a:lnSpc>
            <a:spcBef>
              <a:spcPct val="0"/>
            </a:spcBef>
            <a:spcAft>
              <a:spcPct val="35000"/>
            </a:spcAft>
            <a:buNone/>
          </a:pPr>
          <a:r>
            <a:rPr lang="en-US" sz="2400" b="1" kern="1200" dirty="0" err="1"/>
            <a:t>Kinh</a:t>
          </a:r>
          <a:r>
            <a:rPr lang="en-US" sz="2800" b="1" kern="1200" dirty="0"/>
            <a:t> </a:t>
          </a:r>
          <a:r>
            <a:rPr lang="en-US" sz="2800" b="1" kern="1200" dirty="0" err="1"/>
            <a:t>tế</a:t>
          </a:r>
          <a:endParaRPr lang="en-US" sz="2800" b="1" kern="1200" dirty="0"/>
        </a:p>
      </dsp:txBody>
      <dsp:txXfrm>
        <a:off x="1962451" y="388187"/>
        <a:ext cx="1679529" cy="597574"/>
      </dsp:txXfrm>
    </dsp:sp>
    <dsp:sp modelId="{6CA98AA2-12CA-42E7-95DB-45D457713B5B}">
      <dsp:nvSpPr>
        <dsp:cNvPr id="0" name=""/>
        <dsp:cNvSpPr/>
      </dsp:nvSpPr>
      <dsp:spPr>
        <a:xfrm rot="1800000">
          <a:off x="3234123" y="2383758"/>
          <a:ext cx="285754" cy="0"/>
        </a:xfrm>
        <a:custGeom>
          <a:avLst/>
          <a:gdLst/>
          <a:ahLst/>
          <a:cxnLst/>
          <a:rect l="0" t="0" r="0" b="0"/>
          <a:pathLst>
            <a:path>
              <a:moveTo>
                <a:pt x="0" y="0"/>
              </a:moveTo>
              <a:lnTo>
                <a:pt x="285754"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259E438-5D6D-453B-9F5D-9E3B1B679E28}">
      <dsp:nvSpPr>
        <dsp:cNvPr id="0" name=""/>
        <dsp:cNvSpPr/>
      </dsp:nvSpPr>
      <dsp:spPr>
        <a:xfrm>
          <a:off x="3314163" y="2455197"/>
          <a:ext cx="1520158" cy="662228"/>
        </a:xfrm>
        <a:prstGeom prst="roundRect">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1066800">
            <a:lnSpc>
              <a:spcPct val="90000"/>
            </a:lnSpc>
            <a:spcBef>
              <a:spcPct val="0"/>
            </a:spcBef>
            <a:spcAft>
              <a:spcPct val="35000"/>
            </a:spcAft>
            <a:buNone/>
          </a:pPr>
          <a:r>
            <a:rPr lang="en-US" sz="2400" b="1" kern="1200" dirty="0" err="1"/>
            <a:t>Chính</a:t>
          </a:r>
          <a:r>
            <a:rPr lang="en-US" sz="2800" b="1" kern="1200" dirty="0"/>
            <a:t> </a:t>
          </a:r>
          <a:r>
            <a:rPr lang="en-US" sz="2800" b="1" kern="1200" dirty="0" err="1"/>
            <a:t>trị</a:t>
          </a:r>
          <a:endParaRPr lang="en-US" sz="2800" b="1" kern="1200" dirty="0"/>
        </a:p>
      </dsp:txBody>
      <dsp:txXfrm>
        <a:off x="3346490" y="2487524"/>
        <a:ext cx="1455504" cy="597574"/>
      </dsp:txXfrm>
    </dsp:sp>
    <dsp:sp modelId="{80140888-608E-443A-A8D9-94B64AE4C268}">
      <dsp:nvSpPr>
        <dsp:cNvPr id="0" name=""/>
        <dsp:cNvSpPr/>
      </dsp:nvSpPr>
      <dsp:spPr>
        <a:xfrm rot="9000000">
          <a:off x="1998251" y="2383758"/>
          <a:ext cx="285754" cy="0"/>
        </a:xfrm>
        <a:custGeom>
          <a:avLst/>
          <a:gdLst/>
          <a:ahLst/>
          <a:cxnLst/>
          <a:rect l="0" t="0" r="0" b="0"/>
          <a:pathLst>
            <a:path>
              <a:moveTo>
                <a:pt x="0" y="0"/>
              </a:moveTo>
              <a:lnTo>
                <a:pt x="285754"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F9E9630-1CEE-4FD5-B80C-4052E50EC5CD}">
      <dsp:nvSpPr>
        <dsp:cNvPr id="0" name=""/>
        <dsp:cNvSpPr/>
      </dsp:nvSpPr>
      <dsp:spPr>
        <a:xfrm>
          <a:off x="778364" y="2455197"/>
          <a:ext cx="1331046" cy="662228"/>
        </a:xfrm>
        <a:prstGeom prst="roundRect">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1066800">
            <a:lnSpc>
              <a:spcPct val="90000"/>
            </a:lnSpc>
            <a:spcBef>
              <a:spcPct val="0"/>
            </a:spcBef>
            <a:spcAft>
              <a:spcPct val="35000"/>
            </a:spcAft>
            <a:buNone/>
          </a:pPr>
          <a:r>
            <a:rPr lang="en-US" sz="2400" b="1" kern="1200" dirty="0" err="1"/>
            <a:t>Xã</a:t>
          </a:r>
          <a:r>
            <a:rPr lang="en-US" sz="2400" b="1" kern="1200" dirty="0"/>
            <a:t> </a:t>
          </a:r>
          <a:r>
            <a:rPr lang="en-US" sz="2400" b="1" kern="1200" dirty="0" err="1"/>
            <a:t>hội</a:t>
          </a:r>
          <a:r>
            <a:rPr lang="en-US" sz="2400" b="1" kern="1200" dirty="0"/>
            <a:t> </a:t>
          </a:r>
        </a:p>
      </dsp:txBody>
      <dsp:txXfrm>
        <a:off x="810691" y="2487524"/>
        <a:ext cx="1266392" cy="59757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04D354-5F60-4A47-8F46-CC92F336F670}">
      <dsp:nvSpPr>
        <dsp:cNvPr id="0" name=""/>
        <dsp:cNvSpPr/>
      </dsp:nvSpPr>
      <dsp:spPr>
        <a:xfrm>
          <a:off x="5185716" y="1792318"/>
          <a:ext cx="2235200" cy="2235200"/>
        </a:xfrm>
        <a:prstGeom prst="gear9">
          <a:avLst/>
        </a:prstGeom>
        <a:solidFill>
          <a:srgbClr val="FF0000"/>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txBody>
        <a:bodyPr spcFirstLastPara="0" vert="horz" wrap="square" lIns="30480" tIns="30480" rIns="30480" bIns="30480" numCol="1" spcCol="1270" anchor="ctr" anchorCtr="0">
          <a:noAutofit/>
          <a:scene3d>
            <a:camera prst="orthographicFront"/>
            <a:lightRig rig="flat" dir="t">
              <a:rot lat="0" lon="0" rev="18900000"/>
            </a:lightRig>
          </a:scene3d>
          <a:sp3d extrusionH="31750" contourW="6350" prstMaterial="powder">
            <a:bevelT w="19050" h="19050" prst="angle"/>
            <a:contourClr>
              <a:schemeClr val="accent3">
                <a:tint val="100000"/>
                <a:shade val="100000"/>
                <a:satMod val="100000"/>
                <a:hueMod val="100000"/>
              </a:schemeClr>
            </a:contourClr>
          </a:sp3d>
        </a:bodyPr>
        <a:lstStyle/>
        <a:p>
          <a:pPr marL="0" lvl="0" indent="0" algn="ctr" defTabSz="1066800">
            <a:lnSpc>
              <a:spcPct val="90000"/>
            </a:lnSpc>
            <a:spcBef>
              <a:spcPct val="0"/>
            </a:spcBef>
            <a:spcAft>
              <a:spcPct val="35000"/>
            </a:spcAft>
            <a:buNone/>
          </a:pPr>
          <a:r>
            <a:rPr lang="en-US" sz="2400" b="1" kern="1200" cap="none" spc="0">
              <a:ln/>
              <a:solidFill>
                <a:schemeClr val="accent3"/>
              </a:solidFill>
              <a:effectLst/>
              <a:latin typeface="Times New Roman" pitchFamily="18" charset="0"/>
              <a:ea typeface="+mn-ea"/>
              <a:cs typeface="Times New Roman" pitchFamily="18" charset="0"/>
            </a:rPr>
            <a:t>Sự lãnh đạo của Đảng</a:t>
          </a:r>
        </a:p>
      </dsp:txBody>
      <dsp:txXfrm>
        <a:off x="5635091" y="2315903"/>
        <a:ext cx="1336450" cy="1148939"/>
      </dsp:txXfrm>
    </dsp:sp>
    <dsp:sp modelId="{1AFB6689-5770-4020-8F67-4967AA2C8CE0}">
      <dsp:nvSpPr>
        <dsp:cNvPr id="0" name=""/>
        <dsp:cNvSpPr/>
      </dsp:nvSpPr>
      <dsp:spPr>
        <a:xfrm>
          <a:off x="3821734" y="1340196"/>
          <a:ext cx="1625600" cy="1625600"/>
        </a:xfrm>
        <a:prstGeom prst="gear6">
          <a:avLst/>
        </a:prstGeom>
        <a:solidFill>
          <a:srgbClr val="7030A0"/>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txBody>
        <a:bodyPr spcFirstLastPara="0" vert="horz" wrap="square" lIns="30480" tIns="30480" rIns="30480" bIns="30480" numCol="1" spcCol="1270" anchor="ctr" anchorCtr="0">
          <a:no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lvl="0" indent="0" algn="ctr" defTabSz="1066800">
            <a:lnSpc>
              <a:spcPct val="90000"/>
            </a:lnSpc>
            <a:spcBef>
              <a:spcPct val="0"/>
            </a:spcBef>
            <a:spcAft>
              <a:spcPct val="35000"/>
            </a:spcAft>
            <a:buNone/>
          </a:pPr>
          <a:r>
            <a:rPr lang="en-US" sz="2400" b="1" kern="1200" cap="none" spc="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Times New Roman" pitchFamily="18" charset="0"/>
              <a:ea typeface="+mn-ea"/>
              <a:cs typeface="Times New Roman" pitchFamily="18" charset="0"/>
            </a:rPr>
            <a:t>Miền Nam </a:t>
          </a:r>
        </a:p>
      </dsp:txBody>
      <dsp:txXfrm>
        <a:off x="4230984" y="1751919"/>
        <a:ext cx="807100" cy="802154"/>
      </dsp:txXfrm>
    </dsp:sp>
    <dsp:sp modelId="{C7817752-B00F-489E-9D47-E7280B418CCE}">
      <dsp:nvSpPr>
        <dsp:cNvPr id="0" name=""/>
        <dsp:cNvSpPr/>
      </dsp:nvSpPr>
      <dsp:spPr>
        <a:xfrm rot="20700000">
          <a:off x="4684469" y="149262"/>
          <a:ext cx="1688289" cy="1731629"/>
        </a:xfrm>
        <a:prstGeom prst="gear6">
          <a:avLst/>
        </a:prstGeom>
        <a:solidFill>
          <a:srgbClr val="FF33CC"/>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txBody>
        <a:bodyPr spcFirstLastPara="0" vert="horz" wrap="square" lIns="38100" tIns="38100" rIns="38100" bIns="38100" numCol="1" spcCol="1270" anchor="ctr" anchorCtr="0">
          <a:noAutofit/>
          <a:scene3d>
            <a:camera prst="orthographicFront"/>
            <a:lightRig rig="glow" dir="tl">
              <a:rot lat="0" lon="0" rev="5400000"/>
            </a:lightRig>
          </a:scene3d>
          <a:sp3d contourW="12700">
            <a:bevelT w="25400" h="25400"/>
            <a:contourClr>
              <a:schemeClr val="accent6">
                <a:shade val="73000"/>
              </a:schemeClr>
            </a:contourClr>
          </a:sp3d>
        </a:bodyPr>
        <a:lstStyle/>
        <a:p>
          <a:pPr marL="0" lvl="0" indent="0" algn="ctr" defTabSz="1333500">
            <a:lnSpc>
              <a:spcPct val="90000"/>
            </a:lnSpc>
            <a:spcBef>
              <a:spcPct val="0"/>
            </a:spcBef>
            <a:spcAft>
              <a:spcPct val="35000"/>
            </a:spcAft>
            <a:buNone/>
          </a:pPr>
          <a:r>
            <a:rPr lang="en-US" sz="3000" b="1" kern="1200" cap="none" spc="0"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Miền</a:t>
          </a:r>
          <a:r>
            <a:rPr lang="en-US" sz="3000" b="1" kern="1200" cap="none" spc="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 </a:t>
          </a:r>
          <a:r>
            <a:rPr lang="en-US" sz="3000" b="1" kern="1200" cap="none" spc="0"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rPr>
            <a:t>Bắc</a:t>
          </a:r>
          <a:endParaRPr lang="en-US" sz="3000" b="1" kern="1200" cap="none" spc="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latin typeface="Times New Roman" pitchFamily="18" charset="0"/>
            <a:ea typeface="+mn-ea"/>
            <a:cs typeface="Times New Roman" pitchFamily="18" charset="0"/>
          </a:endParaRPr>
        </a:p>
      </dsp:txBody>
      <dsp:txXfrm rot="-20700000">
        <a:off x="5052190" y="531629"/>
        <a:ext cx="952847" cy="966893"/>
      </dsp:txXfrm>
    </dsp:sp>
    <dsp:sp modelId="{81A2D0C0-53AC-41B3-8FBC-258EDFC03D59}">
      <dsp:nvSpPr>
        <dsp:cNvPr id="0" name=""/>
        <dsp:cNvSpPr/>
      </dsp:nvSpPr>
      <dsp:spPr>
        <a:xfrm>
          <a:off x="5093260" y="1411329"/>
          <a:ext cx="2861056" cy="2861056"/>
        </a:xfrm>
        <a:prstGeom prst="circularArrow">
          <a:avLst>
            <a:gd name="adj1" fmla="val 4687"/>
            <a:gd name="adj2" fmla="val 299029"/>
            <a:gd name="adj3" fmla="val 2513083"/>
            <a:gd name="adj4" fmla="val 15867933"/>
            <a:gd name="adj5" fmla="val 5469"/>
          </a:avLst>
        </a:prstGeo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sp>
    <dsp:sp modelId="{5CD21B1D-94E6-45E7-A4F7-C18D097B86A8}">
      <dsp:nvSpPr>
        <dsp:cNvPr id="0" name=""/>
        <dsp:cNvSpPr/>
      </dsp:nvSpPr>
      <dsp:spPr>
        <a:xfrm>
          <a:off x="3533843" y="981072"/>
          <a:ext cx="2078736" cy="2078736"/>
        </a:xfrm>
        <a:prstGeom prst="leftCircularArrow">
          <a:avLst>
            <a:gd name="adj1" fmla="val 6452"/>
            <a:gd name="adj2" fmla="val 429999"/>
            <a:gd name="adj3" fmla="val 10489124"/>
            <a:gd name="adj4" fmla="val 14837806"/>
            <a:gd name="adj5" fmla="val 7527"/>
          </a:avLst>
        </a:prstGeo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sp>
    <dsp:sp modelId="{530E8534-ADED-4D77-BBEC-9BB363A20C46}">
      <dsp:nvSpPr>
        <dsp:cNvPr id="0" name=""/>
        <dsp:cNvSpPr/>
      </dsp:nvSpPr>
      <dsp:spPr>
        <a:xfrm>
          <a:off x="4363814" y="-129615"/>
          <a:ext cx="2241296" cy="2241296"/>
        </a:xfrm>
        <a:prstGeom prst="circularArrow">
          <a:avLst>
            <a:gd name="adj1" fmla="val 5984"/>
            <a:gd name="adj2" fmla="val 394124"/>
            <a:gd name="adj3" fmla="val 13313824"/>
            <a:gd name="adj4" fmla="val 10508221"/>
            <a:gd name="adj5" fmla="val 6981"/>
          </a:avLst>
        </a:prstGeom>
        <a:solidFill>
          <a:srgbClr val="EA157A"/>
        </a:solidFill>
        <a:ln>
          <a:noFill/>
        </a:ln>
        <a:effectLst>
          <a:outerShdw blurRad="63500" dist="38100" dir="5400000" rotWithShape="0">
            <a:srgbClr val="000000">
              <a:alpha val="45000"/>
            </a:srgbClr>
          </a:outerShdw>
        </a:effectLst>
        <a:scene3d>
          <a:camera prst="orthographicFront" fov="0">
            <a:rot lat="0" lon="0" rev="0"/>
          </a:camera>
          <a:lightRig rig="glow" dir="t">
            <a:rot lat="0" lon="0" rev="6360000"/>
          </a:lightRig>
        </a:scene3d>
        <a:sp3d contourW="1000" prstMaterial="flat">
          <a:bevelT w="95250" h="101600"/>
          <a:contourClr>
            <a:srgbClr val="7FD13B">
              <a:tint val="60000"/>
              <a:hueOff val="0"/>
              <a:satOff val="0"/>
              <a:lumOff val="0"/>
              <a:alphaOff val="0"/>
              <a:satMod val="300000"/>
            </a:srgbClr>
          </a:contourClr>
        </a:sp3d>
      </dsp:spPr>
      <dsp:style>
        <a:lnRef idx="0">
          <a:scrgbClr r="0" g="0" b="0"/>
        </a:lnRef>
        <a:fillRef idx="3">
          <a:scrgbClr r="0" g="0" b="0"/>
        </a:fillRef>
        <a:effectRef idx="3">
          <a:scrgbClr r="0" g="0" b="0"/>
        </a:effectRef>
        <a:fontRef idx="minor">
          <a:schemeClr val="lt1"/>
        </a:fontRef>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CA88E1-2539-40F8-8590-C8FD7A7970C1}">
      <dsp:nvSpPr>
        <dsp:cNvPr id="0" name=""/>
        <dsp:cNvSpPr/>
      </dsp:nvSpPr>
      <dsp:spPr>
        <a:xfrm>
          <a:off x="904" y="1509683"/>
          <a:ext cx="3009933" cy="1879633"/>
        </a:xfrm>
        <a:prstGeom prst="ellipse">
          <a:avLst/>
        </a:prstGeom>
        <a:solidFill>
          <a:srgbClr val="0099FF"/>
        </a:solidFill>
        <a:ln w="6350" cap="flat" cmpd="sng" algn="ctr">
          <a:solidFill>
            <a:schemeClr val="accent3"/>
          </a:solidFill>
          <a:prstDash val="solid"/>
          <a:miter lim="800000"/>
        </a:ln>
        <a:effectLst/>
        <a:scene3d>
          <a:camera prst="orthographicFront"/>
          <a:lightRig rig="flat" dir="t"/>
        </a:scene3d>
        <a:sp3d>
          <a:bevelT w="114300" prst="hardEdge"/>
        </a:sp3d>
      </dsp:spPr>
      <dsp:style>
        <a:lnRef idx="1">
          <a:schemeClr val="accent3"/>
        </a:lnRef>
        <a:fillRef idx="2">
          <a:schemeClr val="accent3"/>
        </a:fillRef>
        <a:effectRef idx="1">
          <a:schemeClr val="accent3"/>
        </a:effectRef>
        <a:fontRef idx="minor">
          <a:schemeClr val="dk1"/>
        </a:fontRef>
      </dsp:style>
      <dsp:txBody>
        <a:bodyPr spcFirstLastPara="0" vert="horz" wrap="square" lIns="40640" tIns="40640" rIns="40640" bIns="40640" numCol="1" spcCol="1270" anchor="ctr" anchorCtr="0">
          <a:no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lvl="0" indent="0" algn="ctr" defTabSz="1422400">
            <a:lnSpc>
              <a:spcPct val="90000"/>
            </a:lnSpc>
            <a:spcBef>
              <a:spcPct val="0"/>
            </a:spcBef>
            <a:spcAft>
              <a:spcPct val="35000"/>
            </a:spcAft>
            <a:buNone/>
          </a:pPr>
          <a:r>
            <a:rPr lang="en-US" sz="3200" b="1" kern="1200" cap="none" spc="0" dirty="0">
              <a:ln w="11430"/>
              <a:solidFill>
                <a:schemeClr val="bg1"/>
              </a:solidFill>
              <a:effectLst/>
              <a:latin typeface="+mj-lt"/>
              <a:ea typeface="+mn-ea"/>
              <a:cs typeface="Times New Roman" pitchFamily="18" charset="0"/>
            </a:rPr>
            <a:t>CM XHCN ở MB</a:t>
          </a:r>
        </a:p>
      </dsp:txBody>
      <dsp:txXfrm>
        <a:off x="441698" y="1784949"/>
        <a:ext cx="2128345" cy="1329101"/>
      </dsp:txXfrm>
    </dsp:sp>
    <dsp:sp modelId="{8ABB2F10-CE98-404C-8651-BF247BCB8331}">
      <dsp:nvSpPr>
        <dsp:cNvPr id="0" name=""/>
        <dsp:cNvSpPr/>
      </dsp:nvSpPr>
      <dsp:spPr>
        <a:xfrm>
          <a:off x="3154324" y="1937044"/>
          <a:ext cx="1024910" cy="1024910"/>
        </a:xfrm>
        <a:prstGeom prst="mathPlus">
          <a:avLst/>
        </a:prstGeom>
        <a:solidFill>
          <a:srgbClr val="FF0000"/>
        </a:solidFill>
        <a:ln>
          <a:noFill/>
        </a:ln>
        <a:effectLst>
          <a:outerShdw blurRad="50800" dist="381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755650">
            <a:lnSpc>
              <a:spcPct val="90000"/>
            </a:lnSpc>
            <a:spcBef>
              <a:spcPct val="0"/>
            </a:spcBef>
            <a:spcAft>
              <a:spcPct val="35000"/>
            </a:spcAft>
            <a:buNone/>
          </a:pPr>
          <a:endParaRPr lang="en-US" sz="1700" kern="1200">
            <a:solidFill>
              <a:srgbClr val="FF0000"/>
            </a:solidFill>
            <a:latin typeface="Calibri"/>
            <a:ea typeface="+mn-ea"/>
            <a:cs typeface="+mn-cs"/>
          </a:endParaRPr>
        </a:p>
      </dsp:txBody>
      <dsp:txXfrm>
        <a:off x="3290176" y="2328970"/>
        <a:ext cx="753206" cy="241058"/>
      </dsp:txXfrm>
    </dsp:sp>
    <dsp:sp modelId="{8BC24825-3455-4B5D-A70D-1395BCCAABB8}">
      <dsp:nvSpPr>
        <dsp:cNvPr id="0" name=""/>
        <dsp:cNvSpPr/>
      </dsp:nvSpPr>
      <dsp:spPr>
        <a:xfrm>
          <a:off x="4322723" y="1551925"/>
          <a:ext cx="3009933" cy="1795148"/>
        </a:xfrm>
        <a:prstGeom prst="ellipse">
          <a:avLst/>
        </a:prstGeom>
        <a:solidFill>
          <a:srgbClr val="9900CC"/>
        </a:solidFill>
        <a:ln w="6350" cap="flat" cmpd="sng" algn="ctr">
          <a:solidFill>
            <a:schemeClr val="accent3"/>
          </a:solidFill>
          <a:prstDash val="solid"/>
          <a:miter lim="800000"/>
        </a:ln>
        <a:effectLst/>
        <a:scene3d>
          <a:camera prst="orthographicFront"/>
          <a:lightRig rig="flat" dir="t"/>
        </a:scene3d>
        <a:sp3d>
          <a:bevelT w="114300" prst="hardEdge"/>
        </a:sp3d>
      </dsp:spPr>
      <dsp:style>
        <a:lnRef idx="1">
          <a:schemeClr val="accent3"/>
        </a:lnRef>
        <a:fillRef idx="2">
          <a:schemeClr val="accent3"/>
        </a:fillRef>
        <a:effectRef idx="1">
          <a:schemeClr val="accent3"/>
        </a:effectRef>
        <a:fontRef idx="minor">
          <a:schemeClr val="dk1"/>
        </a:fontRef>
      </dsp:style>
      <dsp:txBody>
        <a:bodyPr spcFirstLastPara="0" vert="horz" wrap="square" lIns="40640" tIns="40640" rIns="40640" bIns="40640" numCol="1" spcCol="1270" anchor="ctr" anchorCtr="0">
          <a:no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lvl="0" indent="0" algn="ctr" defTabSz="1422400">
            <a:lnSpc>
              <a:spcPct val="90000"/>
            </a:lnSpc>
            <a:spcBef>
              <a:spcPct val="0"/>
            </a:spcBef>
            <a:spcAft>
              <a:spcPct val="35000"/>
            </a:spcAft>
            <a:buNone/>
          </a:pPr>
          <a:r>
            <a:rPr lang="en-US" sz="3200" b="1" kern="1200" cap="none" spc="0" dirty="0">
              <a:ln w="11430"/>
              <a:solidFill>
                <a:schemeClr val="bg1"/>
              </a:solidFill>
              <a:effectLst/>
              <a:latin typeface="+mj-lt"/>
              <a:ea typeface="+mn-ea"/>
              <a:cs typeface="Times New Roman" pitchFamily="18" charset="0"/>
            </a:rPr>
            <a:t>CMGPDT ở MN</a:t>
          </a:r>
        </a:p>
      </dsp:txBody>
      <dsp:txXfrm>
        <a:off x="4763517" y="1814818"/>
        <a:ext cx="2128345" cy="1269362"/>
      </dsp:txXfrm>
    </dsp:sp>
    <dsp:sp modelId="{B6AAF421-FE83-4887-9770-00686E77BB7F}">
      <dsp:nvSpPr>
        <dsp:cNvPr id="0" name=""/>
        <dsp:cNvSpPr/>
      </dsp:nvSpPr>
      <dsp:spPr>
        <a:xfrm>
          <a:off x="7476144" y="1937044"/>
          <a:ext cx="1024910" cy="1024910"/>
        </a:xfrm>
        <a:prstGeom prst="mathEqual">
          <a:avLst/>
        </a:prstGeom>
        <a:solidFill>
          <a:srgbClr val="FF0000"/>
        </a:solidFill>
        <a:ln>
          <a:noFill/>
        </a:ln>
        <a:effectLst>
          <a:outerShdw blurRad="50800" dist="381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911350">
            <a:lnSpc>
              <a:spcPct val="90000"/>
            </a:lnSpc>
            <a:spcBef>
              <a:spcPct val="0"/>
            </a:spcBef>
            <a:spcAft>
              <a:spcPct val="35000"/>
            </a:spcAft>
            <a:buNone/>
          </a:pPr>
          <a:endParaRPr lang="en-US" sz="4300" kern="1200">
            <a:solidFill>
              <a:srgbClr val="FF0000"/>
            </a:solidFill>
            <a:latin typeface="Calibri"/>
            <a:ea typeface="+mn-ea"/>
            <a:cs typeface="+mn-cs"/>
          </a:endParaRPr>
        </a:p>
      </dsp:txBody>
      <dsp:txXfrm>
        <a:off x="7611996" y="2148175"/>
        <a:ext cx="753206" cy="602648"/>
      </dsp:txXfrm>
    </dsp:sp>
    <dsp:sp modelId="{430C3B4A-F326-4203-AE43-74FFC86DE733}">
      <dsp:nvSpPr>
        <dsp:cNvPr id="0" name=""/>
        <dsp:cNvSpPr/>
      </dsp:nvSpPr>
      <dsp:spPr>
        <a:xfrm>
          <a:off x="8644542" y="1551925"/>
          <a:ext cx="3009933" cy="1795148"/>
        </a:xfrm>
        <a:prstGeom prst="ellipse">
          <a:avLst/>
        </a:prstGeom>
        <a:solidFill>
          <a:srgbClr val="FF0066"/>
        </a:solidFill>
        <a:ln w="6350" cap="flat" cmpd="sng" algn="ctr">
          <a:solidFill>
            <a:schemeClr val="accent3"/>
          </a:solidFill>
          <a:prstDash val="solid"/>
          <a:miter lim="800000"/>
        </a:ln>
        <a:effectLst/>
        <a:scene3d>
          <a:camera prst="orthographicFront"/>
          <a:lightRig rig="flat" dir="t"/>
        </a:scene3d>
        <a:sp3d>
          <a:bevelT w="114300" prst="hardEdge"/>
        </a:sp3d>
      </dsp:spPr>
      <dsp:style>
        <a:lnRef idx="1">
          <a:schemeClr val="accent3"/>
        </a:lnRef>
        <a:fillRef idx="2">
          <a:schemeClr val="accent3"/>
        </a:fillRef>
        <a:effectRef idx="1">
          <a:schemeClr val="accent3"/>
        </a:effectRef>
        <a:fontRef idx="minor">
          <a:schemeClr val="dk1"/>
        </a:fontRef>
      </dsp:style>
      <dsp:txBody>
        <a:bodyPr spcFirstLastPara="0" vert="horz" wrap="square" lIns="40640" tIns="40640" rIns="40640" bIns="40640" numCol="1" spcCol="1270" anchor="ctr" anchorCtr="0">
          <a:no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L="0" lvl="0" indent="0" algn="ctr" defTabSz="1422400">
            <a:lnSpc>
              <a:spcPct val="90000"/>
            </a:lnSpc>
            <a:spcBef>
              <a:spcPct val="0"/>
            </a:spcBef>
            <a:spcAft>
              <a:spcPct val="35000"/>
            </a:spcAft>
            <a:buNone/>
          </a:pPr>
          <a:r>
            <a:rPr lang="en-US" sz="3200" b="1" kern="1200" cap="none" spc="0" dirty="0">
              <a:ln w="11430"/>
              <a:solidFill>
                <a:schemeClr val="bg1"/>
              </a:solidFill>
              <a:effectLst/>
              <a:latin typeface="+mj-lt"/>
              <a:ea typeface="+mn-ea"/>
              <a:cs typeface="Times New Roman" pitchFamily="18" charset="0"/>
            </a:rPr>
            <a:t>NV</a:t>
          </a:r>
        </a:p>
        <a:p>
          <a:pPr marL="0" lvl="0" indent="0" algn="ctr" defTabSz="1422400">
            <a:lnSpc>
              <a:spcPct val="90000"/>
            </a:lnSpc>
            <a:spcBef>
              <a:spcPct val="0"/>
            </a:spcBef>
            <a:spcAft>
              <a:spcPct val="35000"/>
            </a:spcAft>
            <a:buNone/>
          </a:pPr>
          <a:r>
            <a:rPr lang="en-US" sz="3200" b="1" kern="1200" cap="none" spc="0" dirty="0">
              <a:ln w="11430"/>
              <a:solidFill>
                <a:schemeClr val="bg1"/>
              </a:solidFill>
              <a:effectLst/>
              <a:latin typeface="+mj-lt"/>
              <a:ea typeface="+mn-ea"/>
              <a:cs typeface="Times New Roman" pitchFamily="18" charset="0"/>
            </a:rPr>
            <a:t>CMVN</a:t>
          </a:r>
        </a:p>
      </dsp:txBody>
      <dsp:txXfrm>
        <a:off x="9085336" y="1814818"/>
        <a:ext cx="2128345" cy="1269362"/>
      </dsp:txXfrm>
    </dsp:sp>
  </dsp:spTree>
</dsp:drawing>
</file>

<file path=ppt/diagrams/layout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gear1">
  <dgm:title val=""/>
  <dgm:desc val=""/>
  <dgm:catLst>
    <dgm:cat type="relationship" pri="3000"/>
    <dgm:cat type="process" pri="28000"/>
    <dgm:cat type="cycle" pri="14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useDef="1">
    <dgm:dataModel>
      <dgm:ptLst/>
      <dgm:bg/>
      <dgm:whole/>
    </dgm:dataModel>
  </dgm:clrData>
  <dgm:layoutNode name="composite">
    <dgm:varLst>
      <dgm:chMax val="3"/>
      <dgm:animLvl val="lvl"/>
      <dgm:resizeHandles val="exact"/>
    </dgm:varLst>
    <dgm:alg type="composite">
      <dgm:param type="ar" val="1"/>
    </dgm:alg>
    <dgm:shape xmlns:r="http://schemas.openxmlformats.org/officeDocument/2006/relationships" r:blip="">
      <dgm:adjLst/>
    </dgm:shape>
    <dgm:presOf/>
    <dgm:choose name="Name0">
      <dgm:if name="Name1" axis="ch" ptType="node" func="cnt" op="lte" val="1">
        <dgm:constrLst>
          <dgm:constr type="primFontSz" for="ch" ptType="node" op="equ" val="65"/>
          <dgm:constr type="w" for="ch" forName="gear1" refType="w" fact="0.55"/>
          <dgm:constr type="h" for="ch" forName="gear1" refType="w" fact="0.55"/>
          <dgm:constr type="l" for="ch" forName="gear1" refType="w" fact="0.05"/>
          <dgm:constr type="t" for="ch" forName="gear1" refType="w" fact="0.05"/>
          <dgm:constr type="w" for="ch" forName="gear1srcNode" val="1"/>
          <dgm:constr type="h" for="ch" forName="gear1srcNode" val="1"/>
          <dgm:constr type="l" for="ch" forName="gear1srcNode" refType="w" fact="0.32"/>
          <dgm:constr type="t" for="ch" forName="gear1srcNode"/>
          <dgm:constr type="w" for="ch" forName="gear1dstNode" val="1"/>
          <dgm:constr type="h" for="ch" forName="gear1dstNode" val="1"/>
          <dgm:constr type="r" for="ch" forName="gear1dstNode" refType="w" fact="0.58"/>
          <dgm:constr type="t" for="ch" forName="gear1dstNode" refType="h" fact="0.5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dgm:constr type="b" for="ch" forName="gear1ch" refType="h" fact="0.6"/>
        </dgm:constrLst>
      </dgm:if>
      <dgm:if name="Name2" axis="ch" ptType="node" func="cnt" op="equ" val="2">
        <dgm:constrLst>
          <dgm:constr type="primFontSz" for="ch" ptType="node" op="equ" val="65"/>
          <dgm:constr type="w" for="ch" forName="gear1" refType="w" fact="0.55"/>
          <dgm:constr type="h" for="ch" forName="gear1" refType="w" fact="0.55"/>
          <dgm:constr type="l" for="ch" forName="gear1" refType="w" fact="0.45"/>
          <dgm:constr type="t" for="ch" forName="gear1" refType="w" fact="0.25"/>
          <dgm:constr type="w" for="ch" forName="gear1srcNode" val="1"/>
          <dgm:constr type="h" for="ch" forName="gear1srcNode" val="1"/>
          <dgm:constr type="l" for="ch" forName="gear1srcNode" refType="w" fact="0.72"/>
          <dgm:constr type="t" for="ch" forName="gear1srcNode" refType="w" fact="0.2"/>
          <dgm:constr type="w" for="ch" forName="gear1dstNode" val="1"/>
          <dgm:constr type="h" for="ch" forName="gear1dstNode" val="1"/>
          <dgm:constr type="r" for="ch" forName="gear1dstNode" refType="w" fact="0.98"/>
          <dgm:constr type="t" for="ch" forName="gear1dstNode" refType="h" fact="0.7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w" fact="0.8"/>
          <dgm:constr type="w" for="ch" forName="gear2" refType="w" fact="0.4"/>
          <dgm:constr type="h" for="ch" forName="gear2" refType="w" fact="0.4"/>
          <dgm:constr type="l" for="ch" forName="gear2" refType="w" fact="0.13"/>
          <dgm:constr type="t" for="ch" forName="gear2" refType="w" fact="0.12"/>
          <dgm:constr type="w" for="ch" forName="gear2srcNode" val="1"/>
          <dgm:constr type="h" for="ch" forName="gear2srcNode" val="1"/>
          <dgm:constr type="l" for="ch" forName="gear2srcNode" refType="w" fact="0.23"/>
          <dgm:constr type="t" for="ch" forName="gear2srcNode" refType="w" fact="0.08"/>
          <dgm:constr type="w" for="ch" forName="gear2dstNode" val="1"/>
          <dgm:constr type="h" for="ch" forName="gear2dstNode" val="1"/>
          <dgm:constr type="l" for="ch" forName="gear2dstNode" refType="w" fact="0.1"/>
          <dgm:constr type="t" for="ch" forName="gear2dstNode" refType="h" fact="0.3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refType="w" fact="0.34"/>
          <dgm:constr type="t" for="ch" forName="gear2ch" refType="w" fact="0.04"/>
        </dgm:constrLst>
      </dgm:if>
      <dgm:else name="Name3">
        <dgm:constrLst>
          <dgm:constr type="primFontSz" for="ch" ptType="node" op="equ" val="65"/>
          <dgm:constr type="w" for="ch" forName="gear1" refType="w" fact="0.55"/>
          <dgm:constr type="h" for="ch" forName="gear1" refType="w" fact="0.55"/>
          <dgm:constr type="l" for="ch" forName="gear1" refType="w" fact="0.45"/>
          <dgm:constr type="t" for="ch" forName="gear1" refType="w" fact="0.45"/>
          <dgm:constr type="w" for="ch" forName="gear1srcNode" val="1"/>
          <dgm:constr type="h" for="ch" forName="gear1srcNode" val="1"/>
          <dgm:constr type="l" for="ch" forName="gear1srcNode" refType="w" fact="0.72"/>
          <dgm:constr type="t" for="ch" forName="gear1srcNode" refType="w" fact="0.4"/>
          <dgm:constr type="w" for="ch" forName="gear1dstNode" val="1"/>
          <dgm:constr type="h" for="ch" forName="gear1dstNode" val="1"/>
          <dgm:constr type="r" for="ch" forName="gear1dstNode" refType="w" fact="0.98"/>
          <dgm:constr type="t" for="ch" forName="gear1dstNode" refType="h" fact="0.95"/>
          <dgm:constr type="diam" for="des" forName="connector1" refType="w" refFor="ch" refForName="gear1" op="equ" fact="1.15"/>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h"/>
          <dgm:constr type="w" for="ch" forName="gear2" refType="w" fact="0.4"/>
          <dgm:constr type="h" for="ch" forName="gear2" refType="w" fact="0.4"/>
          <dgm:constr type="l" for="ch" forName="gear2" refType="w" fact="0.13"/>
          <dgm:constr type="t" for="ch" forName="gear2" refType="w" fact="0.32"/>
          <dgm:constr type="w" for="ch" forName="gear2srcNode" val="1"/>
          <dgm:constr type="h" for="ch" forName="gear2srcNode" val="1"/>
          <dgm:constr type="l" for="ch" forName="gear2srcNode" refType="w" fact="0.23"/>
          <dgm:constr type="t" for="ch" forName="gear2srcNode" refType="w" fact="0.28"/>
          <dgm:constr type="w" for="ch" forName="gear2dstNode" val="1"/>
          <dgm:constr type="h" for="ch" forName="gear2dstNode" val="1"/>
          <dgm:constr type="l" for="ch" forName="gear2dstNode" refType="w" fact="0.1"/>
          <dgm:constr type="t" for="ch" forName="gear2dstNode" refType="h" fact="0.5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dgm:constr type="t" for="ch" forName="gear2ch" refType="w" fact="0.58"/>
          <dgm:constr type="w" for="ch" forName="gear3" refType="w" fact="0.48"/>
          <dgm:constr type="h" for="ch" forName="gear3" refType="w" fact="0.48"/>
          <dgm:constr type="l" for="ch" forName="gear3" refType="w" fact="0.31"/>
          <dgm:constr type="t" for="ch" forName="gear3"/>
          <dgm:constr type="w" for="ch" forName="gear3tx" refType="w" fact="0.22"/>
          <dgm:constr type="h" for="ch" forName="gear3tx" refType="w" fact="0.22"/>
          <dgm:constr type="ctrX" for="ch" forName="gear3tx" refType="ctrX" refFor="ch" refForName="gear3"/>
          <dgm:constr type="ctrY" for="ch" forName="gear3tx" refType="ctrY" refFor="ch" refForName="gear3"/>
          <dgm:constr type="w" for="ch" forName="gear3srcNode" val="1"/>
          <dgm:constr type="h" for="ch" forName="gear3srcNode" val="1"/>
          <dgm:constr type="l" for="ch" forName="gear3srcNode" refType="w" fact="0.3"/>
          <dgm:constr type="t" for="ch" forName="gear3srcNode" refType="w" fact="0.25"/>
          <dgm:constr type="w" for="ch" forName="gear3dstNode" val="1"/>
          <dgm:constr type="h" for="ch" forName="gear3dstNode" val="1"/>
          <dgm:constr type="l" for="ch" forName="gear3dstNode" refType="w" fact="0.38"/>
          <dgm:constr type="t" for="ch" forName="gear3dstNode" refType="h" fact="0.05"/>
          <dgm:constr type="diam" for="des" forName="connector3" refType="w" refFor="ch" refForName="gear3" op="equ"/>
          <dgm:constr type="h" for="des" forName="connector3" refType="w" refFor="ch" refForName="gear1" op="equ" fact="0.1"/>
          <dgm:constr type="w" for="ch" forName="gear3ch" refType="w" fact="0.35"/>
          <dgm:constr type="h" for="ch" forName="gear3ch" refType="w" refFor="ch" refForName="gear3ch" fact="0.6"/>
          <dgm:constr type="l" for="ch" forName="gear3ch" refType="w" fact="0.65"/>
          <dgm:constr type="t" for="ch" forName="gear3ch" refType="h" fact="0.13"/>
        </dgm:constrLst>
      </dgm:else>
    </dgm:choose>
    <dgm:ruleLst/>
    <dgm:forEach name="Name4" axis="ch" ptType="node" cnt="1">
      <dgm:layoutNode name="gear1" styleLbl="node1">
        <dgm:varLst>
          <dgm:chMax val="1"/>
          <dgm:bulletEnabled val="1"/>
        </dgm:varLst>
        <dgm:alg type="tx">
          <dgm:param type="txAnchorVertCh" val="mid"/>
        </dgm:alg>
        <dgm:shape xmlns:r="http://schemas.openxmlformats.org/officeDocument/2006/relationships" type="gear9"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1srcNode">
        <dgm:alg type="sp"/>
        <dgm:shape xmlns:r="http://schemas.openxmlformats.org/officeDocument/2006/relationships" type="rect" r:blip="" hideGeom="1">
          <dgm:adjLst/>
        </dgm:shape>
        <dgm:presOf axis="self"/>
        <dgm:constrLst/>
        <dgm:ruleLst/>
      </dgm:layoutNode>
      <dgm:layoutNode name="gear1dstNode">
        <dgm:alg type="sp"/>
        <dgm:shape xmlns:r="http://schemas.openxmlformats.org/officeDocument/2006/relationships" type="rect" r:blip="" hideGeom="1">
          <dgm:adjLst/>
        </dgm:shape>
        <dgm:presOf axis="self"/>
        <dgm:constrLst/>
        <dgm:ruleLst/>
      </dgm:layoutNode>
      <dgm:choose name="Name5">
        <dgm:if name="Name6" axis="ch" ptType="node" func="cnt" op="gte" val="1">
          <dgm:layoutNode name="gear1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7"/>
      </dgm:choose>
    </dgm:forEach>
    <dgm:forEach name="Name8" axis="ch" ptType="node" st="2" cnt="1">
      <dgm:layoutNode name="gear2" styleLbl="node1">
        <dgm:varLst>
          <dgm:chMax val="1"/>
          <dgm:bulletEnabled val="1"/>
        </dgm:varLst>
        <dgm:alg type="tx">
          <dgm:param type="txAnchorVertCh" val="mid"/>
        </dgm:alg>
        <dgm:shape xmlns:r="http://schemas.openxmlformats.org/officeDocument/2006/relationships" type="gear6"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2srcNode">
        <dgm:alg type="sp"/>
        <dgm:shape xmlns:r="http://schemas.openxmlformats.org/officeDocument/2006/relationships" type="rect" r:blip="" hideGeom="1">
          <dgm:adjLst/>
        </dgm:shape>
        <dgm:presOf axis="self"/>
        <dgm:constrLst/>
        <dgm:ruleLst/>
      </dgm:layoutNode>
      <dgm:layoutNode name="gear2dstNode">
        <dgm:alg type="sp"/>
        <dgm:shape xmlns:r="http://schemas.openxmlformats.org/officeDocument/2006/relationships" type="rect" r:blip="" hideGeom="1">
          <dgm:adjLst/>
        </dgm:shape>
        <dgm:presOf axis="self"/>
        <dgm:constrLst/>
        <dgm:ruleLst/>
      </dgm:layoutNode>
      <dgm:choose name="Name9">
        <dgm:if name="Name10" axis="ch" ptType="node" func="cnt" op="gte" val="1">
          <dgm:layoutNode name="gear2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1"/>
      </dgm:choose>
    </dgm:forEach>
    <dgm:forEach name="Name12" axis="ch" ptType="node" st="3" cnt="1">
      <dgm:layoutNode name="gear3" styleLbl="node1">
        <dgm:alg type="sp"/>
        <dgm:shape xmlns:r="http://schemas.openxmlformats.org/officeDocument/2006/relationships" rot="-15" type="gear6" r:blip="">
          <dgm:adjLst/>
        </dgm:shape>
        <dgm:presOf axis="self"/>
        <dgm:constrLst/>
        <dgm:ruleLst/>
      </dgm:layoutNode>
      <dgm:layoutNode name="gear3tx" styleLbl="node1">
        <dgm:varLst>
          <dgm:chMax val="1"/>
          <dgm:bulletEnabled val="1"/>
        </dgm:varLst>
        <dgm:alg type="tx">
          <dgm:param type="txAnchorVertCh" val="mid"/>
        </dgm:alg>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3srcNode">
        <dgm:alg type="sp"/>
        <dgm:shape xmlns:r="http://schemas.openxmlformats.org/officeDocument/2006/relationships" type="rect" r:blip="" hideGeom="1">
          <dgm:adjLst/>
        </dgm:shape>
        <dgm:presOf axis="self"/>
        <dgm:constrLst/>
        <dgm:ruleLst/>
      </dgm:layoutNode>
      <dgm:layoutNode name="gear3dstNode">
        <dgm:alg type="sp"/>
        <dgm:shape xmlns:r="http://schemas.openxmlformats.org/officeDocument/2006/relationships" type="rect" r:blip="" hideGeom="1">
          <dgm:adjLst/>
        </dgm:shape>
        <dgm:presOf axis="self"/>
        <dgm:constrLst/>
        <dgm:ruleLst/>
      </dgm:layoutNode>
      <dgm:choose name="Name13">
        <dgm:if name="Name14" axis="ch" ptType="node" func="cnt" op="gte" val="1">
          <dgm:layoutNode name="gear3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5"/>
      </dgm:choose>
    </dgm:forEach>
    <dgm:forEach name="Name16" axis="ch" ptType="sibTrans" hideLastTrans="0" cnt="1">
      <dgm:layoutNode name="connector1" styleLbl="sibTrans2D1">
        <dgm:alg type="conn">
          <dgm:param type="connRout" val="curve"/>
          <dgm:param type="srcNode" val="gear1srcNode"/>
          <dgm:param type="dstNode" val="gear1dstNode"/>
          <dgm:param type="begPts" val="midR"/>
          <dgm:param type="endPts" val="tCtr"/>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7" axis="ch" ptType="sibTrans" hideLastTrans="0" st="2" cnt="1">
      <dgm:layoutNode name="connector2" styleLbl="sibTrans2D1">
        <dgm:alg type="conn">
          <dgm:param type="connRout" val="curve"/>
          <dgm:param type="srcNode" val="gear2srcNode"/>
          <dgm:param type="dstNode" val="gear2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8" axis="ch" ptType="sibTrans" hideLastTrans="0" st="3" cnt="1">
      <dgm:layoutNode name="connector3" styleLbl="sibTrans2D1">
        <dgm:alg type="conn">
          <dgm:param type="connRout" val="curve"/>
          <dgm:param type="srcNode" val="gear3srcNode"/>
          <dgm:param type="dstNode" val="gear3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equation1">
  <dgm:title val=""/>
  <dgm:desc val=""/>
  <dgm:catLst>
    <dgm:cat type="relationship" pri="17000"/>
    <dgm:cat type="process"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choose name="Name0">
      <dgm:if name="Name1" func="var" arg="dir" op="equ" val="norm">
        <dgm:alg type="lin">
          <dgm:param type="fallback" val="2D"/>
        </dgm:alg>
      </dgm:if>
      <dgm:else name="Name2">
        <dgm:alg type="lin">
          <dgm:param type="linDir" val="fromR"/>
          <dgm:param type="fallback" val="2D"/>
        </dgm:alg>
      </dgm:else>
    </dgm:choose>
    <dgm:shape xmlns:r="http://schemas.openxmlformats.org/officeDocument/2006/relationships" r:blip="">
      <dgm:adjLst/>
    </dgm:shape>
    <dgm:presOf/>
    <dgm:constrLst>
      <dgm:constr type="w" for="ch" ptType="node" refType="w"/>
      <dgm:constr type="w" for="ch" ptType="sibTrans" refType="w" refFor="ch" refPtType="node" fact="0.58"/>
      <dgm:constr type="primFontSz" for="ch" ptType="node" op="equ" val="65"/>
      <dgm:constr type="primFontSz" for="ch" ptType="sibTrans" op="equ" val="55"/>
      <dgm:constr type="primFontSz" for="ch" ptType="sibTrans" refType="primFontSz" refFor="ch" refPtType="node" op="lte" fact="0.8"/>
      <dgm:constr type="w" for="ch" forName="spacerL" refType="w" refFor="ch" refPtType="sibTrans" fact="0.14"/>
      <dgm:constr type="w" for="ch" forName="spacerR" refType="w" refFor="ch" refPtType="sibTrans" fact="0.14"/>
    </dgm:constrLst>
    <dgm:ruleLst/>
    <dgm:forEach name="nodesForEach" axis="ch" ptType="node">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sibTransForEach" axis="followSib" ptType="sibTrans" cnt="1">
        <dgm:layoutNode name="spacerL">
          <dgm:alg type="sp"/>
          <dgm:shape xmlns:r="http://schemas.openxmlformats.org/officeDocument/2006/relationships" r:blip="">
            <dgm:adjLst/>
          </dgm:shape>
          <dgm:presOf/>
          <dgm:constrLst/>
          <dgm:ruleLst/>
        </dgm:layoutNode>
        <dgm:layoutNode name="sibTrans">
          <dgm:alg type="tx"/>
          <dgm:choose name="Name3">
            <dgm:if name="Name4" axis="followSib" ptType="sibTrans" func="cnt" op="equ" val="0">
              <dgm:shape xmlns:r="http://schemas.openxmlformats.org/officeDocument/2006/relationships" type="mathEqual" r:blip="">
                <dgm:adjLst/>
              </dgm:shape>
            </dgm:if>
            <dgm:else name="Name5">
              <dgm:shape xmlns:r="http://schemas.openxmlformats.org/officeDocument/2006/relationships" type="mathPlus" r:blip="">
                <dgm:adjLst/>
              </dgm:shape>
            </dgm:else>
          </dgm:choose>
          <dgm:presOf axis="self"/>
          <dgm:constrLst>
            <dgm:constr type="h" refType="w"/>
            <dgm:constr type="lMarg"/>
            <dgm:constr type="rMarg"/>
            <dgm:constr type="tMarg"/>
            <dgm:constr type="bMarg"/>
          </dgm:constrLst>
          <dgm:ruleLst>
            <dgm:rule type="primFontSz" val="5" fact="NaN" max="NaN"/>
          </dgm:ruleLst>
        </dgm:layoutNode>
        <dgm:layoutNode name="spacerR">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B7EF26D-3B2F-4979-B8DF-56F8042526A7}" type="datetimeFigureOut">
              <a:rPr lang="en-US" smtClean="0"/>
              <a:t>12/9/2021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818276C-3F72-47BA-97BA-7C901D56B49F}" type="slidenum">
              <a:rPr lang="en-US" smtClean="0"/>
              <a:t>‹#›</a:t>
            </a:fld>
            <a:endParaRPr lang="en-US"/>
          </a:p>
        </p:txBody>
      </p:sp>
    </p:spTree>
    <p:extLst>
      <p:ext uri="{BB962C8B-B14F-4D97-AF65-F5344CB8AC3E}">
        <p14:creationId xmlns:p14="http://schemas.microsoft.com/office/powerpoint/2010/main" val="27930662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xfrm>
            <a:off x="381000"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fld id="{55C7714E-C0BE-4FA8-94AF-D75641CA7DA2}" type="slidenum">
              <a:rPr kumimoji="0" lang="en-US" altLang="en-US" sz="1200" b="0" i="0" u="none" strike="noStrike" kern="0" cap="none" spc="0" normalizeH="0" baseline="0" noProof="0" smtClean="0">
                <a:ln>
                  <a:noFill/>
                </a:ln>
                <a:solidFill>
                  <a:srgbClr val="000000"/>
                </a:solidFill>
                <a:effectLst/>
                <a:uLnTx/>
                <a:uFillTx/>
                <a:latin typeface="Arial" panose="020B0604020202020204" pitchFamily="34" charset="0"/>
                <a:cs typeface="Arial"/>
                <a:sym typeface="Arial"/>
                <a:rtl val="0"/>
              </a:rPr>
              <a:pPr marL="0" marR="0" lvl="0" indent="0" algn="l" defTabSz="914400" rtl="0" eaLnBrk="1" fontAlgn="auto" latinLnBrk="0" hangingPunct="1">
                <a:lnSpc>
                  <a:spcPct val="100000"/>
                </a:lnSpc>
                <a:spcBef>
                  <a:spcPct val="0"/>
                </a:spcBef>
                <a:spcAft>
                  <a:spcPts val="0"/>
                </a:spcAft>
                <a:buClrTx/>
                <a:buSzTx/>
                <a:buFontTx/>
                <a:buNone/>
                <a:tabLst/>
                <a:defRPr/>
              </a:pPr>
              <a:t>4</a:t>
            </a:fld>
            <a:endParaRPr kumimoji="0" lang="en-US" altLang="en-US" sz="1200" b="0" i="0" u="none" strike="noStrike" kern="0" cap="none" spc="0" normalizeH="0" baseline="0" noProof="0">
              <a:ln>
                <a:noFill/>
              </a:ln>
              <a:solidFill>
                <a:srgbClr val="000000"/>
              </a:solidFill>
              <a:effectLst/>
              <a:uLnTx/>
              <a:uFillTx/>
              <a:latin typeface="Arial" panose="020B0604020202020204" pitchFamily="34" charset="0"/>
              <a:cs typeface="Arial"/>
              <a:sym typeface="Arial"/>
              <a:rtl val="0"/>
            </a:endParaRPr>
          </a:p>
        </p:txBody>
      </p:sp>
    </p:spTree>
    <p:extLst>
      <p:ext uri="{BB962C8B-B14F-4D97-AF65-F5344CB8AC3E}">
        <p14:creationId xmlns:p14="http://schemas.microsoft.com/office/powerpoint/2010/main" val="18969008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5</a:t>
            </a:fld>
            <a:endParaRPr lang="en-US"/>
          </a:p>
        </p:txBody>
      </p:sp>
    </p:spTree>
    <p:extLst>
      <p:ext uri="{BB962C8B-B14F-4D97-AF65-F5344CB8AC3E}">
        <p14:creationId xmlns:p14="http://schemas.microsoft.com/office/powerpoint/2010/main" val="29938627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627532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286" rtl="0" eaLnBrk="1" fontAlgn="auto" latinLnBrk="0" hangingPunct="1">
              <a:lnSpc>
                <a:spcPct val="100000"/>
              </a:lnSpc>
              <a:spcBef>
                <a:spcPts val="0"/>
              </a:spcBef>
              <a:spcAft>
                <a:spcPts val="0"/>
              </a:spcAft>
              <a:buClrTx/>
              <a:buSzTx/>
              <a:buFontTx/>
              <a:buNone/>
              <a:tabLst/>
              <a:defRPr/>
            </a:pPr>
            <a:fld id="{888100DC-7169-4755-83CA-EBF300ECEEC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tl val="0"/>
              </a:rPr>
              <a:pPr marL="0" marR="0" lvl="0" indent="0" algn="r" defTabSz="914286"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a:sym typeface="Arial"/>
              <a:rtl val="0"/>
            </a:endParaRPr>
          </a:p>
        </p:txBody>
      </p:sp>
    </p:spTree>
    <p:extLst>
      <p:ext uri="{BB962C8B-B14F-4D97-AF65-F5344CB8AC3E}">
        <p14:creationId xmlns:p14="http://schemas.microsoft.com/office/powerpoint/2010/main" val="30409639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20</a:t>
            </a:fld>
            <a:endParaRPr lang="en-US"/>
          </a:p>
        </p:txBody>
      </p:sp>
    </p:spTree>
    <p:extLst>
      <p:ext uri="{BB962C8B-B14F-4D97-AF65-F5344CB8AC3E}">
        <p14:creationId xmlns:p14="http://schemas.microsoft.com/office/powerpoint/2010/main" val="22296308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2272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34569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5"/>
        <p:cNvGrpSpPr/>
        <p:nvPr/>
      </p:nvGrpSpPr>
      <p:grpSpPr>
        <a:xfrm>
          <a:off x="0" y="0"/>
          <a:ext cx="0" cy="0"/>
          <a:chOff x="0" y="0"/>
          <a:chExt cx="0" cy="0"/>
        </a:xfrm>
      </p:grpSpPr>
      <p:sp>
        <p:nvSpPr>
          <p:cNvPr id="296" name="Shape 296"/>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97" name="Shape 297"/>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9093616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35f391192_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35f391192_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86706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p:cNvSpPr>
            <a:spLocks noGrp="1" noChangeArrowheads="1"/>
          </p:cNvSpPr>
          <p:nvPr>
            <p:ph type="sldNum" sz="quarter" idx="5"/>
          </p:nvPr>
        </p:nvSpPr>
        <p:spPr>
          <a:noFill/>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ts val="0"/>
              </a:spcBef>
              <a:spcAft>
                <a:spcPts val="0"/>
              </a:spcAft>
              <a:buClrTx/>
              <a:buSzTx/>
              <a:buFontTx/>
              <a:buNone/>
              <a:tabLst/>
              <a:defRPr/>
            </a:pPr>
            <a:fld id="{EE00CAE3-74D4-42EF-8159-C6C4F85A746F}" type="slidenum">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2291" name="Rectangle 2"/>
          <p:cNvSpPr>
            <a:spLocks noGrp="1" noRot="1" noChangeAspect="1" noChangeArrowheads="1" noTextEdit="1"/>
          </p:cNvSpPr>
          <p:nvPr>
            <p:ph type="sldImg"/>
          </p:nvPr>
        </p:nvSpPr>
        <p:spPr>
          <a:ln/>
        </p:spPr>
      </p:sp>
      <p:sp>
        <p:nvSpPr>
          <p:cNvPr id="12292" name="Rectangle 3"/>
          <p:cNvSpPr>
            <a:spLocks noGrp="1" noChangeArrowheads="1"/>
          </p:cNvSpPr>
          <p:nvPr>
            <p:ph type="body" idx="1"/>
          </p:nvPr>
        </p:nvSpPr>
        <p:spPr>
          <a:noFill/>
        </p:spPr>
        <p:txBody>
          <a:bodyPr/>
          <a:lstStyle/>
          <a:p>
            <a:pPr eaLnBrk="1" hangingPunct="1"/>
            <a:endParaRPr lang="en-GB">
              <a:latin typeface="Arial" panose="020B0604020202020204" pitchFamily="34" charset="0"/>
            </a:endParaRPr>
          </a:p>
        </p:txBody>
      </p:sp>
    </p:spTree>
    <p:extLst>
      <p:ext uri="{BB962C8B-B14F-4D97-AF65-F5344CB8AC3E}">
        <p14:creationId xmlns:p14="http://schemas.microsoft.com/office/powerpoint/2010/main" val="29795392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56</a:t>
            </a:fld>
            <a:endParaRPr lang="en-US"/>
          </a:p>
        </p:txBody>
      </p:sp>
    </p:spTree>
    <p:extLst>
      <p:ext uri="{BB962C8B-B14F-4D97-AF65-F5344CB8AC3E}">
        <p14:creationId xmlns:p14="http://schemas.microsoft.com/office/powerpoint/2010/main" val="21738361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25396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263562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95690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
        <p:cNvGrpSpPr/>
        <p:nvPr/>
      </p:nvGrpSpPr>
      <p:grpSpPr>
        <a:xfrm>
          <a:off x="0" y="0"/>
          <a:ext cx="0" cy="0"/>
          <a:chOff x="0" y="0"/>
          <a:chExt cx="0" cy="0"/>
        </a:xfrm>
      </p:grpSpPr>
      <p:sp>
        <p:nvSpPr>
          <p:cNvPr id="184" name="Shape 184"/>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185" name="Shape 185"/>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37672064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BDCA2DF1-ABF9-42A5-AF23-AEA2A0B113EC}"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83</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80227" name="Rectangle 2"/>
          <p:cNvSpPr>
            <a:spLocks noGrp="1" noRot="1" noChangeAspect="1" noChangeArrowheads="1" noTextEdit="1"/>
          </p:cNvSpPr>
          <p:nvPr>
            <p:ph type="sldImg"/>
          </p:nvPr>
        </p:nvSpPr>
        <p:spPr>
          <a:ln/>
        </p:spPr>
      </p:sp>
      <p:sp>
        <p:nvSpPr>
          <p:cNvPr id="1802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631337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39AEC40E-4711-4C3D-8BD5-89AC555CD5A6}"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84</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82275" name="Rectangle 2"/>
          <p:cNvSpPr>
            <a:spLocks noGrp="1" noRot="1" noChangeAspect="1" noChangeArrowheads="1" noTextEdit="1"/>
          </p:cNvSpPr>
          <p:nvPr>
            <p:ph type="sldImg"/>
          </p:nvPr>
        </p:nvSpPr>
        <p:spPr>
          <a:ln/>
        </p:spPr>
      </p:sp>
      <p:sp>
        <p:nvSpPr>
          <p:cNvPr id="1822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93629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296201D3-B7B1-4DBC-A365-03D03663B453}"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92</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2579" name="Rectangle 2"/>
          <p:cNvSpPr>
            <a:spLocks noGrp="1" noRot="1" noChangeAspect="1" noChangeArrowheads="1" noTextEdit="1"/>
          </p:cNvSpPr>
          <p:nvPr>
            <p:ph type="sldImg"/>
          </p:nvPr>
        </p:nvSpPr>
        <p:spPr>
          <a:ln/>
        </p:spPr>
      </p:sp>
      <p:sp>
        <p:nvSpPr>
          <p:cNvPr id="1525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144399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4635D93E-002C-478B-B043-34136BFC4BBA}"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93</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3603" name="Rectangle 2"/>
          <p:cNvSpPr>
            <a:spLocks noGrp="1" noRot="1" noChangeAspect="1" noChangeArrowheads="1" noTextEdit="1"/>
          </p:cNvSpPr>
          <p:nvPr>
            <p:ph type="sldImg"/>
          </p:nvPr>
        </p:nvSpPr>
        <p:spPr>
          <a:ln/>
        </p:spPr>
      </p:sp>
      <p:sp>
        <p:nvSpPr>
          <p:cNvPr id="1536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773514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CE259411-84E8-43F5-B9CD-A2B1A910A004}"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94</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935112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8E06375F-5C16-4800-8C2A-076DE5460288}"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96</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5651" name="Rectangle 2"/>
          <p:cNvSpPr>
            <a:spLocks noGrp="1" noRot="1" noChangeAspect="1" noChangeArrowheads="1" noTextEdit="1"/>
          </p:cNvSpPr>
          <p:nvPr>
            <p:ph type="sldImg"/>
          </p:nvPr>
        </p:nvSpPr>
        <p:spPr>
          <a:ln/>
        </p:spPr>
      </p:sp>
      <p:sp>
        <p:nvSpPr>
          <p:cNvPr id="1556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670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9E76AD1A-B1AE-4762-8FCD-90D5C9AE85AD}"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97</a:t>
            </a:fld>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56675" name="Rectangle 2"/>
          <p:cNvSpPr>
            <a:spLocks noGrp="1" noRot="1" noChangeAspect="1" noChangeArrowheads="1" noTextEdit="1"/>
          </p:cNvSpPr>
          <p:nvPr>
            <p:ph type="sldImg"/>
          </p:nvPr>
        </p:nvSpPr>
        <p:spPr>
          <a:ln/>
        </p:spPr>
      </p:sp>
      <p:sp>
        <p:nvSpPr>
          <p:cNvPr id="1566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558779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3.png"/><Relationship Id="rId2" Type="http://schemas.openxmlformats.org/officeDocument/2006/relationships/image" Target="../media/image28.png"/><Relationship Id="rId1" Type="http://schemas.openxmlformats.org/officeDocument/2006/relationships/slideMaster" Target="../slideMasters/slideMaster10.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0.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7.png"/><Relationship Id="rId2" Type="http://schemas.openxmlformats.org/officeDocument/2006/relationships/image" Target="../media/image43.png"/><Relationship Id="rId1" Type="http://schemas.openxmlformats.org/officeDocument/2006/relationships/slideMaster" Target="../slideMasters/slideMaster10.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0.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0.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7.png"/><Relationship Id="rId2" Type="http://schemas.openxmlformats.org/officeDocument/2006/relationships/image" Target="../media/image43.png"/><Relationship Id="rId1" Type="http://schemas.openxmlformats.org/officeDocument/2006/relationships/slideMaster" Target="../slideMasters/slideMaster10.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2.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Master" Target="../slideMasters/slideMaster13.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Master" Target="../slideMasters/slideMaster13.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Master" Target="../slideMasters/slideMaster13.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13.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3.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Master" Target="../slideMasters/slideMaster14.xml"/><Relationship Id="rId4" Type="http://schemas.openxmlformats.org/officeDocument/2006/relationships/image" Target="../media/image57.png"/></Relationships>
</file>

<file path=ppt/slideLayouts/_rels/slideLayout20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8.png"/><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5.png"/><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6.png"/><Relationship Id="rId1" Type="http://schemas.openxmlformats.org/officeDocument/2006/relationships/slideMaster" Target="../slideMasters/slideMaster14.xml"/><Relationship Id="rId5" Type="http://schemas.openxmlformats.org/officeDocument/2006/relationships/image" Target="../media/image57.png"/><Relationship Id="rId4" Type="http://schemas.openxmlformats.org/officeDocument/2006/relationships/image" Target="../media/image60.png"/></Relationships>
</file>

<file path=ppt/slideLayouts/_rels/slideLayout206.xml.rels><?xml version="1.0" encoding="UTF-8" standalone="yes"?>
<Relationships xmlns="http://schemas.openxmlformats.org/package/2006/relationships"><Relationship Id="rId3" Type="http://schemas.openxmlformats.org/officeDocument/2006/relationships/image" Target="../media/image60.png"/><Relationship Id="rId7" Type="http://schemas.openxmlformats.org/officeDocument/2006/relationships/image" Target="../media/image56.png"/><Relationship Id="rId2" Type="http://schemas.openxmlformats.org/officeDocument/2006/relationships/image" Target="../media/image59.png"/><Relationship Id="rId1" Type="http://schemas.openxmlformats.org/officeDocument/2006/relationships/slideMaster" Target="../slideMasters/slideMaster14.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58.png"/></Relationships>
</file>

<file path=ppt/slideLayouts/_rels/slideLayout207.xml.rels><?xml version="1.0" encoding="UTF-8" standalone="yes"?>
<Relationships xmlns="http://schemas.openxmlformats.org/package/2006/relationships"><Relationship Id="rId3" Type="http://schemas.openxmlformats.org/officeDocument/2006/relationships/image" Target="../media/image60.png"/><Relationship Id="rId7" Type="http://schemas.openxmlformats.org/officeDocument/2006/relationships/image" Target="../media/image56.png"/><Relationship Id="rId2" Type="http://schemas.openxmlformats.org/officeDocument/2006/relationships/image" Target="../media/image59.png"/><Relationship Id="rId1" Type="http://schemas.openxmlformats.org/officeDocument/2006/relationships/slideMaster" Target="../slideMasters/slideMaster14.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58.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6.xml"/><Relationship Id="rId4" Type="http://schemas.openxmlformats.org/officeDocument/2006/relationships/hyperlink" Target="http://bit.ly/2TtBDfr" TargetMode="Externa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5.jpeg"/><Relationship Id="rId1" Type="http://schemas.openxmlformats.org/officeDocument/2006/relationships/slideMaster" Target="../slideMasters/slideMaster17.xml"/><Relationship Id="rId6" Type="http://schemas.openxmlformats.org/officeDocument/2006/relationships/image" Target="../media/image68.png"/><Relationship Id="rId5" Type="http://schemas.openxmlformats.org/officeDocument/2006/relationships/image" Target="../media/image66.jpeg"/><Relationship Id="rId4" Type="http://schemas.openxmlformats.org/officeDocument/2006/relationships/image" Target="../media/image64.jpeg"/></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18.xml"/></Relationships>
</file>

<file path=ppt/slideLayouts/_rels/slideLayout271.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jpeg"/><Relationship Id="rId1" Type="http://schemas.openxmlformats.org/officeDocument/2006/relationships/slideMaster" Target="../slideMasters/slideMaster18.xml"/><Relationship Id="rId4" Type="http://schemas.openxmlformats.org/officeDocument/2006/relationships/image" Target="../media/image72.png"/></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Master" Target="../slideMasters/slideMaster18.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Master" Target="../slideMasters/slideMaster18.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3.png"/><Relationship Id="rId2" Type="http://schemas.openxmlformats.org/officeDocument/2006/relationships/image" Target="../media/image28.png"/><Relationship Id="rId1" Type="http://schemas.openxmlformats.org/officeDocument/2006/relationships/slideMaster" Target="../slideMasters/slideMaster19.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9.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27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19.xml"/></Relationships>
</file>

<file path=ppt/slideLayouts/_rels/slideLayout27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19.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7.png"/><Relationship Id="rId2" Type="http://schemas.openxmlformats.org/officeDocument/2006/relationships/image" Target="../media/image43.png"/><Relationship Id="rId1" Type="http://schemas.openxmlformats.org/officeDocument/2006/relationships/slideMaster" Target="../slideMasters/slideMaster19.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9.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19.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19.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19.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39.png"/><Relationship Id="rId7" Type="http://schemas.openxmlformats.org/officeDocument/2006/relationships/image" Target="../media/image47.png"/><Relationship Id="rId2" Type="http://schemas.openxmlformats.org/officeDocument/2006/relationships/image" Target="../media/image43.png"/><Relationship Id="rId1" Type="http://schemas.openxmlformats.org/officeDocument/2006/relationships/slideMaster" Target="../slideMasters/slideMaster19.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9.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74.jpeg"/><Relationship Id="rId1" Type="http://schemas.openxmlformats.org/officeDocument/2006/relationships/slideMaster" Target="../slideMasters/slideMaster2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82.png"/><Relationship Id="rId7" Type="http://schemas.openxmlformats.org/officeDocument/2006/relationships/image" Target="../media/image86.png"/><Relationship Id="rId2" Type="http://schemas.openxmlformats.org/officeDocument/2006/relationships/image" Target="../media/image81.png"/><Relationship Id="rId1" Type="http://schemas.openxmlformats.org/officeDocument/2006/relationships/slideMaster" Target="../slideMasters/slideMaster22.xml"/><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87.jpg"/><Relationship Id="rId1" Type="http://schemas.openxmlformats.org/officeDocument/2006/relationships/slideMaster" Target="../slideMasters/slideMaster23.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88.jpg"/><Relationship Id="rId1" Type="http://schemas.openxmlformats.org/officeDocument/2006/relationships/slideMaster" Target="../slideMasters/slideMaster23.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89.jpg"/><Relationship Id="rId1" Type="http://schemas.openxmlformats.org/officeDocument/2006/relationships/slideMaster" Target="../slideMasters/slideMaster23.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90.jpg"/><Relationship Id="rId1" Type="http://schemas.openxmlformats.org/officeDocument/2006/relationships/slideMaster" Target="../slideMasters/slideMaster23.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91.jpg"/><Relationship Id="rId1" Type="http://schemas.openxmlformats.org/officeDocument/2006/relationships/slideMaster" Target="../slideMasters/slideMaster23.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92.jpg"/><Relationship Id="rId1" Type="http://schemas.openxmlformats.org/officeDocument/2006/relationships/slideMaster" Target="../slideMasters/slideMaster2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3.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Master" Target="../slideMasters/slideMaster24.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Master" Target="../slideMasters/slideMaster24.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Master" Target="../slideMasters/slideMaster24.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Master" Target="../slideMasters/slideMaster24.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24.xml"/></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Master" Target="../slideMasters/slideMaster24.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Master" Target="../slideMasters/slideMaster24.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74.jpeg"/><Relationship Id="rId1" Type="http://schemas.openxmlformats.org/officeDocument/2006/relationships/slideMaster" Target="../slideMasters/slideMaster24.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2.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3.png"/><Relationship Id="rId2" Type="http://schemas.openxmlformats.org/officeDocument/2006/relationships/image" Target="../media/image28.png"/><Relationship Id="rId1" Type="http://schemas.openxmlformats.org/officeDocument/2006/relationships/slideMaster" Target="../slideMasters/slideMaster27.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6.xml.rels><?xml version="1.0" encoding="UTF-8" standalone="yes"?>
<Relationships xmlns="http://schemas.openxmlformats.org/package/2006/relationships"><Relationship Id="rId3" Type="http://schemas.openxmlformats.org/officeDocument/2006/relationships/image" Target="../media/image82.png"/><Relationship Id="rId7" Type="http://schemas.openxmlformats.org/officeDocument/2006/relationships/image" Target="../media/image86.png"/><Relationship Id="rId2" Type="http://schemas.openxmlformats.org/officeDocument/2006/relationships/image" Target="../media/image81.png"/><Relationship Id="rId1" Type="http://schemas.openxmlformats.org/officeDocument/2006/relationships/slideMaster" Target="../slideMasters/slideMaster29.xml"/><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8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Master" Target="../slideMasters/slideMaster31.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31.xml"/></Relationships>
</file>

<file path=ppt/slideLayouts/_rels/slideLayout49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31.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31.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31.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1.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B21BCBE-5765-46D3-BA4F-E21B47D4CF2C}" type="datetimeFigureOut">
              <a:rPr lang="en-US" smtClean="0"/>
              <a:t>12/9/2021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13172283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12/9/2021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06508945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B21BCBE-5765-46D3-BA4F-E21B47D4CF2C}" type="datetimeFigureOut">
              <a:rPr lang="en-US" smtClean="0"/>
              <a:t>12/9/2021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59009728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B21BCBE-5765-46D3-BA4F-E21B47D4CF2C}" type="datetimeFigureOut">
              <a:rPr lang="en-US" smtClean="0"/>
              <a:t>12/9/2021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8432107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B21BCBE-5765-46D3-BA4F-E21B47D4CF2C}" type="datetimeFigureOut">
              <a:rPr lang="en-US" smtClean="0"/>
              <a:t>12/9/2021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6030477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B21BCBE-5765-46D3-BA4F-E21B47D4CF2C}" type="datetimeFigureOut">
              <a:rPr lang="en-US" smtClean="0"/>
              <a:t>12/9/2021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8135564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B21BCBE-5765-46D3-BA4F-E21B47D4CF2C}" type="datetimeFigureOut">
              <a:rPr lang="en-US" smtClean="0"/>
              <a:t>12/9/2021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1459445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12/9/2021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20501279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12/9/2021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2119419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12/9/2021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639650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12/9/2021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930588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3" name="Shape 33"/>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34" name="Shape 34"/>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35" name="Shape 35"/>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 name="Shape 36"/>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 name="Shape 37"/>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8" name="Shape 38"/>
          <p:cNvGrpSpPr/>
          <p:nvPr/>
        </p:nvGrpSpPr>
        <p:grpSpPr>
          <a:xfrm>
            <a:off x="-12700" y="2698767"/>
            <a:ext cx="12223767" cy="793733"/>
            <a:chOff x="-9525" y="4462475"/>
            <a:chExt cx="9167825" cy="595300"/>
          </a:xfrm>
        </p:grpSpPr>
        <p:sp>
          <p:nvSpPr>
            <p:cNvPr id="39" name="Shape 3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0" name="Shape 4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 name="Shape 4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2" name="Shape 42"/>
          <p:cNvGrpSpPr/>
          <p:nvPr/>
        </p:nvGrpSpPr>
        <p:grpSpPr>
          <a:xfrm>
            <a:off x="-57116" y="2673450"/>
            <a:ext cx="12306099" cy="857049"/>
            <a:chOff x="-42837" y="4443487"/>
            <a:chExt cx="9229574" cy="642787"/>
          </a:xfrm>
        </p:grpSpPr>
        <p:sp>
          <p:nvSpPr>
            <p:cNvPr id="43" name="Shape 4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 name="Shape 4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5" name="Shape 4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6" name="Shape 4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7" name="Shape 4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8" name="Shape 4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9" name="Shape 4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0" name="Shape 5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1" name="Shape 5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2" name="Shape 5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3" name="Shape 5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4" name="Shape 5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5" name="Shape 5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6" name="Shape 5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7" name="Shape 5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8" name="Shape 5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9" name="Shape 5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0" name="Shape 6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1" name="Shape 6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2" name="Shape 6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3" name="Shape 6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4" name="Shape 6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5" name="Shape 6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6" name="Shape 6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7" name="Shape 6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68" name="Shape 68"/>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69" name="Shape 69"/>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0" name="Shape 70"/>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1" name="Shape 71"/>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2" name="Shape 72"/>
          <p:cNvSpPr txBox="1">
            <a:spLocks noGrp="1"/>
          </p:cNvSpPr>
          <p:nvPr>
            <p:ph type="ctrTitle"/>
          </p:nvPr>
        </p:nvSpPr>
        <p:spPr>
          <a:xfrm>
            <a:off x="3797300" y="4484567"/>
            <a:ext cx="7480400" cy="1546399"/>
          </a:xfrm>
          <a:prstGeom prst="rect">
            <a:avLst/>
          </a:prstGeom>
        </p:spPr>
        <p:txBody>
          <a:bodyPr lIns="91425" tIns="91425" rIns="91425" bIns="91425" anchor="ctr" anchorCtr="0"/>
          <a:lstStyle>
            <a:lvl1pPr lvl="0" algn="r">
              <a:spcBef>
                <a:spcPts val="0"/>
              </a:spcBef>
              <a:buClr>
                <a:srgbClr val="FFFFFF"/>
              </a:buClr>
              <a:buSzPct val="100000"/>
              <a:defRPr sz="6400">
                <a:solidFill>
                  <a:srgbClr val="FFFFFF"/>
                </a:solidFill>
              </a:defRPr>
            </a:lvl1pPr>
            <a:lvl2pPr lvl="1" algn="r">
              <a:spcBef>
                <a:spcPts val="0"/>
              </a:spcBef>
              <a:buClr>
                <a:srgbClr val="FFFFFF"/>
              </a:buClr>
              <a:buSzPct val="100000"/>
              <a:defRPr sz="6400">
                <a:solidFill>
                  <a:srgbClr val="FFFFFF"/>
                </a:solidFill>
              </a:defRPr>
            </a:lvl2pPr>
            <a:lvl3pPr lvl="2" algn="r">
              <a:spcBef>
                <a:spcPts val="0"/>
              </a:spcBef>
              <a:buClr>
                <a:srgbClr val="FFFFFF"/>
              </a:buClr>
              <a:buSzPct val="100000"/>
              <a:defRPr sz="6400">
                <a:solidFill>
                  <a:srgbClr val="FFFFFF"/>
                </a:solidFill>
              </a:defRPr>
            </a:lvl3pPr>
            <a:lvl4pPr lvl="3" algn="r">
              <a:spcBef>
                <a:spcPts val="0"/>
              </a:spcBef>
              <a:buClr>
                <a:srgbClr val="FFFFFF"/>
              </a:buClr>
              <a:buSzPct val="100000"/>
              <a:defRPr sz="6400">
                <a:solidFill>
                  <a:srgbClr val="FFFFFF"/>
                </a:solidFill>
              </a:defRPr>
            </a:lvl4pPr>
            <a:lvl5pPr lvl="4" algn="r">
              <a:spcBef>
                <a:spcPts val="0"/>
              </a:spcBef>
              <a:buClr>
                <a:srgbClr val="FFFFFF"/>
              </a:buClr>
              <a:buSzPct val="100000"/>
              <a:defRPr sz="6400">
                <a:solidFill>
                  <a:srgbClr val="FFFFFF"/>
                </a:solidFill>
              </a:defRPr>
            </a:lvl5pPr>
            <a:lvl6pPr lvl="5" algn="r">
              <a:spcBef>
                <a:spcPts val="0"/>
              </a:spcBef>
              <a:buClr>
                <a:srgbClr val="FFFFFF"/>
              </a:buClr>
              <a:buSzPct val="100000"/>
              <a:defRPr sz="6400">
                <a:solidFill>
                  <a:srgbClr val="FFFFFF"/>
                </a:solidFill>
              </a:defRPr>
            </a:lvl6pPr>
            <a:lvl7pPr lvl="6" algn="r">
              <a:spcBef>
                <a:spcPts val="0"/>
              </a:spcBef>
              <a:buClr>
                <a:srgbClr val="FFFFFF"/>
              </a:buClr>
              <a:buSzPct val="100000"/>
              <a:defRPr sz="6400">
                <a:solidFill>
                  <a:srgbClr val="FFFFFF"/>
                </a:solidFill>
              </a:defRPr>
            </a:lvl7pPr>
            <a:lvl8pPr lvl="7" algn="r">
              <a:spcBef>
                <a:spcPts val="0"/>
              </a:spcBef>
              <a:buClr>
                <a:srgbClr val="FFFFFF"/>
              </a:buClr>
              <a:buSzPct val="100000"/>
              <a:defRPr sz="6400">
                <a:solidFill>
                  <a:srgbClr val="FFFFFF"/>
                </a:solidFill>
              </a:defRPr>
            </a:lvl8pPr>
            <a:lvl9pPr lvl="8" algn="r">
              <a:spcBef>
                <a:spcPts val="0"/>
              </a:spcBef>
              <a:buClr>
                <a:srgbClr val="FFFFFF"/>
              </a:buClr>
              <a:buSzPct val="100000"/>
              <a:defRPr sz="6400">
                <a:solidFill>
                  <a:srgbClr val="FFFFFF"/>
                </a:solidFill>
              </a:defRPr>
            </a:lvl9pPr>
          </a:lstStyle>
          <a:p>
            <a:endParaRPr/>
          </a:p>
        </p:txBody>
      </p:sp>
    </p:spTree>
    <p:extLst>
      <p:ext uri="{BB962C8B-B14F-4D97-AF65-F5344CB8AC3E}">
        <p14:creationId xmlns:p14="http://schemas.microsoft.com/office/powerpoint/2010/main" val="36828187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74" name="Shape 74"/>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75" name="Shape 75"/>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76" name="Shape 76"/>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7" name="Shape 77"/>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8" name="Shape 78"/>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79" name="Shape 79"/>
          <p:cNvGrpSpPr/>
          <p:nvPr/>
        </p:nvGrpSpPr>
        <p:grpSpPr>
          <a:xfrm>
            <a:off x="-12700" y="2698767"/>
            <a:ext cx="12223767" cy="793733"/>
            <a:chOff x="-9525" y="4462475"/>
            <a:chExt cx="9167825" cy="595300"/>
          </a:xfrm>
        </p:grpSpPr>
        <p:sp>
          <p:nvSpPr>
            <p:cNvPr id="80" name="Shape 80"/>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81" name="Shape 81"/>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82" name="Shape 82"/>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83" name="Shape 83"/>
          <p:cNvGrpSpPr/>
          <p:nvPr/>
        </p:nvGrpSpPr>
        <p:grpSpPr>
          <a:xfrm>
            <a:off x="-57116" y="2673450"/>
            <a:ext cx="12306099" cy="857049"/>
            <a:chOff x="-42837" y="4443487"/>
            <a:chExt cx="9229574" cy="642787"/>
          </a:xfrm>
        </p:grpSpPr>
        <p:sp>
          <p:nvSpPr>
            <p:cNvPr id="84" name="Shape 84"/>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5" name="Shape 85"/>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6" name="Shape 86"/>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7" name="Shape 87"/>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8" name="Shape 88"/>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9" name="Shape 89"/>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0" name="Shape 90"/>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1" name="Shape 91"/>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2" name="Shape 92"/>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3" name="Shape 93"/>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4" name="Shape 94"/>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5" name="Shape 95"/>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6" name="Shape 96"/>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7" name="Shape 97"/>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8" name="Shape 98"/>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9" name="Shape 99"/>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0" name="Shape 100"/>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1" name="Shape 101"/>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2" name="Shape 102"/>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3" name="Shape 103"/>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4" name="Shape 104"/>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5" name="Shape 105"/>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6" name="Shape 106"/>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7" name="Shape 107"/>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8" name="Shape 108"/>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09" name="Shape 109"/>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0" name="Shape 110"/>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1" name="Shape 111"/>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2" name="Shape 112"/>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3" name="Shape 113"/>
          <p:cNvSpPr txBox="1">
            <a:spLocks noGrp="1"/>
          </p:cNvSpPr>
          <p:nvPr>
            <p:ph type="ctrTitle"/>
          </p:nvPr>
        </p:nvSpPr>
        <p:spPr>
          <a:xfrm>
            <a:off x="3079134" y="4041534"/>
            <a:ext cx="6952799" cy="1546399"/>
          </a:xfrm>
          <a:prstGeom prst="rect">
            <a:avLst/>
          </a:prstGeom>
        </p:spPr>
        <p:txBody>
          <a:bodyPr lIns="91425" tIns="91425" rIns="91425" bIns="91425" anchor="b" anchorCtr="0"/>
          <a:lstStyle>
            <a:lvl1pPr lvl="0" algn="r" rtl="0">
              <a:spcBef>
                <a:spcPts val="0"/>
              </a:spcBef>
              <a:buClr>
                <a:srgbClr val="FFFFFF"/>
              </a:buClr>
              <a:buSzPct val="100000"/>
              <a:defRPr sz="4800">
                <a:solidFill>
                  <a:srgbClr val="FFFFFF"/>
                </a:solidFill>
              </a:defRPr>
            </a:lvl1pPr>
            <a:lvl2pPr lvl="1" algn="r" rtl="0">
              <a:spcBef>
                <a:spcPts val="0"/>
              </a:spcBef>
              <a:buClr>
                <a:srgbClr val="FFFFFF"/>
              </a:buClr>
              <a:buSzPct val="100000"/>
              <a:defRPr sz="4800">
                <a:solidFill>
                  <a:srgbClr val="FFFFFF"/>
                </a:solidFill>
              </a:defRPr>
            </a:lvl2pPr>
            <a:lvl3pPr lvl="2" algn="r" rtl="0">
              <a:spcBef>
                <a:spcPts val="0"/>
              </a:spcBef>
              <a:buClr>
                <a:srgbClr val="FFFFFF"/>
              </a:buClr>
              <a:buSzPct val="100000"/>
              <a:defRPr sz="4800">
                <a:solidFill>
                  <a:srgbClr val="FFFFFF"/>
                </a:solidFill>
              </a:defRPr>
            </a:lvl3pPr>
            <a:lvl4pPr lvl="3" algn="r" rtl="0">
              <a:spcBef>
                <a:spcPts val="0"/>
              </a:spcBef>
              <a:buClr>
                <a:srgbClr val="FFFFFF"/>
              </a:buClr>
              <a:buSzPct val="100000"/>
              <a:defRPr sz="4800">
                <a:solidFill>
                  <a:srgbClr val="FFFFFF"/>
                </a:solidFill>
              </a:defRPr>
            </a:lvl4pPr>
            <a:lvl5pPr lvl="4" algn="r" rtl="0">
              <a:spcBef>
                <a:spcPts val="0"/>
              </a:spcBef>
              <a:buClr>
                <a:srgbClr val="FFFFFF"/>
              </a:buClr>
              <a:buSzPct val="100000"/>
              <a:defRPr sz="4800">
                <a:solidFill>
                  <a:srgbClr val="FFFFFF"/>
                </a:solidFill>
              </a:defRPr>
            </a:lvl5pPr>
            <a:lvl6pPr lvl="5" algn="r" rtl="0">
              <a:spcBef>
                <a:spcPts val="0"/>
              </a:spcBef>
              <a:buClr>
                <a:srgbClr val="FFFFFF"/>
              </a:buClr>
              <a:buSzPct val="100000"/>
              <a:defRPr sz="4800">
                <a:solidFill>
                  <a:srgbClr val="FFFFFF"/>
                </a:solidFill>
              </a:defRPr>
            </a:lvl6pPr>
            <a:lvl7pPr lvl="6" algn="r" rtl="0">
              <a:spcBef>
                <a:spcPts val="0"/>
              </a:spcBef>
              <a:buClr>
                <a:srgbClr val="FFFFFF"/>
              </a:buClr>
              <a:buSzPct val="100000"/>
              <a:defRPr sz="4800">
                <a:solidFill>
                  <a:srgbClr val="FFFFFF"/>
                </a:solidFill>
              </a:defRPr>
            </a:lvl7pPr>
            <a:lvl8pPr lvl="7" algn="r" rtl="0">
              <a:spcBef>
                <a:spcPts val="0"/>
              </a:spcBef>
              <a:buClr>
                <a:srgbClr val="FFFFFF"/>
              </a:buClr>
              <a:buSzPct val="100000"/>
              <a:defRPr sz="4800">
                <a:solidFill>
                  <a:srgbClr val="FFFFFF"/>
                </a:solidFill>
              </a:defRPr>
            </a:lvl8pPr>
            <a:lvl9pPr lvl="8" algn="r" rtl="0">
              <a:spcBef>
                <a:spcPts val="0"/>
              </a:spcBef>
              <a:buClr>
                <a:srgbClr val="FFFFFF"/>
              </a:buClr>
              <a:buSzPct val="100000"/>
              <a:defRPr sz="4800">
                <a:solidFill>
                  <a:srgbClr val="FFFFFF"/>
                </a:solidFill>
              </a:defRPr>
            </a:lvl9pPr>
          </a:lstStyle>
          <a:p>
            <a:endParaRPr/>
          </a:p>
        </p:txBody>
      </p:sp>
      <p:sp>
        <p:nvSpPr>
          <p:cNvPr id="114" name="Shape 114"/>
          <p:cNvSpPr txBox="1">
            <a:spLocks noGrp="1"/>
          </p:cNvSpPr>
          <p:nvPr>
            <p:ph type="subTitle" idx="1"/>
          </p:nvPr>
        </p:nvSpPr>
        <p:spPr>
          <a:xfrm>
            <a:off x="3079254" y="5412334"/>
            <a:ext cx="6952799" cy="1046399"/>
          </a:xfrm>
          <a:prstGeom prst="rect">
            <a:avLst/>
          </a:prstGeom>
        </p:spPr>
        <p:txBody>
          <a:bodyPr lIns="91425" tIns="91425" rIns="91425" bIns="91425" anchor="t" anchorCtr="0"/>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4000">
                <a:solidFill>
                  <a:srgbClr val="FFFFFF"/>
                </a:solidFill>
              </a:defRPr>
            </a:lvl2pPr>
            <a:lvl3pPr lvl="2" algn="r" rtl="0">
              <a:spcBef>
                <a:spcPts val="0"/>
              </a:spcBef>
              <a:buClr>
                <a:srgbClr val="FFFFFF"/>
              </a:buClr>
              <a:buSzPct val="100000"/>
              <a:buNone/>
              <a:defRPr sz="4000">
                <a:solidFill>
                  <a:srgbClr val="FFFFFF"/>
                </a:solidFill>
              </a:defRPr>
            </a:lvl3pPr>
            <a:lvl4pPr lvl="3" algn="r" rtl="0">
              <a:spcBef>
                <a:spcPts val="0"/>
              </a:spcBef>
              <a:buClr>
                <a:srgbClr val="FFFFFF"/>
              </a:buClr>
              <a:buSzPct val="100000"/>
              <a:buNone/>
              <a:defRPr sz="4000">
                <a:solidFill>
                  <a:srgbClr val="FFFFFF"/>
                </a:solidFill>
              </a:defRPr>
            </a:lvl4pPr>
            <a:lvl5pPr lvl="4" algn="r" rtl="0">
              <a:spcBef>
                <a:spcPts val="0"/>
              </a:spcBef>
              <a:buClr>
                <a:srgbClr val="FFFFFF"/>
              </a:buClr>
              <a:buSzPct val="100000"/>
              <a:buNone/>
              <a:defRPr sz="4000">
                <a:solidFill>
                  <a:srgbClr val="FFFFFF"/>
                </a:solidFill>
              </a:defRPr>
            </a:lvl5pPr>
            <a:lvl6pPr lvl="5" algn="r" rtl="0">
              <a:spcBef>
                <a:spcPts val="0"/>
              </a:spcBef>
              <a:buClr>
                <a:srgbClr val="FFFFFF"/>
              </a:buClr>
              <a:buSzPct val="100000"/>
              <a:buNone/>
              <a:defRPr sz="4000">
                <a:solidFill>
                  <a:srgbClr val="FFFFFF"/>
                </a:solidFill>
              </a:defRPr>
            </a:lvl6pPr>
            <a:lvl7pPr lvl="6" algn="r" rtl="0">
              <a:spcBef>
                <a:spcPts val="0"/>
              </a:spcBef>
              <a:buClr>
                <a:srgbClr val="FFFFFF"/>
              </a:buClr>
              <a:buSzPct val="100000"/>
              <a:buNone/>
              <a:defRPr sz="4000">
                <a:solidFill>
                  <a:srgbClr val="FFFFFF"/>
                </a:solidFill>
              </a:defRPr>
            </a:lvl7pPr>
            <a:lvl8pPr lvl="7" algn="r" rtl="0">
              <a:spcBef>
                <a:spcPts val="0"/>
              </a:spcBef>
              <a:buClr>
                <a:srgbClr val="FFFFFF"/>
              </a:buClr>
              <a:buSzPct val="100000"/>
              <a:buNone/>
              <a:defRPr sz="4000">
                <a:solidFill>
                  <a:srgbClr val="FFFFFF"/>
                </a:solidFill>
              </a:defRPr>
            </a:lvl8pPr>
            <a:lvl9pPr lvl="8" algn="r" rtl="0">
              <a:spcBef>
                <a:spcPts val="0"/>
              </a:spcBef>
              <a:buClr>
                <a:srgbClr val="FFFFFF"/>
              </a:buClr>
              <a:buSzPct val="100000"/>
              <a:buNone/>
              <a:defRPr sz="4000">
                <a:solidFill>
                  <a:srgbClr val="FFFFFF"/>
                </a:solidFill>
              </a:defRPr>
            </a:lvl9pPr>
          </a:lstStyle>
          <a:p>
            <a:endParaRPr/>
          </a:p>
        </p:txBody>
      </p:sp>
    </p:spTree>
    <p:extLst>
      <p:ext uri="{BB962C8B-B14F-4D97-AF65-F5344CB8AC3E}">
        <p14:creationId xmlns:p14="http://schemas.microsoft.com/office/powerpoint/2010/main" val="318274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116" name="Shape 116"/>
          <p:cNvSpPr txBox="1">
            <a:spLocks noGrp="1"/>
          </p:cNvSpPr>
          <p:nvPr>
            <p:ph type="body" idx="1"/>
          </p:nvPr>
        </p:nvSpPr>
        <p:spPr>
          <a:xfrm>
            <a:off x="2026634" y="2882401"/>
            <a:ext cx="8138799" cy="1093199"/>
          </a:xfrm>
          <a:prstGeom prst="rect">
            <a:avLst/>
          </a:prstGeom>
        </p:spPr>
        <p:txBody>
          <a:bodyPr lIns="91425" tIns="91425" rIns="91425" bIns="91425" anchor="ctr" anchorCtr="0"/>
          <a:lstStyle>
            <a:lvl1pPr lvl="0" algn="ctr" rtl="0">
              <a:spcBef>
                <a:spcPts val="0"/>
              </a:spcBef>
              <a:buSzPct val="100000"/>
              <a:defRPr sz="4000" i="1"/>
            </a:lvl1pPr>
            <a:lvl2pPr lvl="1" algn="ctr" rtl="0">
              <a:spcBef>
                <a:spcPts val="0"/>
              </a:spcBef>
              <a:buSzPct val="100000"/>
              <a:defRPr sz="4000" i="1"/>
            </a:lvl2pPr>
            <a:lvl3pPr lvl="2" algn="ctr" rtl="0">
              <a:spcBef>
                <a:spcPts val="0"/>
              </a:spcBef>
              <a:buSzPct val="100000"/>
              <a:defRPr sz="4000" i="1"/>
            </a:lvl3pPr>
            <a:lvl4pPr lvl="3" algn="ctr" rtl="0">
              <a:spcBef>
                <a:spcPts val="0"/>
              </a:spcBef>
              <a:buSzPct val="100000"/>
              <a:defRPr sz="4000" i="1"/>
            </a:lvl4pPr>
            <a:lvl5pPr lvl="4" algn="ctr" rtl="0">
              <a:spcBef>
                <a:spcPts val="0"/>
              </a:spcBef>
              <a:buSzPct val="100000"/>
              <a:defRPr sz="4000" i="1"/>
            </a:lvl5pPr>
            <a:lvl6pPr lvl="5" algn="ctr" rtl="0">
              <a:spcBef>
                <a:spcPts val="0"/>
              </a:spcBef>
              <a:buSzPct val="100000"/>
              <a:defRPr sz="4000" i="1"/>
            </a:lvl6pPr>
            <a:lvl7pPr lvl="6" algn="ctr" rtl="0">
              <a:spcBef>
                <a:spcPts val="0"/>
              </a:spcBef>
              <a:buSzPct val="100000"/>
              <a:defRPr sz="4000" i="1"/>
            </a:lvl7pPr>
            <a:lvl8pPr lvl="7" algn="ctr" rtl="0">
              <a:spcBef>
                <a:spcPts val="0"/>
              </a:spcBef>
              <a:buSzPct val="100000"/>
              <a:defRPr sz="4000" i="1"/>
            </a:lvl8pPr>
            <a:lvl9pPr lvl="8" algn="ctr">
              <a:spcBef>
                <a:spcPts val="0"/>
              </a:spcBef>
              <a:buSzPct val="100000"/>
              <a:defRPr sz="4000" i="1"/>
            </a:lvl9pPr>
          </a:lstStyle>
          <a:p>
            <a:endParaRPr/>
          </a:p>
        </p:txBody>
      </p:sp>
      <p:sp>
        <p:nvSpPr>
          <p:cNvPr id="117" name="Shape 117"/>
          <p:cNvSpPr txBox="1"/>
          <p:nvPr/>
        </p:nvSpPr>
        <p:spPr>
          <a:xfrm>
            <a:off x="4791200" y="737025"/>
            <a:ext cx="2609600" cy="871599"/>
          </a:xfrm>
          <a:prstGeom prst="rect">
            <a:avLst/>
          </a:prstGeom>
          <a:noFill/>
          <a:ln>
            <a:noFill/>
          </a:ln>
        </p:spPr>
        <p:txBody>
          <a:bodyPr lIns="121900" tIns="121900" rIns="121900" bIns="121900" anchor="t" anchorCtr="0">
            <a:noAutofit/>
          </a:bodyPr>
          <a:lstStyle/>
          <a:p>
            <a:pPr algn="ctr"/>
            <a:r>
              <a:rPr lang="en" sz="12800" kern="0">
                <a:solidFill>
                  <a:srgbClr val="00CEF6"/>
                </a:solidFill>
                <a:cs typeface="Arial"/>
                <a:sym typeface="Arial"/>
                <a:rtl val="0"/>
              </a:rPr>
              <a:t>“</a:t>
            </a:r>
          </a:p>
        </p:txBody>
      </p:sp>
      <p:sp>
        <p:nvSpPr>
          <p:cNvPr id="118" name="Shape 11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19" name="Shape 11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20" name="Shape 12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1" name="Shape 12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2" name="Shape 12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23" name="Shape 123"/>
          <p:cNvGrpSpPr/>
          <p:nvPr/>
        </p:nvGrpSpPr>
        <p:grpSpPr>
          <a:xfrm>
            <a:off x="-12700" y="5949967"/>
            <a:ext cx="12223767" cy="793733"/>
            <a:chOff x="-9525" y="4462475"/>
            <a:chExt cx="9167825" cy="595300"/>
          </a:xfrm>
        </p:grpSpPr>
        <p:sp>
          <p:nvSpPr>
            <p:cNvPr id="124" name="Shape 12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25" name="Shape 12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26" name="Shape 12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27" name="Shape 127"/>
          <p:cNvGrpSpPr/>
          <p:nvPr/>
        </p:nvGrpSpPr>
        <p:grpSpPr>
          <a:xfrm>
            <a:off x="-57116" y="5924650"/>
            <a:ext cx="12306099" cy="857049"/>
            <a:chOff x="-42837" y="4443487"/>
            <a:chExt cx="9229574" cy="642787"/>
          </a:xfrm>
        </p:grpSpPr>
        <p:sp>
          <p:nvSpPr>
            <p:cNvPr id="128" name="Shape 12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29" name="Shape 12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0" name="Shape 13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1" name="Shape 13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2" name="Shape 13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3" name="Shape 13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4" name="Shape 13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5" name="Shape 13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6" name="Shape 13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7" name="Shape 13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8" name="Shape 13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9" name="Shape 13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0" name="Shape 14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1" name="Shape 14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2" name="Shape 14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3" name="Shape 14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4" name="Shape 14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5" name="Shape 14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6" name="Shape 14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7" name="Shape 14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8" name="Shape 14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9" name="Shape 14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0" name="Shape 15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1" name="Shape 15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2" name="Shape 15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53" name="Shape 15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4" name="Shape 15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5" name="Shape 15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6" name="Shape 15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2690769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158" name="Shape 158"/>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7"/>
            <a:ext cx="9328800" cy="25627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60" name="Shape 160"/>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61" name="Shape 161"/>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62" name="Shape 162"/>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3" name="Shape 163"/>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4" name="Shape 164"/>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65" name="Shape 165"/>
          <p:cNvGrpSpPr/>
          <p:nvPr/>
        </p:nvGrpSpPr>
        <p:grpSpPr>
          <a:xfrm>
            <a:off x="-12700" y="5949967"/>
            <a:ext cx="12223767" cy="793733"/>
            <a:chOff x="-9525" y="4462475"/>
            <a:chExt cx="9167825" cy="595300"/>
          </a:xfrm>
        </p:grpSpPr>
        <p:sp>
          <p:nvSpPr>
            <p:cNvPr id="166" name="Shape 166"/>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67" name="Shape 167"/>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68" name="Shape 168"/>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69" name="Shape 169"/>
          <p:cNvGrpSpPr/>
          <p:nvPr/>
        </p:nvGrpSpPr>
        <p:grpSpPr>
          <a:xfrm>
            <a:off x="-57116" y="5924650"/>
            <a:ext cx="12306099" cy="857049"/>
            <a:chOff x="-42837" y="4443487"/>
            <a:chExt cx="9229574" cy="642787"/>
          </a:xfrm>
        </p:grpSpPr>
        <p:sp>
          <p:nvSpPr>
            <p:cNvPr id="170" name="Shape 170"/>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1" name="Shape 171"/>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2" name="Shape 172"/>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3" name="Shape 173"/>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4" name="Shape 174"/>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5" name="Shape 175"/>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6" name="Shape 176"/>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7" name="Shape 177"/>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8" name="Shape 178"/>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9" name="Shape 179"/>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0" name="Shape 180"/>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1" name="Shape 181"/>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2" name="Shape 182"/>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3" name="Shape 183"/>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4" name="Shape 184"/>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5" name="Shape 185"/>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6" name="Shape 186"/>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7" name="Shape 187"/>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8" name="Shape 188"/>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9" name="Shape 189"/>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0" name="Shape 190"/>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1" name="Shape 191"/>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2" name="Shape 192"/>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3" name="Shape 193"/>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4" name="Shape 194"/>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95" name="Shape 195"/>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6" name="Shape 196"/>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7" name="Shape 197"/>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8" name="Shape 198"/>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5869066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200" name="Shape 200"/>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7"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3"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3" name="Shape 203"/>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04" name="Shape 204"/>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05" name="Shape 205"/>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6" name="Shape 206"/>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7" name="Shape 207"/>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08" name="Shape 208"/>
          <p:cNvGrpSpPr/>
          <p:nvPr/>
        </p:nvGrpSpPr>
        <p:grpSpPr>
          <a:xfrm>
            <a:off x="-12700" y="5949967"/>
            <a:ext cx="12223767" cy="793733"/>
            <a:chOff x="-9525" y="4462475"/>
            <a:chExt cx="9167825" cy="595300"/>
          </a:xfrm>
        </p:grpSpPr>
        <p:sp>
          <p:nvSpPr>
            <p:cNvPr id="209" name="Shape 20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10" name="Shape 21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11" name="Shape 21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12" name="Shape 212"/>
          <p:cNvGrpSpPr/>
          <p:nvPr/>
        </p:nvGrpSpPr>
        <p:grpSpPr>
          <a:xfrm>
            <a:off x="-57116" y="5924650"/>
            <a:ext cx="12306099" cy="857049"/>
            <a:chOff x="-42837" y="4443487"/>
            <a:chExt cx="9229574" cy="642787"/>
          </a:xfrm>
        </p:grpSpPr>
        <p:sp>
          <p:nvSpPr>
            <p:cNvPr id="213" name="Shape 21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4" name="Shape 21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5" name="Shape 21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6" name="Shape 21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7" name="Shape 21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8" name="Shape 21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9" name="Shape 21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0" name="Shape 22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1" name="Shape 22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2" name="Shape 22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3" name="Shape 22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4" name="Shape 22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5" name="Shape 22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6" name="Shape 22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7" name="Shape 22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8" name="Shape 22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9" name="Shape 22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0" name="Shape 23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1" name="Shape 23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2" name="Shape 23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3" name="Shape 23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4" name="Shape 23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5" name="Shape 23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6" name="Shape 23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7" name="Shape 23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38" name="Shape 238"/>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39" name="Shape 239"/>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0" name="Shape 240"/>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1" name="Shape 241"/>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6702836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243" name="Shape 243"/>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5" name="Shape 245"/>
          <p:cNvSpPr txBox="1">
            <a:spLocks noGrp="1"/>
          </p:cNvSpPr>
          <p:nvPr>
            <p:ph type="body" idx="2"/>
          </p:nvPr>
        </p:nvSpPr>
        <p:spPr>
          <a:xfrm>
            <a:off x="44055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6" name="Shape 246"/>
          <p:cNvSpPr txBox="1">
            <a:spLocks noGrp="1"/>
          </p:cNvSpPr>
          <p:nvPr>
            <p:ph type="body" idx="3"/>
          </p:nvPr>
        </p:nvSpPr>
        <p:spPr>
          <a:xfrm>
            <a:off x="78698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7" name="Shape 247"/>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48" name="Shape 248"/>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49" name="Shape 249"/>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0" name="Shape 250"/>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1" name="Shape 251"/>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52" name="Shape 252"/>
          <p:cNvGrpSpPr/>
          <p:nvPr/>
        </p:nvGrpSpPr>
        <p:grpSpPr>
          <a:xfrm>
            <a:off x="-12700" y="5949967"/>
            <a:ext cx="12223767" cy="793733"/>
            <a:chOff x="-9525" y="4462475"/>
            <a:chExt cx="9167825" cy="595300"/>
          </a:xfrm>
        </p:grpSpPr>
        <p:sp>
          <p:nvSpPr>
            <p:cNvPr id="253" name="Shape 253"/>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54" name="Shape 254"/>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55" name="Shape 255"/>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56" name="Shape 256"/>
          <p:cNvGrpSpPr/>
          <p:nvPr/>
        </p:nvGrpSpPr>
        <p:grpSpPr>
          <a:xfrm>
            <a:off x="-57116" y="5924650"/>
            <a:ext cx="12306099" cy="857049"/>
            <a:chOff x="-42837" y="4443487"/>
            <a:chExt cx="9229574" cy="642787"/>
          </a:xfrm>
        </p:grpSpPr>
        <p:sp>
          <p:nvSpPr>
            <p:cNvPr id="257" name="Shape 257"/>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8" name="Shape 258"/>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9" name="Shape 259"/>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0" name="Shape 260"/>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1" name="Shape 261"/>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2" name="Shape 262"/>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3" name="Shape 263"/>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4" name="Shape 264"/>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5" name="Shape 265"/>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6" name="Shape 266"/>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7" name="Shape 267"/>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8" name="Shape 268"/>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9" name="Shape 269"/>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0" name="Shape 270"/>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1" name="Shape 271"/>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2" name="Shape 272"/>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3" name="Shape 273"/>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4" name="Shape 274"/>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5" name="Shape 275"/>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6" name="Shape 276"/>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7" name="Shape 277"/>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8" name="Shape 278"/>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9" name="Shape 279"/>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0" name="Shape 280"/>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1" name="Shape 281"/>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82" name="Shape 282"/>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3" name="Shape 283"/>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4" name="Shape 284"/>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5" name="Shape 285"/>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63880297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28" name="Shape 328"/>
          <p:cNvSpPr txBox="1">
            <a:spLocks noGrp="1"/>
          </p:cNvSpPr>
          <p:nvPr>
            <p:ph type="body" idx="1"/>
          </p:nvPr>
        </p:nvSpPr>
        <p:spPr>
          <a:xfrm>
            <a:off x="609600" y="5137105"/>
            <a:ext cx="10972800" cy="692799"/>
          </a:xfrm>
          <a:prstGeom prst="rect">
            <a:avLst/>
          </a:prstGeom>
        </p:spPr>
        <p:txBody>
          <a:bodyPr lIns="91425" tIns="91425" rIns="91425" bIns="91425" anchor="t" anchorCtr="0"/>
          <a:lstStyle>
            <a:lvl1pPr lvl="0" algn="ctr">
              <a:spcBef>
                <a:spcPts val="480"/>
              </a:spcBef>
              <a:buClr>
                <a:srgbClr val="00CEF6"/>
              </a:buClr>
              <a:buSzPct val="100000"/>
              <a:buNone/>
              <a:defRPr sz="1867">
                <a:solidFill>
                  <a:srgbClr val="00CEF6"/>
                </a:solidFill>
              </a:defRPr>
            </a:lvl1pPr>
          </a:lstStyle>
          <a:p>
            <a:endParaRPr/>
          </a:p>
        </p:txBody>
      </p:sp>
      <p:sp>
        <p:nvSpPr>
          <p:cNvPr id="329" name="Shape 32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30" name="Shape 33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31" name="Shape 33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2" name="Shape 33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3" name="Shape 33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34" name="Shape 334"/>
          <p:cNvGrpSpPr/>
          <p:nvPr/>
        </p:nvGrpSpPr>
        <p:grpSpPr>
          <a:xfrm>
            <a:off x="-12700" y="5949967"/>
            <a:ext cx="12223767" cy="793733"/>
            <a:chOff x="-9525" y="4462475"/>
            <a:chExt cx="9167825" cy="595300"/>
          </a:xfrm>
        </p:grpSpPr>
        <p:sp>
          <p:nvSpPr>
            <p:cNvPr id="335" name="Shape 33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36" name="Shape 33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37" name="Shape 33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38" name="Shape 338"/>
          <p:cNvGrpSpPr/>
          <p:nvPr/>
        </p:nvGrpSpPr>
        <p:grpSpPr>
          <a:xfrm>
            <a:off x="-57116" y="5924650"/>
            <a:ext cx="12306099" cy="857049"/>
            <a:chOff x="-42837" y="4443487"/>
            <a:chExt cx="9229574" cy="642787"/>
          </a:xfrm>
        </p:grpSpPr>
        <p:sp>
          <p:nvSpPr>
            <p:cNvPr id="339" name="Shape 33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0" name="Shape 34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1" name="Shape 34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2" name="Shape 34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3" name="Shape 34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4" name="Shape 34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5" name="Shape 34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6" name="Shape 34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7" name="Shape 34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8" name="Shape 34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9" name="Shape 34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0" name="Shape 35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1" name="Shape 35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2" name="Shape 35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3" name="Shape 35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4" name="Shape 35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5" name="Shape 35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6" name="Shape 35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7" name="Shape 35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8" name="Shape 35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9" name="Shape 35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0" name="Shape 36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1" name="Shape 36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2" name="Shape 36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3" name="Shape 36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64" name="Shape 36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5" name="Shape 36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6" name="Shape 36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7" name="Shape 36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292104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369" name="Shape 36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70" name="Shape 37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71" name="Shape 37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2" name="Shape 37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3" name="Shape 37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74" name="Shape 374"/>
          <p:cNvGrpSpPr/>
          <p:nvPr/>
        </p:nvGrpSpPr>
        <p:grpSpPr>
          <a:xfrm>
            <a:off x="-12700" y="5949967"/>
            <a:ext cx="12223767" cy="793733"/>
            <a:chOff x="-9525" y="4462475"/>
            <a:chExt cx="9167825" cy="595300"/>
          </a:xfrm>
        </p:grpSpPr>
        <p:sp>
          <p:nvSpPr>
            <p:cNvPr id="375" name="Shape 37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76" name="Shape 37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77" name="Shape 37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78" name="Shape 378"/>
          <p:cNvGrpSpPr/>
          <p:nvPr/>
        </p:nvGrpSpPr>
        <p:grpSpPr>
          <a:xfrm>
            <a:off x="-57116" y="5924650"/>
            <a:ext cx="12306099" cy="857049"/>
            <a:chOff x="-42837" y="4443487"/>
            <a:chExt cx="9229574" cy="642787"/>
          </a:xfrm>
        </p:grpSpPr>
        <p:sp>
          <p:nvSpPr>
            <p:cNvPr id="379" name="Shape 37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0" name="Shape 38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1" name="Shape 38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2" name="Shape 38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3" name="Shape 38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4" name="Shape 38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5" name="Shape 38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6" name="Shape 38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7" name="Shape 38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8" name="Shape 38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9" name="Shape 38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0" name="Shape 39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1" name="Shape 39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2" name="Shape 39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3" name="Shape 39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4" name="Shape 39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5" name="Shape 39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6" name="Shape 39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7" name="Shape 39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8" name="Shape 39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9" name="Shape 39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0" name="Shape 40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1" name="Shape 40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2" name="Shape 40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3" name="Shape 40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04" name="Shape 40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5" name="Shape 40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6" name="Shape 40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7" name="Shape 40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4046690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409" name="Shape 409"/>
          <p:cNvSpPr/>
          <p:nvPr/>
        </p:nvSpPr>
        <p:spPr>
          <a:xfrm>
            <a:off x="-26766" y="849033"/>
            <a:ext cx="12271933" cy="6067867"/>
          </a:xfrm>
          <a:custGeom>
            <a:avLst/>
            <a:gdLst/>
            <a:ahLst/>
            <a:cxnLst/>
            <a:rect l="0" t="0" r="0" b="0"/>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close/>
              </a:path>
            </a:pathLst>
          </a:custGeom>
          <a:solidFill>
            <a:srgbClr val="AFF000">
              <a:alpha val="81920"/>
            </a:srgbClr>
          </a:solidFill>
          <a:ln>
            <a:noFill/>
          </a:ln>
        </p:spPr>
      </p:sp>
      <p:sp>
        <p:nvSpPr>
          <p:cNvPr id="410" name="Shape 410"/>
          <p:cNvSpPr/>
          <p:nvPr/>
        </p:nvSpPr>
        <p:spPr>
          <a:xfrm>
            <a:off x="-44634" y="1024134"/>
            <a:ext cx="12280867" cy="5874933"/>
          </a:xfrm>
          <a:custGeom>
            <a:avLst/>
            <a:gdLst/>
            <a:ahLst/>
            <a:cxnLst/>
            <a:rect l="0" t="0" r="0" b="0"/>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close/>
              </a:path>
            </a:pathLst>
          </a:custGeom>
          <a:solidFill>
            <a:srgbClr val="00CEF6">
              <a:alpha val="73460"/>
            </a:srgbClr>
          </a:solidFill>
          <a:ln>
            <a:noFill/>
          </a:ln>
        </p:spPr>
      </p:sp>
      <p:sp>
        <p:nvSpPr>
          <p:cNvPr id="411" name="Shape 411"/>
          <p:cNvSpPr/>
          <p:nvPr/>
        </p:nvSpPr>
        <p:spPr>
          <a:xfrm rot="8100000">
            <a:off x="2463973" y="59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2" name="Shape 412"/>
          <p:cNvSpPr/>
          <p:nvPr/>
        </p:nvSpPr>
        <p:spPr>
          <a:xfrm rot="8100000">
            <a:off x="8051973" y="96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3" name="Shape 413"/>
          <p:cNvSpPr/>
          <p:nvPr/>
        </p:nvSpPr>
        <p:spPr>
          <a:xfrm rot="8100000">
            <a:off x="9575973" y="101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414" name="Shape 414"/>
          <p:cNvGrpSpPr/>
          <p:nvPr/>
        </p:nvGrpSpPr>
        <p:grpSpPr>
          <a:xfrm>
            <a:off x="-12700" y="869967"/>
            <a:ext cx="12223767" cy="793733"/>
            <a:chOff x="-9525" y="4462475"/>
            <a:chExt cx="9167825" cy="595300"/>
          </a:xfrm>
        </p:grpSpPr>
        <p:sp>
          <p:nvSpPr>
            <p:cNvPr id="415" name="Shape 41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16" name="Shape 41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7" name="Shape 41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18" name="Shape 418"/>
          <p:cNvGrpSpPr/>
          <p:nvPr/>
        </p:nvGrpSpPr>
        <p:grpSpPr>
          <a:xfrm>
            <a:off x="-57116" y="844650"/>
            <a:ext cx="12306099" cy="857049"/>
            <a:chOff x="-42837" y="4443487"/>
            <a:chExt cx="9229574" cy="642787"/>
          </a:xfrm>
        </p:grpSpPr>
        <p:sp>
          <p:nvSpPr>
            <p:cNvPr id="419" name="Shape 41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0" name="Shape 42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1" name="Shape 42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2" name="Shape 42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3" name="Shape 42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4" name="Shape 42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5" name="Shape 42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6" name="Shape 42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7" name="Shape 42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8" name="Shape 42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9" name="Shape 42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0" name="Shape 43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1" name="Shape 43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2" name="Shape 43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3" name="Shape 43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4" name="Shape 43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5" name="Shape 43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6" name="Shape 43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7" name="Shape 43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8" name="Shape 43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9" name="Shape 43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0" name="Shape 44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1" name="Shape 44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2" name="Shape 44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3" name="Shape 44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44" name="Shape 444"/>
          <p:cNvSpPr/>
          <p:nvPr/>
        </p:nvSpPr>
        <p:spPr>
          <a:xfrm>
            <a:off x="3987601" y="103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5" name="Shape 445"/>
          <p:cNvSpPr/>
          <p:nvPr/>
        </p:nvSpPr>
        <p:spPr>
          <a:xfrm>
            <a:off x="1447601" y="141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6" name="Shape 446"/>
          <p:cNvSpPr/>
          <p:nvPr/>
        </p:nvSpPr>
        <p:spPr>
          <a:xfrm>
            <a:off x="6527601" y="94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7" name="Shape 447"/>
          <p:cNvSpPr/>
          <p:nvPr/>
        </p:nvSpPr>
        <p:spPr>
          <a:xfrm rot="8100000">
            <a:off x="11599932" y="69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369512427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7895894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473266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499615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20522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38140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Tree>
    <p:extLst>
      <p:ext uri="{BB962C8B-B14F-4D97-AF65-F5344CB8AC3E}">
        <p14:creationId xmlns:p14="http://schemas.microsoft.com/office/powerpoint/2010/main" val="139348277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91377511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805366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pPr defTabSz="914286"/>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pPr defTabSz="914286"/>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pPr defTabSz="914286"/>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pPr defTabSz="914286"/>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pPr defTabSz="914286"/>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pPr defTabSz="914286"/>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14286"/>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10481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02681516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pPr defTabSz="914286"/>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pPr defTabSz="914286"/>
              <a:endParaRPr lang="en-US">
                <a:solidFill>
                  <a:prstClr val="black"/>
                </a:solidFill>
              </a:endParaRPr>
            </a:p>
          </p:txBody>
        </p:sp>
      </p:grpSp>
    </p:spTree>
    <p:extLst>
      <p:ext uri="{BB962C8B-B14F-4D97-AF65-F5344CB8AC3E}">
        <p14:creationId xmlns:p14="http://schemas.microsoft.com/office/powerpoint/2010/main" val="67698972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16115079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75319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2413917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7345173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168248311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4893762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21355544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19883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1267657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08107772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Change Fill Color &amp;</a:t>
            </a:r>
          </a:p>
          <a:p>
            <a:pPr defTabSz="914286"/>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286"/>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defTabSz="914286"/>
            <a:r>
              <a:rPr lang="en-US" altLang="ko-KR" sz="2800" b="1" dirty="0">
                <a:solidFill>
                  <a:prstClr val="white"/>
                </a:solidFill>
                <a:cs typeface="Arial" pitchFamily="34" charset="0"/>
              </a:rPr>
              <a:t>FREE </a:t>
            </a:r>
          </a:p>
          <a:p>
            <a:pPr defTabSz="914286"/>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45969057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58954397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238121925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36844658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27462778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1881065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98626212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30779699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372720829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4075413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228809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12/9/2021</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215161090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9906359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8599753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22938915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414583293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06663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58126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30768368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7519849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7455813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6721392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17043218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08010545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70599328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27556027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608345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848085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73280623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36868190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61854290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83925125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3318248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3244657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5694152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85870919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03142714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76269211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1742983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70948284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2463576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0418344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77037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7168646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64914717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5851942"/>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6471568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4232507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806841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6087506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23549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540772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045656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9449212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4000809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17415677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8840237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4566681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215633549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95477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851343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0204497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0920023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7939777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5277139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black"/>
              </a:solidFill>
            </a:endParaRPr>
          </a:p>
        </p:txBody>
      </p:sp>
    </p:spTree>
    <p:extLst>
      <p:ext uri="{BB962C8B-B14F-4D97-AF65-F5344CB8AC3E}">
        <p14:creationId xmlns:p14="http://schemas.microsoft.com/office/powerpoint/2010/main" val="285618163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36842" name="Rectangle 1642"/>
          <p:cNvSpPr>
            <a:spLocks noChangeArrowheads="1"/>
          </p:cNvSpPr>
          <p:nvPr/>
        </p:nvSpPr>
        <p:spPr bwMode="gray">
          <a:xfrm>
            <a:off x="4095751" y="0"/>
            <a:ext cx="1890183" cy="6858000"/>
          </a:xfrm>
          <a:prstGeom prst="rect">
            <a:avLst/>
          </a:prstGeom>
          <a:solidFill>
            <a:schemeClr val="accent2">
              <a:alpha val="7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34" name="Rectangle 1634"/>
          <p:cNvSpPr>
            <a:spLocks noChangeArrowheads="1"/>
          </p:cNvSpPr>
          <p:nvPr/>
        </p:nvSpPr>
        <p:spPr bwMode="gray">
          <a:xfrm>
            <a:off x="1" y="0"/>
            <a:ext cx="4203700" cy="6858000"/>
          </a:xfrm>
          <a:prstGeom prst="rect">
            <a:avLst/>
          </a:prstGeom>
          <a:gradFill rotWithShape="1">
            <a:gsLst>
              <a:gs pos="0">
                <a:schemeClr val="accent2"/>
              </a:gs>
              <a:gs pos="100000">
                <a:schemeClr val="accent2">
                  <a:gamma/>
                  <a:shade val="85882"/>
                  <a:invGamma/>
                </a:schemeClr>
              </a:gs>
            </a:gsLst>
            <a:lin ang="54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6" name="Rectangle 1596"/>
          <p:cNvSpPr>
            <a:spLocks noChangeArrowheads="1"/>
          </p:cNvSpPr>
          <p:nvPr/>
        </p:nvSpPr>
        <p:spPr bwMode="gray">
          <a:xfrm>
            <a:off x="9203267" y="-11113"/>
            <a:ext cx="404284" cy="6858001"/>
          </a:xfrm>
          <a:prstGeom prst="rect">
            <a:avLst/>
          </a:prstGeom>
          <a:solidFill>
            <a:schemeClr val="accent2">
              <a:alpha val="3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7" name="Rectangle 1597"/>
          <p:cNvSpPr>
            <a:spLocks noChangeArrowheads="1"/>
          </p:cNvSpPr>
          <p:nvPr/>
        </p:nvSpPr>
        <p:spPr bwMode="gray">
          <a:xfrm>
            <a:off x="9544051" y="12700"/>
            <a:ext cx="302683" cy="6858000"/>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2" name="Rectangle 1592"/>
          <p:cNvSpPr>
            <a:spLocks noChangeArrowheads="1"/>
          </p:cNvSpPr>
          <p:nvPr/>
        </p:nvSpPr>
        <p:spPr bwMode="gray">
          <a:xfrm>
            <a:off x="5833534" y="0"/>
            <a:ext cx="1413933" cy="6858000"/>
          </a:xfrm>
          <a:prstGeom prst="rect">
            <a:avLst/>
          </a:prstGeom>
          <a:solidFill>
            <a:schemeClr val="accent2">
              <a:alpha val="64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3" name="Rectangle 1593"/>
          <p:cNvSpPr>
            <a:spLocks noChangeArrowheads="1"/>
          </p:cNvSpPr>
          <p:nvPr/>
        </p:nvSpPr>
        <p:spPr bwMode="gray">
          <a:xfrm>
            <a:off x="7145867" y="-17463"/>
            <a:ext cx="971551" cy="6938963"/>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4" name="Rectangle 1594"/>
          <p:cNvSpPr>
            <a:spLocks noChangeArrowheads="1"/>
          </p:cNvSpPr>
          <p:nvPr/>
        </p:nvSpPr>
        <p:spPr bwMode="gray">
          <a:xfrm>
            <a:off x="8024285" y="-19050"/>
            <a:ext cx="730249" cy="6938963"/>
          </a:xfrm>
          <a:prstGeom prst="rect">
            <a:avLst/>
          </a:prstGeom>
          <a:solidFill>
            <a:schemeClr val="accent2">
              <a:alpha val="4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5" name="Rectangle 1595"/>
          <p:cNvSpPr>
            <a:spLocks noChangeArrowheads="1"/>
          </p:cNvSpPr>
          <p:nvPr/>
        </p:nvSpPr>
        <p:spPr bwMode="gray">
          <a:xfrm>
            <a:off x="8674100" y="0"/>
            <a:ext cx="594784" cy="6858000"/>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2" name="Rectangle 1622"/>
          <p:cNvSpPr>
            <a:spLocks noChangeArrowheads="1"/>
          </p:cNvSpPr>
          <p:nvPr/>
        </p:nvSpPr>
        <p:spPr bwMode="gray">
          <a:xfrm>
            <a:off x="9785352" y="52388"/>
            <a:ext cx="182033" cy="6858000"/>
          </a:xfrm>
          <a:prstGeom prst="rect">
            <a:avLst/>
          </a:prstGeom>
          <a:solidFill>
            <a:schemeClr val="accent2">
              <a:alpha val="14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3" name="Rectangle 1623"/>
          <p:cNvSpPr>
            <a:spLocks noChangeArrowheads="1"/>
          </p:cNvSpPr>
          <p:nvPr/>
        </p:nvSpPr>
        <p:spPr bwMode="gray">
          <a:xfrm>
            <a:off x="11154834" y="20638"/>
            <a:ext cx="459317" cy="6858000"/>
          </a:xfrm>
          <a:prstGeom prst="rect">
            <a:avLst/>
          </a:prstGeom>
          <a:solidFill>
            <a:schemeClr val="accent2">
              <a:alpha val="23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4" name="Rectangle 1624"/>
          <p:cNvSpPr>
            <a:spLocks noChangeArrowheads="1"/>
          </p:cNvSpPr>
          <p:nvPr/>
        </p:nvSpPr>
        <p:spPr bwMode="gray">
          <a:xfrm>
            <a:off x="11552767" y="0"/>
            <a:ext cx="632884" cy="6858000"/>
          </a:xfrm>
          <a:prstGeom prst="rect">
            <a:avLst/>
          </a:prstGeom>
          <a:solidFill>
            <a:schemeClr val="accent2">
              <a:alpha val="28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3" name="Rectangle 1643"/>
          <p:cNvSpPr>
            <a:spLocks noChangeArrowheads="1"/>
          </p:cNvSpPr>
          <p:nvPr/>
        </p:nvSpPr>
        <p:spPr bwMode="gray">
          <a:xfrm>
            <a:off x="10604501" y="4763"/>
            <a:ext cx="182033" cy="6858000"/>
          </a:xfrm>
          <a:prstGeom prst="rect">
            <a:avLst/>
          </a:prstGeom>
          <a:solidFill>
            <a:schemeClr val="accent2">
              <a:alpha val="6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4" name="Rectangle 1644"/>
          <p:cNvSpPr>
            <a:spLocks noChangeArrowheads="1"/>
          </p:cNvSpPr>
          <p:nvPr/>
        </p:nvSpPr>
        <p:spPr bwMode="gray">
          <a:xfrm>
            <a:off x="10727267" y="4763"/>
            <a:ext cx="224367" cy="6858000"/>
          </a:xfrm>
          <a:prstGeom prst="rect">
            <a:avLst/>
          </a:prstGeom>
          <a:solidFill>
            <a:schemeClr val="accent2">
              <a:alpha val="12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5" name="Rectangle 1645"/>
          <p:cNvSpPr>
            <a:spLocks noChangeArrowheads="1"/>
          </p:cNvSpPr>
          <p:nvPr/>
        </p:nvSpPr>
        <p:spPr bwMode="gray">
          <a:xfrm>
            <a:off x="10902951" y="-11113"/>
            <a:ext cx="306916" cy="6858001"/>
          </a:xfrm>
          <a:prstGeom prst="rect">
            <a:avLst/>
          </a:prstGeom>
          <a:solidFill>
            <a:schemeClr val="accent2">
              <a:alpha val="17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7" name="Rectangle 1647"/>
          <p:cNvSpPr>
            <a:spLocks noGrp="1" noChangeArrowheads="1"/>
          </p:cNvSpPr>
          <p:nvPr>
            <p:ph type="ctrTitle" sz="quarter"/>
          </p:nvPr>
        </p:nvSpPr>
        <p:spPr bwMode="gray">
          <a:xfrm>
            <a:off x="5069417" y="1314451"/>
            <a:ext cx="6807200" cy="1470025"/>
          </a:xfrm>
        </p:spPr>
        <p:txBody>
          <a:bodyPr/>
          <a:lstStyle>
            <a:lvl1pPr algn="ctr">
              <a:defRPr sz="4400"/>
            </a:lvl1pPr>
          </a:lstStyle>
          <a:p>
            <a:r>
              <a:rPr lang="en-US"/>
              <a:t>Click to edit Master title style</a:t>
            </a:r>
          </a:p>
        </p:txBody>
      </p:sp>
      <p:sp>
        <p:nvSpPr>
          <p:cNvPr id="436848" name="Rectangle 1648"/>
          <p:cNvSpPr>
            <a:spLocks noGrp="1" noChangeArrowheads="1"/>
          </p:cNvSpPr>
          <p:nvPr>
            <p:ph type="subTitle" sz="quarter" idx="1"/>
          </p:nvPr>
        </p:nvSpPr>
        <p:spPr bwMode="gray">
          <a:xfrm>
            <a:off x="5080000" y="2762250"/>
            <a:ext cx="6868584" cy="757238"/>
          </a:xfrm>
        </p:spPr>
        <p:txBody>
          <a:bodyPr/>
          <a:lstStyle>
            <a:lvl1pPr marL="0" indent="0" algn="ctr">
              <a:buFont typeface="Wingdings" pitchFamily="2" charset="2"/>
              <a:buNone/>
              <a:defRPr sz="2000" b="0">
                <a:solidFill>
                  <a:schemeClr val="tx1"/>
                </a:solidFill>
              </a:defRPr>
            </a:lvl1pPr>
          </a:lstStyle>
          <a:p>
            <a:r>
              <a:rPr lang="en-US"/>
              <a:t>Click to edit Master subtitle style</a:t>
            </a:r>
          </a:p>
        </p:txBody>
      </p:sp>
      <p:sp>
        <p:nvSpPr>
          <p:cNvPr id="436850" name="Rectangle 1650"/>
          <p:cNvSpPr>
            <a:spLocks noGrp="1" noChangeArrowheads="1"/>
          </p:cNvSpPr>
          <p:nvPr>
            <p:ph type="ftr" sz="quarter" idx="3"/>
          </p:nvPr>
        </p:nvSpPr>
        <p:spPr bwMode="gray">
          <a:xfrm>
            <a:off x="4737100" y="6534150"/>
            <a:ext cx="3860800" cy="234950"/>
          </a:xfrm>
        </p:spPr>
        <p:txBody>
          <a:bodyPr/>
          <a:lstStyle>
            <a:lvl1pPr>
              <a:defRPr/>
            </a:lvl1pPr>
          </a:lstStyle>
          <a:p>
            <a:endParaRPr lang="en-US">
              <a:solidFill>
                <a:srgbClr val="30311D"/>
              </a:solidFill>
            </a:endParaRPr>
          </a:p>
        </p:txBody>
      </p:sp>
      <p:sp>
        <p:nvSpPr>
          <p:cNvPr id="436849" name="Rectangle 1649"/>
          <p:cNvSpPr>
            <a:spLocks noGrp="1" noChangeArrowheads="1"/>
          </p:cNvSpPr>
          <p:nvPr>
            <p:ph type="dt" sz="quarter" idx="2"/>
          </p:nvPr>
        </p:nvSpPr>
        <p:spPr bwMode="gray">
          <a:xfrm>
            <a:off x="9201151" y="6526214"/>
            <a:ext cx="2844800" cy="274637"/>
          </a:xfrm>
        </p:spPr>
        <p:txBody>
          <a:bodyPr/>
          <a:lstStyle>
            <a:lvl1pPr>
              <a:defRPr/>
            </a:lvl1pPr>
          </a:lstStyle>
          <a:p>
            <a:endParaRPr lang="en-US">
              <a:solidFill>
                <a:srgbClr val="30311D"/>
              </a:solidFill>
            </a:endParaRPr>
          </a:p>
        </p:txBody>
      </p:sp>
      <p:sp>
        <p:nvSpPr>
          <p:cNvPr id="436851" name="Rectangle 1651"/>
          <p:cNvSpPr>
            <a:spLocks noGrp="1" noChangeArrowheads="1"/>
          </p:cNvSpPr>
          <p:nvPr>
            <p:ph type="sldNum" sz="quarter" idx="4"/>
          </p:nvPr>
        </p:nvSpPr>
        <p:spPr bwMode="gray">
          <a:xfrm>
            <a:off x="4015317" y="6527800"/>
            <a:ext cx="497416" cy="234950"/>
          </a:xfrm>
        </p:spPr>
        <p:txBody>
          <a:bodyPr/>
          <a:lstStyle>
            <a:lvl1pPr>
              <a:defRPr/>
            </a:lvl1pPr>
          </a:lstStyle>
          <a:p>
            <a:fld id="{5D893587-8A28-4F64-B598-DAFECB165BA2}" type="slidenum">
              <a:rPr lang="en-US">
                <a:solidFill>
                  <a:srgbClr val="30311D"/>
                </a:solidFill>
              </a:rPr>
              <a:pPr/>
              <a:t>‹#›</a:t>
            </a:fld>
            <a:endParaRPr lang="en-US">
              <a:solidFill>
                <a:srgbClr val="30311D"/>
              </a:solidFill>
            </a:endParaRPr>
          </a:p>
        </p:txBody>
      </p:sp>
      <p:sp>
        <p:nvSpPr>
          <p:cNvPr id="23" name="TextBox 22"/>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3376177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36834"/>
                                        </p:tgtEl>
                                        <p:attrNameLst>
                                          <p:attrName>style.visibility</p:attrName>
                                        </p:attrNameLst>
                                      </p:cBhvr>
                                      <p:to>
                                        <p:strVal val="visible"/>
                                      </p:to>
                                    </p:set>
                                    <p:animEffect transition="in" filter="wipe(up)">
                                      <p:cBhvr>
                                        <p:cTn id="7" dur="500"/>
                                        <p:tgtEl>
                                          <p:spTgt spid="436834"/>
                                        </p:tgtEl>
                                      </p:cBhvr>
                                    </p:animEffect>
                                  </p:childTnLst>
                                </p:cTn>
                              </p:par>
                              <p:par>
                                <p:cTn id="8" presetID="22" presetClass="entr" presetSubtype="1" fill="hold" grpId="0" nodeType="withEffect">
                                  <p:stCondLst>
                                    <p:cond delay="200"/>
                                  </p:stCondLst>
                                  <p:childTnLst>
                                    <p:set>
                                      <p:cBhvr>
                                        <p:cTn id="9" dur="1" fill="hold">
                                          <p:stCondLst>
                                            <p:cond delay="0"/>
                                          </p:stCondLst>
                                        </p:cTn>
                                        <p:tgtEl>
                                          <p:spTgt spid="436842"/>
                                        </p:tgtEl>
                                        <p:attrNameLst>
                                          <p:attrName>style.visibility</p:attrName>
                                        </p:attrNameLst>
                                      </p:cBhvr>
                                      <p:to>
                                        <p:strVal val="visible"/>
                                      </p:to>
                                    </p:set>
                                    <p:animEffect transition="in" filter="wipe(up)">
                                      <p:cBhvr>
                                        <p:cTn id="10" dur="500"/>
                                        <p:tgtEl>
                                          <p:spTgt spid="436842"/>
                                        </p:tgtEl>
                                      </p:cBhvr>
                                    </p:animEffect>
                                  </p:childTnLst>
                                </p:cTn>
                              </p:par>
                              <p:par>
                                <p:cTn id="11" presetID="22" presetClass="entr" presetSubtype="1" fill="hold" grpId="0" nodeType="withEffect">
                                  <p:stCondLst>
                                    <p:cond delay="500"/>
                                  </p:stCondLst>
                                  <p:childTnLst>
                                    <p:set>
                                      <p:cBhvr>
                                        <p:cTn id="12" dur="1" fill="hold">
                                          <p:stCondLst>
                                            <p:cond delay="0"/>
                                          </p:stCondLst>
                                        </p:cTn>
                                        <p:tgtEl>
                                          <p:spTgt spid="436792"/>
                                        </p:tgtEl>
                                        <p:attrNameLst>
                                          <p:attrName>style.visibility</p:attrName>
                                        </p:attrNameLst>
                                      </p:cBhvr>
                                      <p:to>
                                        <p:strVal val="visible"/>
                                      </p:to>
                                    </p:set>
                                    <p:animEffect transition="in" filter="wipe(up)">
                                      <p:cBhvr>
                                        <p:cTn id="13" dur="500"/>
                                        <p:tgtEl>
                                          <p:spTgt spid="43679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436793"/>
                                        </p:tgtEl>
                                        <p:attrNameLst>
                                          <p:attrName>style.visibility</p:attrName>
                                        </p:attrNameLst>
                                      </p:cBhvr>
                                      <p:to>
                                        <p:strVal val="visible"/>
                                      </p:to>
                                    </p:set>
                                    <p:animEffect transition="in" filter="wipe(up)">
                                      <p:cBhvr>
                                        <p:cTn id="16" dur="500"/>
                                        <p:tgtEl>
                                          <p:spTgt spid="436793"/>
                                        </p:tgtEl>
                                      </p:cBhvr>
                                    </p:animEffect>
                                  </p:childTnLst>
                                </p:cTn>
                              </p:par>
                              <p:par>
                                <p:cTn id="17" presetID="47" presetClass="entr" presetSubtype="0" fill="hold" grpId="0" nodeType="withEffect">
                                  <p:stCondLst>
                                    <p:cond delay="1100"/>
                                  </p:stCondLst>
                                  <p:childTnLst>
                                    <p:set>
                                      <p:cBhvr>
                                        <p:cTn id="18" dur="1" fill="hold">
                                          <p:stCondLst>
                                            <p:cond delay="0"/>
                                          </p:stCondLst>
                                        </p:cTn>
                                        <p:tgtEl>
                                          <p:spTgt spid="436794"/>
                                        </p:tgtEl>
                                        <p:attrNameLst>
                                          <p:attrName>style.visibility</p:attrName>
                                        </p:attrNameLst>
                                      </p:cBhvr>
                                      <p:to>
                                        <p:strVal val="visible"/>
                                      </p:to>
                                    </p:set>
                                    <p:animEffect transition="in" filter="fade">
                                      <p:cBhvr>
                                        <p:cTn id="19" dur="500"/>
                                        <p:tgtEl>
                                          <p:spTgt spid="436794"/>
                                        </p:tgtEl>
                                      </p:cBhvr>
                                    </p:animEffect>
                                    <p:anim calcmode="lin" valueType="num">
                                      <p:cBhvr>
                                        <p:cTn id="20" dur="500" fill="hold"/>
                                        <p:tgtEl>
                                          <p:spTgt spid="436794"/>
                                        </p:tgtEl>
                                        <p:attrNameLst>
                                          <p:attrName>ppt_x</p:attrName>
                                        </p:attrNameLst>
                                      </p:cBhvr>
                                      <p:tavLst>
                                        <p:tav tm="0">
                                          <p:val>
                                            <p:strVal val="#ppt_x"/>
                                          </p:val>
                                        </p:tav>
                                        <p:tav tm="100000">
                                          <p:val>
                                            <p:strVal val="#ppt_x"/>
                                          </p:val>
                                        </p:tav>
                                      </p:tavLst>
                                    </p:anim>
                                    <p:anim calcmode="lin" valueType="num">
                                      <p:cBhvr>
                                        <p:cTn id="21" dur="500" fill="hold"/>
                                        <p:tgtEl>
                                          <p:spTgt spid="436794"/>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1500"/>
                                  </p:stCondLst>
                                  <p:childTnLst>
                                    <p:set>
                                      <p:cBhvr>
                                        <p:cTn id="23" dur="1" fill="hold">
                                          <p:stCondLst>
                                            <p:cond delay="0"/>
                                          </p:stCondLst>
                                        </p:cTn>
                                        <p:tgtEl>
                                          <p:spTgt spid="436795"/>
                                        </p:tgtEl>
                                        <p:attrNameLst>
                                          <p:attrName>style.visibility</p:attrName>
                                        </p:attrNameLst>
                                      </p:cBhvr>
                                      <p:to>
                                        <p:strVal val="visible"/>
                                      </p:to>
                                    </p:set>
                                    <p:animEffect transition="in" filter="fade">
                                      <p:cBhvr>
                                        <p:cTn id="24" dur="500"/>
                                        <p:tgtEl>
                                          <p:spTgt spid="436795"/>
                                        </p:tgtEl>
                                      </p:cBhvr>
                                    </p:animEffect>
                                    <p:anim calcmode="lin" valueType="num">
                                      <p:cBhvr>
                                        <p:cTn id="25" dur="500" fill="hold"/>
                                        <p:tgtEl>
                                          <p:spTgt spid="436795"/>
                                        </p:tgtEl>
                                        <p:attrNameLst>
                                          <p:attrName>ppt_x</p:attrName>
                                        </p:attrNameLst>
                                      </p:cBhvr>
                                      <p:tavLst>
                                        <p:tav tm="0">
                                          <p:val>
                                            <p:strVal val="#ppt_x"/>
                                          </p:val>
                                        </p:tav>
                                        <p:tav tm="100000">
                                          <p:val>
                                            <p:strVal val="#ppt_x"/>
                                          </p:val>
                                        </p:tav>
                                      </p:tavLst>
                                    </p:anim>
                                    <p:anim calcmode="lin" valueType="num">
                                      <p:cBhvr>
                                        <p:cTn id="26" dur="500" fill="hold"/>
                                        <p:tgtEl>
                                          <p:spTgt spid="436795"/>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p:stCondLst>
                                    <p:cond delay="1900"/>
                                  </p:stCondLst>
                                  <p:childTnLst>
                                    <p:set>
                                      <p:cBhvr>
                                        <p:cTn id="28" dur="1" fill="hold">
                                          <p:stCondLst>
                                            <p:cond delay="0"/>
                                          </p:stCondLst>
                                        </p:cTn>
                                        <p:tgtEl>
                                          <p:spTgt spid="436796"/>
                                        </p:tgtEl>
                                        <p:attrNameLst>
                                          <p:attrName>style.visibility</p:attrName>
                                        </p:attrNameLst>
                                      </p:cBhvr>
                                      <p:to>
                                        <p:strVal val="visible"/>
                                      </p:to>
                                    </p:set>
                                    <p:animEffect transition="in" filter="fade">
                                      <p:cBhvr>
                                        <p:cTn id="29" dur="500"/>
                                        <p:tgtEl>
                                          <p:spTgt spid="436796"/>
                                        </p:tgtEl>
                                      </p:cBhvr>
                                    </p:animEffect>
                                    <p:anim calcmode="lin" valueType="num">
                                      <p:cBhvr>
                                        <p:cTn id="30" dur="500" fill="hold"/>
                                        <p:tgtEl>
                                          <p:spTgt spid="436796"/>
                                        </p:tgtEl>
                                        <p:attrNameLst>
                                          <p:attrName>ppt_x</p:attrName>
                                        </p:attrNameLst>
                                      </p:cBhvr>
                                      <p:tavLst>
                                        <p:tav tm="0">
                                          <p:val>
                                            <p:strVal val="#ppt_x"/>
                                          </p:val>
                                        </p:tav>
                                        <p:tav tm="100000">
                                          <p:val>
                                            <p:strVal val="#ppt_x"/>
                                          </p:val>
                                        </p:tav>
                                      </p:tavLst>
                                    </p:anim>
                                    <p:anim calcmode="lin" valueType="num">
                                      <p:cBhvr>
                                        <p:cTn id="31" dur="500" fill="hold"/>
                                        <p:tgtEl>
                                          <p:spTgt spid="436796"/>
                                        </p:tgtEl>
                                        <p:attrNameLst>
                                          <p:attrName>ppt_y</p:attrName>
                                        </p:attrNameLst>
                                      </p:cBhvr>
                                      <p:tavLst>
                                        <p:tav tm="0">
                                          <p:val>
                                            <p:strVal val="#ppt_y-.1"/>
                                          </p:val>
                                        </p:tav>
                                        <p:tav tm="100000">
                                          <p:val>
                                            <p:strVal val="#ppt_y"/>
                                          </p:val>
                                        </p:tav>
                                      </p:tavLst>
                                    </p:anim>
                                  </p:childTnLst>
                                </p:cTn>
                              </p:par>
                              <p:par>
                                <p:cTn id="32" presetID="47" presetClass="entr" presetSubtype="0" fill="hold" grpId="0" nodeType="withEffect">
                                  <p:stCondLst>
                                    <p:cond delay="2300"/>
                                  </p:stCondLst>
                                  <p:childTnLst>
                                    <p:set>
                                      <p:cBhvr>
                                        <p:cTn id="33" dur="1" fill="hold">
                                          <p:stCondLst>
                                            <p:cond delay="0"/>
                                          </p:stCondLst>
                                        </p:cTn>
                                        <p:tgtEl>
                                          <p:spTgt spid="436797"/>
                                        </p:tgtEl>
                                        <p:attrNameLst>
                                          <p:attrName>style.visibility</p:attrName>
                                        </p:attrNameLst>
                                      </p:cBhvr>
                                      <p:to>
                                        <p:strVal val="visible"/>
                                      </p:to>
                                    </p:set>
                                    <p:animEffect transition="in" filter="fade">
                                      <p:cBhvr>
                                        <p:cTn id="34" dur="500"/>
                                        <p:tgtEl>
                                          <p:spTgt spid="436797"/>
                                        </p:tgtEl>
                                      </p:cBhvr>
                                    </p:animEffect>
                                    <p:anim calcmode="lin" valueType="num">
                                      <p:cBhvr>
                                        <p:cTn id="35" dur="500" fill="hold"/>
                                        <p:tgtEl>
                                          <p:spTgt spid="436797"/>
                                        </p:tgtEl>
                                        <p:attrNameLst>
                                          <p:attrName>ppt_x</p:attrName>
                                        </p:attrNameLst>
                                      </p:cBhvr>
                                      <p:tavLst>
                                        <p:tav tm="0">
                                          <p:val>
                                            <p:strVal val="#ppt_x"/>
                                          </p:val>
                                        </p:tav>
                                        <p:tav tm="100000">
                                          <p:val>
                                            <p:strVal val="#ppt_x"/>
                                          </p:val>
                                        </p:tav>
                                      </p:tavLst>
                                    </p:anim>
                                    <p:anim calcmode="lin" valueType="num">
                                      <p:cBhvr>
                                        <p:cTn id="36" dur="500" fill="hold"/>
                                        <p:tgtEl>
                                          <p:spTgt spid="436797"/>
                                        </p:tgtEl>
                                        <p:attrNameLst>
                                          <p:attrName>ppt_y</p:attrName>
                                        </p:attrNameLst>
                                      </p:cBhvr>
                                      <p:tavLst>
                                        <p:tav tm="0">
                                          <p:val>
                                            <p:strVal val="#ppt_y-.1"/>
                                          </p:val>
                                        </p:tav>
                                        <p:tav tm="100000">
                                          <p:val>
                                            <p:strVal val="#ppt_y"/>
                                          </p:val>
                                        </p:tav>
                                      </p:tavLst>
                                    </p:anim>
                                  </p:childTnLst>
                                </p:cTn>
                              </p:par>
                              <p:par>
                                <p:cTn id="37" presetID="47" presetClass="entr" presetSubtype="0" fill="hold" grpId="0" nodeType="withEffect">
                                  <p:stCondLst>
                                    <p:cond delay="2600"/>
                                  </p:stCondLst>
                                  <p:childTnLst>
                                    <p:set>
                                      <p:cBhvr>
                                        <p:cTn id="38" dur="1" fill="hold">
                                          <p:stCondLst>
                                            <p:cond delay="0"/>
                                          </p:stCondLst>
                                        </p:cTn>
                                        <p:tgtEl>
                                          <p:spTgt spid="436822"/>
                                        </p:tgtEl>
                                        <p:attrNameLst>
                                          <p:attrName>style.visibility</p:attrName>
                                        </p:attrNameLst>
                                      </p:cBhvr>
                                      <p:to>
                                        <p:strVal val="visible"/>
                                      </p:to>
                                    </p:set>
                                    <p:animEffect transition="in" filter="fade">
                                      <p:cBhvr>
                                        <p:cTn id="39" dur="500"/>
                                        <p:tgtEl>
                                          <p:spTgt spid="436822"/>
                                        </p:tgtEl>
                                      </p:cBhvr>
                                    </p:animEffect>
                                    <p:anim calcmode="lin" valueType="num">
                                      <p:cBhvr>
                                        <p:cTn id="40" dur="500" fill="hold"/>
                                        <p:tgtEl>
                                          <p:spTgt spid="436822"/>
                                        </p:tgtEl>
                                        <p:attrNameLst>
                                          <p:attrName>ppt_x</p:attrName>
                                        </p:attrNameLst>
                                      </p:cBhvr>
                                      <p:tavLst>
                                        <p:tav tm="0">
                                          <p:val>
                                            <p:strVal val="#ppt_x"/>
                                          </p:val>
                                        </p:tav>
                                        <p:tav tm="100000">
                                          <p:val>
                                            <p:strVal val="#ppt_x"/>
                                          </p:val>
                                        </p:tav>
                                      </p:tavLst>
                                    </p:anim>
                                    <p:anim calcmode="lin" valueType="num">
                                      <p:cBhvr>
                                        <p:cTn id="41" dur="500" fill="hold"/>
                                        <p:tgtEl>
                                          <p:spTgt spid="436822"/>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2600"/>
                                  </p:stCondLst>
                                  <p:childTnLst>
                                    <p:set>
                                      <p:cBhvr>
                                        <p:cTn id="43" dur="1" fill="hold">
                                          <p:stCondLst>
                                            <p:cond delay="0"/>
                                          </p:stCondLst>
                                        </p:cTn>
                                        <p:tgtEl>
                                          <p:spTgt spid="436844"/>
                                        </p:tgtEl>
                                        <p:attrNameLst>
                                          <p:attrName>style.visibility</p:attrName>
                                        </p:attrNameLst>
                                      </p:cBhvr>
                                      <p:to>
                                        <p:strVal val="visible"/>
                                      </p:to>
                                    </p:set>
                                    <p:animEffect transition="in" filter="fade">
                                      <p:cBhvr>
                                        <p:cTn id="44" dur="500"/>
                                        <p:tgtEl>
                                          <p:spTgt spid="436844"/>
                                        </p:tgtEl>
                                      </p:cBhvr>
                                    </p:animEffect>
                                    <p:anim calcmode="lin" valueType="num">
                                      <p:cBhvr>
                                        <p:cTn id="45" dur="500" fill="hold"/>
                                        <p:tgtEl>
                                          <p:spTgt spid="436844"/>
                                        </p:tgtEl>
                                        <p:attrNameLst>
                                          <p:attrName>ppt_x</p:attrName>
                                        </p:attrNameLst>
                                      </p:cBhvr>
                                      <p:tavLst>
                                        <p:tav tm="0">
                                          <p:val>
                                            <p:strVal val="#ppt_x"/>
                                          </p:val>
                                        </p:tav>
                                        <p:tav tm="100000">
                                          <p:val>
                                            <p:strVal val="#ppt_x"/>
                                          </p:val>
                                        </p:tav>
                                      </p:tavLst>
                                    </p:anim>
                                    <p:anim calcmode="lin" valueType="num">
                                      <p:cBhvr>
                                        <p:cTn id="46" dur="500" fill="hold"/>
                                        <p:tgtEl>
                                          <p:spTgt spid="436844"/>
                                        </p:tgtEl>
                                        <p:attrNameLst>
                                          <p:attrName>ppt_y</p:attrName>
                                        </p:attrNameLst>
                                      </p:cBhvr>
                                      <p:tavLst>
                                        <p:tav tm="0">
                                          <p:val>
                                            <p:strVal val="#ppt_y-.1"/>
                                          </p:val>
                                        </p:tav>
                                        <p:tav tm="100000">
                                          <p:val>
                                            <p:strVal val="#ppt_y"/>
                                          </p:val>
                                        </p:tav>
                                      </p:tavLst>
                                    </p:anim>
                                  </p:childTnLst>
                                </p:cTn>
                              </p:par>
                              <p:par>
                                <p:cTn id="47" presetID="47" presetClass="entr" presetSubtype="0" fill="hold" grpId="0" nodeType="withEffect">
                                  <p:stCondLst>
                                    <p:cond delay="2500"/>
                                  </p:stCondLst>
                                  <p:childTnLst>
                                    <p:set>
                                      <p:cBhvr>
                                        <p:cTn id="48" dur="1" fill="hold">
                                          <p:stCondLst>
                                            <p:cond delay="0"/>
                                          </p:stCondLst>
                                        </p:cTn>
                                        <p:tgtEl>
                                          <p:spTgt spid="436843"/>
                                        </p:tgtEl>
                                        <p:attrNameLst>
                                          <p:attrName>style.visibility</p:attrName>
                                        </p:attrNameLst>
                                      </p:cBhvr>
                                      <p:to>
                                        <p:strVal val="visible"/>
                                      </p:to>
                                    </p:set>
                                    <p:animEffect transition="in" filter="fade">
                                      <p:cBhvr>
                                        <p:cTn id="49" dur="500"/>
                                        <p:tgtEl>
                                          <p:spTgt spid="436843"/>
                                        </p:tgtEl>
                                      </p:cBhvr>
                                    </p:animEffect>
                                    <p:anim calcmode="lin" valueType="num">
                                      <p:cBhvr>
                                        <p:cTn id="50" dur="500" fill="hold"/>
                                        <p:tgtEl>
                                          <p:spTgt spid="436843"/>
                                        </p:tgtEl>
                                        <p:attrNameLst>
                                          <p:attrName>ppt_x</p:attrName>
                                        </p:attrNameLst>
                                      </p:cBhvr>
                                      <p:tavLst>
                                        <p:tav tm="0">
                                          <p:val>
                                            <p:strVal val="#ppt_x"/>
                                          </p:val>
                                        </p:tav>
                                        <p:tav tm="100000">
                                          <p:val>
                                            <p:strVal val="#ppt_x"/>
                                          </p:val>
                                        </p:tav>
                                      </p:tavLst>
                                    </p:anim>
                                    <p:anim calcmode="lin" valueType="num">
                                      <p:cBhvr>
                                        <p:cTn id="51" dur="500" fill="hold"/>
                                        <p:tgtEl>
                                          <p:spTgt spid="436843"/>
                                        </p:tgtEl>
                                        <p:attrNameLst>
                                          <p:attrName>ppt_y</p:attrName>
                                        </p:attrNameLst>
                                      </p:cBhvr>
                                      <p:tavLst>
                                        <p:tav tm="0">
                                          <p:val>
                                            <p:strVal val="#ppt_y-.1"/>
                                          </p:val>
                                        </p:tav>
                                        <p:tav tm="100000">
                                          <p:val>
                                            <p:strVal val="#ppt_y"/>
                                          </p:val>
                                        </p:tav>
                                      </p:tavLst>
                                    </p:anim>
                                  </p:childTnLst>
                                </p:cTn>
                              </p:par>
                              <p:par>
                                <p:cTn id="52" presetID="47" presetClass="entr" presetSubtype="0" fill="hold" grpId="0" nodeType="withEffect">
                                  <p:stCondLst>
                                    <p:cond delay="2400"/>
                                  </p:stCondLst>
                                  <p:childTnLst>
                                    <p:set>
                                      <p:cBhvr>
                                        <p:cTn id="53" dur="1" fill="hold">
                                          <p:stCondLst>
                                            <p:cond delay="0"/>
                                          </p:stCondLst>
                                        </p:cTn>
                                        <p:tgtEl>
                                          <p:spTgt spid="436845"/>
                                        </p:tgtEl>
                                        <p:attrNameLst>
                                          <p:attrName>style.visibility</p:attrName>
                                        </p:attrNameLst>
                                      </p:cBhvr>
                                      <p:to>
                                        <p:strVal val="visible"/>
                                      </p:to>
                                    </p:set>
                                    <p:animEffect transition="in" filter="fade">
                                      <p:cBhvr>
                                        <p:cTn id="54" dur="500"/>
                                        <p:tgtEl>
                                          <p:spTgt spid="436845"/>
                                        </p:tgtEl>
                                      </p:cBhvr>
                                    </p:animEffect>
                                    <p:anim calcmode="lin" valueType="num">
                                      <p:cBhvr>
                                        <p:cTn id="55" dur="500" fill="hold"/>
                                        <p:tgtEl>
                                          <p:spTgt spid="436845"/>
                                        </p:tgtEl>
                                        <p:attrNameLst>
                                          <p:attrName>ppt_x</p:attrName>
                                        </p:attrNameLst>
                                      </p:cBhvr>
                                      <p:tavLst>
                                        <p:tav tm="0">
                                          <p:val>
                                            <p:strVal val="#ppt_x"/>
                                          </p:val>
                                        </p:tav>
                                        <p:tav tm="100000">
                                          <p:val>
                                            <p:strVal val="#ppt_x"/>
                                          </p:val>
                                        </p:tav>
                                      </p:tavLst>
                                    </p:anim>
                                    <p:anim calcmode="lin" valueType="num">
                                      <p:cBhvr>
                                        <p:cTn id="56" dur="500" fill="hold"/>
                                        <p:tgtEl>
                                          <p:spTgt spid="436845"/>
                                        </p:tgtEl>
                                        <p:attrNameLst>
                                          <p:attrName>ppt_y</p:attrName>
                                        </p:attrNameLst>
                                      </p:cBhvr>
                                      <p:tavLst>
                                        <p:tav tm="0">
                                          <p:val>
                                            <p:strVal val="#ppt_y-.1"/>
                                          </p:val>
                                        </p:tav>
                                        <p:tav tm="100000">
                                          <p:val>
                                            <p:strVal val="#ppt_y"/>
                                          </p:val>
                                        </p:tav>
                                      </p:tavLst>
                                    </p:anim>
                                  </p:childTnLst>
                                </p:cTn>
                              </p:par>
                              <p:par>
                                <p:cTn id="57" presetID="47" presetClass="entr" presetSubtype="0" fill="hold" grpId="0" nodeType="withEffect">
                                  <p:stCondLst>
                                    <p:cond delay="2000"/>
                                  </p:stCondLst>
                                  <p:childTnLst>
                                    <p:set>
                                      <p:cBhvr>
                                        <p:cTn id="58" dur="1" fill="hold">
                                          <p:stCondLst>
                                            <p:cond delay="0"/>
                                          </p:stCondLst>
                                        </p:cTn>
                                        <p:tgtEl>
                                          <p:spTgt spid="436823"/>
                                        </p:tgtEl>
                                        <p:attrNameLst>
                                          <p:attrName>style.visibility</p:attrName>
                                        </p:attrNameLst>
                                      </p:cBhvr>
                                      <p:to>
                                        <p:strVal val="visible"/>
                                      </p:to>
                                    </p:set>
                                    <p:animEffect transition="in" filter="fade">
                                      <p:cBhvr>
                                        <p:cTn id="59" dur="500"/>
                                        <p:tgtEl>
                                          <p:spTgt spid="436823"/>
                                        </p:tgtEl>
                                      </p:cBhvr>
                                    </p:animEffect>
                                    <p:anim calcmode="lin" valueType="num">
                                      <p:cBhvr>
                                        <p:cTn id="60" dur="500" fill="hold"/>
                                        <p:tgtEl>
                                          <p:spTgt spid="436823"/>
                                        </p:tgtEl>
                                        <p:attrNameLst>
                                          <p:attrName>ppt_x</p:attrName>
                                        </p:attrNameLst>
                                      </p:cBhvr>
                                      <p:tavLst>
                                        <p:tav tm="0">
                                          <p:val>
                                            <p:strVal val="#ppt_x"/>
                                          </p:val>
                                        </p:tav>
                                        <p:tav tm="100000">
                                          <p:val>
                                            <p:strVal val="#ppt_x"/>
                                          </p:val>
                                        </p:tav>
                                      </p:tavLst>
                                    </p:anim>
                                    <p:anim calcmode="lin" valueType="num">
                                      <p:cBhvr>
                                        <p:cTn id="61" dur="500" fill="hold"/>
                                        <p:tgtEl>
                                          <p:spTgt spid="436823"/>
                                        </p:tgtEl>
                                        <p:attrNameLst>
                                          <p:attrName>ppt_y</p:attrName>
                                        </p:attrNameLst>
                                      </p:cBhvr>
                                      <p:tavLst>
                                        <p:tav tm="0">
                                          <p:val>
                                            <p:strVal val="#ppt_y-.1"/>
                                          </p:val>
                                        </p:tav>
                                        <p:tav tm="100000">
                                          <p:val>
                                            <p:strVal val="#ppt_y"/>
                                          </p:val>
                                        </p:tav>
                                      </p:tavLst>
                                    </p:anim>
                                  </p:childTnLst>
                                </p:cTn>
                              </p:par>
                              <p:par>
                                <p:cTn id="62" presetID="47" presetClass="entr" presetSubtype="0" fill="hold" grpId="0" nodeType="withEffect">
                                  <p:stCondLst>
                                    <p:cond delay="1800"/>
                                  </p:stCondLst>
                                  <p:childTnLst>
                                    <p:set>
                                      <p:cBhvr>
                                        <p:cTn id="63" dur="1" fill="hold">
                                          <p:stCondLst>
                                            <p:cond delay="0"/>
                                          </p:stCondLst>
                                        </p:cTn>
                                        <p:tgtEl>
                                          <p:spTgt spid="436824"/>
                                        </p:tgtEl>
                                        <p:attrNameLst>
                                          <p:attrName>style.visibility</p:attrName>
                                        </p:attrNameLst>
                                      </p:cBhvr>
                                      <p:to>
                                        <p:strVal val="visible"/>
                                      </p:to>
                                    </p:set>
                                    <p:animEffect transition="in" filter="fade">
                                      <p:cBhvr>
                                        <p:cTn id="64" dur="500"/>
                                        <p:tgtEl>
                                          <p:spTgt spid="436824"/>
                                        </p:tgtEl>
                                      </p:cBhvr>
                                    </p:animEffect>
                                    <p:anim calcmode="lin" valueType="num">
                                      <p:cBhvr>
                                        <p:cTn id="65" dur="500" fill="hold"/>
                                        <p:tgtEl>
                                          <p:spTgt spid="436824"/>
                                        </p:tgtEl>
                                        <p:attrNameLst>
                                          <p:attrName>ppt_x</p:attrName>
                                        </p:attrNameLst>
                                      </p:cBhvr>
                                      <p:tavLst>
                                        <p:tav tm="0">
                                          <p:val>
                                            <p:strVal val="#ppt_x"/>
                                          </p:val>
                                        </p:tav>
                                        <p:tav tm="100000">
                                          <p:val>
                                            <p:strVal val="#ppt_x"/>
                                          </p:val>
                                        </p:tav>
                                      </p:tavLst>
                                    </p:anim>
                                    <p:anim calcmode="lin" valueType="num">
                                      <p:cBhvr>
                                        <p:cTn id="66" dur="500" fill="hold"/>
                                        <p:tgtEl>
                                          <p:spTgt spid="436824"/>
                                        </p:tgtEl>
                                        <p:attrNameLst>
                                          <p:attrName>ppt_y</p:attrName>
                                        </p:attrNameLst>
                                      </p:cBhvr>
                                      <p:tavLst>
                                        <p:tav tm="0">
                                          <p:val>
                                            <p:strVal val="#ppt_y-.1"/>
                                          </p:val>
                                        </p:tav>
                                        <p:tav tm="100000">
                                          <p:val>
                                            <p:strVal val="#ppt_y"/>
                                          </p:val>
                                        </p:tav>
                                      </p:tavLst>
                                    </p:anim>
                                  </p:childTnLst>
                                </p:cTn>
                              </p:par>
                            </p:childTnLst>
                          </p:cTn>
                        </p:par>
                        <p:par>
                          <p:cTn id="67" fill="hold">
                            <p:stCondLst>
                              <p:cond delay="3100"/>
                            </p:stCondLst>
                            <p:childTnLst>
                              <p:par>
                                <p:cTn id="68" presetID="6" presetClass="emph" presetSubtype="0" fill="hold" grpId="1" nodeType="afterEffect">
                                  <p:stCondLst>
                                    <p:cond delay="0"/>
                                  </p:stCondLst>
                                  <p:childTnLst>
                                    <p:animScale>
                                      <p:cBhvr>
                                        <p:cTn id="69" dur="500" fill="hold"/>
                                        <p:tgtEl>
                                          <p:spTgt spid="436834"/>
                                        </p:tgtEl>
                                      </p:cBhvr>
                                      <p:by x="150000" y="150000"/>
                                    </p:animScale>
                                  </p:childTnLst>
                                </p:cTn>
                              </p:par>
                              <p:par>
                                <p:cTn id="70" presetID="6" presetClass="emph" presetSubtype="0" fill="hold" grpId="1" nodeType="withEffect">
                                  <p:stCondLst>
                                    <p:cond delay="200"/>
                                  </p:stCondLst>
                                  <p:childTnLst>
                                    <p:animScale>
                                      <p:cBhvr>
                                        <p:cTn id="71" dur="500" fill="hold"/>
                                        <p:tgtEl>
                                          <p:spTgt spid="436792"/>
                                        </p:tgtEl>
                                      </p:cBhvr>
                                      <p:by x="150000" y="150000"/>
                                    </p:animScale>
                                  </p:childTnLst>
                                </p:cTn>
                              </p:par>
                              <p:par>
                                <p:cTn id="72" presetID="6" presetClass="emph" presetSubtype="0" fill="hold" grpId="1" nodeType="withEffect">
                                  <p:stCondLst>
                                    <p:cond delay="400"/>
                                  </p:stCondLst>
                                  <p:childTnLst>
                                    <p:animScale>
                                      <p:cBhvr>
                                        <p:cTn id="73" dur="500" fill="hold"/>
                                        <p:tgtEl>
                                          <p:spTgt spid="436793"/>
                                        </p:tgtEl>
                                      </p:cBhvr>
                                      <p:by x="150000" y="150000"/>
                                    </p:animScale>
                                  </p:childTnLst>
                                </p:cTn>
                              </p:par>
                              <p:par>
                                <p:cTn id="74" presetID="6" presetClass="emph" presetSubtype="0" fill="hold" grpId="1" nodeType="withEffect">
                                  <p:stCondLst>
                                    <p:cond delay="800"/>
                                  </p:stCondLst>
                                  <p:childTnLst>
                                    <p:animScale>
                                      <p:cBhvr>
                                        <p:cTn id="75" dur="500" fill="hold"/>
                                        <p:tgtEl>
                                          <p:spTgt spid="436794"/>
                                        </p:tgtEl>
                                      </p:cBhvr>
                                      <p:by x="150000" y="150000"/>
                                    </p:animScale>
                                  </p:childTnLst>
                                </p:cTn>
                              </p:par>
                              <p:par>
                                <p:cTn id="76" presetID="6" presetClass="emph" presetSubtype="0" fill="hold" grpId="1" nodeType="withEffect">
                                  <p:stCondLst>
                                    <p:cond delay="1100"/>
                                  </p:stCondLst>
                                  <p:childTnLst>
                                    <p:animScale>
                                      <p:cBhvr>
                                        <p:cTn id="77" dur="500" fill="hold"/>
                                        <p:tgtEl>
                                          <p:spTgt spid="436795"/>
                                        </p:tgtEl>
                                      </p:cBhvr>
                                      <p:by x="150000" y="150000"/>
                                    </p:animScale>
                                  </p:childTnLst>
                                </p:cTn>
                              </p:par>
                              <p:par>
                                <p:cTn id="78" presetID="6" presetClass="emph" presetSubtype="0" fill="hold" grpId="1" nodeType="withEffect">
                                  <p:stCondLst>
                                    <p:cond delay="1400"/>
                                  </p:stCondLst>
                                  <p:childTnLst>
                                    <p:animScale>
                                      <p:cBhvr>
                                        <p:cTn id="79" dur="500" fill="hold"/>
                                        <p:tgtEl>
                                          <p:spTgt spid="436796"/>
                                        </p:tgtEl>
                                      </p:cBhvr>
                                      <p:by x="150000" y="150000"/>
                                    </p:animScale>
                                  </p:childTnLst>
                                </p:cTn>
                              </p:par>
                              <p:par>
                                <p:cTn id="80" presetID="6" presetClass="emph" presetSubtype="0" fill="hold" grpId="1" nodeType="withEffect">
                                  <p:stCondLst>
                                    <p:cond delay="1700"/>
                                  </p:stCondLst>
                                  <p:childTnLst>
                                    <p:animScale>
                                      <p:cBhvr>
                                        <p:cTn id="81" dur="500" fill="hold"/>
                                        <p:tgtEl>
                                          <p:spTgt spid="436797"/>
                                        </p:tgtEl>
                                      </p:cBhvr>
                                      <p:by x="150000" y="150000"/>
                                    </p:animScale>
                                  </p:childTnLst>
                                </p:cTn>
                              </p:par>
                              <p:par>
                                <p:cTn id="82" presetID="6" presetClass="emph" presetSubtype="0" fill="hold" grpId="1" nodeType="withEffect">
                                  <p:stCondLst>
                                    <p:cond delay="2000"/>
                                  </p:stCondLst>
                                  <p:childTnLst>
                                    <p:animScale>
                                      <p:cBhvr>
                                        <p:cTn id="83" dur="500" fill="hold"/>
                                        <p:tgtEl>
                                          <p:spTgt spid="436822"/>
                                        </p:tgtEl>
                                      </p:cBhvr>
                                      <p:by x="150000" y="150000"/>
                                    </p:animScale>
                                  </p:childTnLst>
                                </p:cTn>
                              </p:par>
                              <p:par>
                                <p:cTn id="84" presetID="6" presetClass="emph" presetSubtype="0" fill="hold" grpId="1" nodeType="withEffect">
                                  <p:stCondLst>
                                    <p:cond delay="2200"/>
                                  </p:stCondLst>
                                  <p:childTnLst>
                                    <p:animScale>
                                      <p:cBhvr>
                                        <p:cTn id="85" dur="500" fill="hold"/>
                                        <p:tgtEl>
                                          <p:spTgt spid="436823"/>
                                        </p:tgtEl>
                                      </p:cBhvr>
                                      <p:by x="150000" y="150000"/>
                                    </p:animScale>
                                  </p:childTnLst>
                                </p:cTn>
                              </p:par>
                              <p:par>
                                <p:cTn id="86" presetID="6" presetClass="emph" presetSubtype="0" fill="hold" grpId="1" nodeType="withEffect">
                                  <p:stCondLst>
                                    <p:cond delay="2300"/>
                                  </p:stCondLst>
                                  <p:childTnLst>
                                    <p:animScale>
                                      <p:cBhvr>
                                        <p:cTn id="87" dur="500" fill="hold"/>
                                        <p:tgtEl>
                                          <p:spTgt spid="436824"/>
                                        </p:tgtEl>
                                      </p:cBhvr>
                                      <p:by x="150000" y="150000"/>
                                    </p:animScale>
                                  </p:childTnLst>
                                </p:cTn>
                              </p:par>
                            </p:childTnLst>
                          </p:cTn>
                        </p:par>
                        <p:par>
                          <p:cTn id="88" fill="hold">
                            <p:stCondLst>
                              <p:cond delay="5900"/>
                            </p:stCondLst>
                            <p:childTnLst>
                              <p:par>
                                <p:cTn id="89" presetID="6" presetClass="emph" presetSubtype="0" fill="hold" grpId="1" nodeType="afterEffect">
                                  <p:stCondLst>
                                    <p:cond delay="0"/>
                                  </p:stCondLst>
                                  <p:childTnLst>
                                    <p:animScale>
                                      <p:cBhvr>
                                        <p:cTn id="90" dur="500" fill="hold"/>
                                        <p:tgtEl>
                                          <p:spTgt spid="436842"/>
                                        </p:tgtEl>
                                      </p:cBhvr>
                                      <p:by x="150000" y="150000"/>
                                    </p:animScale>
                                  </p:childTnLst>
                                </p:cTn>
                              </p:par>
                              <p:par>
                                <p:cTn id="91" presetID="6" presetClass="emph" presetSubtype="0" fill="hold" grpId="1" nodeType="withEffect">
                                  <p:stCondLst>
                                    <p:cond delay="400"/>
                                  </p:stCondLst>
                                  <p:childTnLst>
                                    <p:animScale>
                                      <p:cBhvr>
                                        <p:cTn id="92" dur="500" fill="hold"/>
                                        <p:tgtEl>
                                          <p:spTgt spid="436843"/>
                                        </p:tgtEl>
                                      </p:cBhvr>
                                      <p:by x="150000" y="150000"/>
                                    </p:animScale>
                                  </p:childTnLst>
                                </p:cTn>
                              </p:par>
                              <p:par>
                                <p:cTn id="93" presetID="6" presetClass="emph" presetSubtype="0" fill="hold" grpId="1" nodeType="withEffect">
                                  <p:stCondLst>
                                    <p:cond delay="800"/>
                                  </p:stCondLst>
                                  <p:childTnLst>
                                    <p:animScale>
                                      <p:cBhvr>
                                        <p:cTn id="94" dur="500" fill="hold"/>
                                        <p:tgtEl>
                                          <p:spTgt spid="436844"/>
                                        </p:tgtEl>
                                      </p:cBhvr>
                                      <p:by x="150000" y="150000"/>
                                    </p:animScale>
                                  </p:childTnLst>
                                </p:cTn>
                              </p:par>
                              <p:par>
                                <p:cTn id="95" presetID="6" presetClass="emph" presetSubtype="0" fill="hold" grpId="1" nodeType="withEffect">
                                  <p:stCondLst>
                                    <p:cond delay="1100"/>
                                  </p:stCondLst>
                                  <p:childTnLst>
                                    <p:animScale>
                                      <p:cBhvr>
                                        <p:cTn id="96" dur="500" fill="hold"/>
                                        <p:tgtEl>
                                          <p:spTgt spid="436845"/>
                                        </p:tgtEl>
                                      </p:cBhvr>
                                      <p:by x="150000" y="150000"/>
                                    </p:animScale>
                                  </p:childTnLst>
                                </p:cTn>
                              </p:par>
                              <p:par>
                                <p:cTn id="97" presetID="53" presetClass="entr" presetSubtype="0" fill="hold" grpId="0" nodeType="withEffect">
                                  <p:stCondLst>
                                    <p:cond delay="0"/>
                                  </p:stCondLst>
                                  <p:childTnLst>
                                    <p:set>
                                      <p:cBhvr>
                                        <p:cTn id="98" dur="1" fill="hold">
                                          <p:stCondLst>
                                            <p:cond delay="0"/>
                                          </p:stCondLst>
                                        </p:cTn>
                                        <p:tgtEl>
                                          <p:spTgt spid="436847"/>
                                        </p:tgtEl>
                                        <p:attrNameLst>
                                          <p:attrName>style.visibility</p:attrName>
                                        </p:attrNameLst>
                                      </p:cBhvr>
                                      <p:to>
                                        <p:strVal val="visible"/>
                                      </p:to>
                                    </p:set>
                                    <p:anim calcmode="lin" valueType="num">
                                      <p:cBhvr>
                                        <p:cTn id="99" dur="1000" fill="hold"/>
                                        <p:tgtEl>
                                          <p:spTgt spid="436847"/>
                                        </p:tgtEl>
                                        <p:attrNameLst>
                                          <p:attrName>ppt_w</p:attrName>
                                        </p:attrNameLst>
                                      </p:cBhvr>
                                      <p:tavLst>
                                        <p:tav tm="0">
                                          <p:val>
                                            <p:fltVal val="0"/>
                                          </p:val>
                                        </p:tav>
                                        <p:tav tm="100000">
                                          <p:val>
                                            <p:strVal val="#ppt_w"/>
                                          </p:val>
                                        </p:tav>
                                      </p:tavLst>
                                    </p:anim>
                                    <p:anim calcmode="lin" valueType="num">
                                      <p:cBhvr>
                                        <p:cTn id="100" dur="1000" fill="hold"/>
                                        <p:tgtEl>
                                          <p:spTgt spid="436847"/>
                                        </p:tgtEl>
                                        <p:attrNameLst>
                                          <p:attrName>ppt_h</p:attrName>
                                        </p:attrNameLst>
                                      </p:cBhvr>
                                      <p:tavLst>
                                        <p:tav tm="0">
                                          <p:val>
                                            <p:fltVal val="0"/>
                                          </p:val>
                                        </p:tav>
                                        <p:tav tm="100000">
                                          <p:val>
                                            <p:strVal val="#ppt_h"/>
                                          </p:val>
                                        </p:tav>
                                      </p:tavLst>
                                    </p:anim>
                                    <p:animEffect transition="in" filter="fade">
                                      <p:cBhvr>
                                        <p:cTn id="101" dur="1000"/>
                                        <p:tgtEl>
                                          <p:spTgt spid="436847"/>
                                        </p:tgtEl>
                                      </p:cBhvr>
                                    </p:animEffect>
                                  </p:childTnLst>
                                </p:cTn>
                              </p:par>
                              <p:par>
                                <p:cTn id="102" presetID="37" presetClass="path" presetSubtype="0" accel="50000" decel="50000" fill="hold" grpId="1" nodeType="withEffect">
                                  <p:stCondLst>
                                    <p:cond delay="0"/>
                                  </p:stCondLst>
                                  <p:childTnLst>
                                    <p:animMotion origin="layout" path="M 0.17344 0.26526 C 0.15434 0.26017 0.07587 0.23011 0.04201 0.19056 C 0.00816 0.15101 -0.01441 0.06198 -0.02934 0.02821 " pathEditMode="relative" rAng="0" ptsTypes="faf">
                                      <p:cBhvr>
                                        <p:cTn id="103" dur="1000" fill="hold"/>
                                        <p:tgtEl>
                                          <p:spTgt spid="436847"/>
                                        </p:tgtEl>
                                        <p:attrNameLst>
                                          <p:attrName>ppt_x</p:attrName>
                                          <p:attrName>ppt_y</p:attrName>
                                        </p:attrNameLst>
                                      </p:cBhvr>
                                      <p:rCtr x="-10100" y="-119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842" grpId="0" animBg="1"/>
      <p:bldP spid="436842" grpId="1" animBg="1"/>
      <p:bldP spid="436834" grpId="0" animBg="1"/>
      <p:bldP spid="436834" grpId="1" animBg="1"/>
      <p:bldP spid="436796" grpId="0" animBg="1"/>
      <p:bldP spid="436796" grpId="1" animBg="1"/>
      <p:bldP spid="436797" grpId="0" animBg="1"/>
      <p:bldP spid="436797" grpId="1" animBg="1"/>
      <p:bldP spid="436792" grpId="0" animBg="1"/>
      <p:bldP spid="436792" grpId="1" animBg="1"/>
      <p:bldP spid="436793" grpId="0" animBg="1"/>
      <p:bldP spid="436793" grpId="1" animBg="1"/>
      <p:bldP spid="436794" grpId="0" animBg="1"/>
      <p:bldP spid="436794" grpId="1" animBg="1"/>
      <p:bldP spid="436795" grpId="0" animBg="1"/>
      <p:bldP spid="436795" grpId="1" animBg="1"/>
      <p:bldP spid="436822" grpId="0" animBg="1"/>
      <p:bldP spid="436822" grpId="1" animBg="1"/>
      <p:bldP spid="436823" grpId="0" animBg="1"/>
      <p:bldP spid="436823" grpId="1" animBg="1"/>
      <p:bldP spid="436824" grpId="0" animBg="1"/>
      <p:bldP spid="436824" grpId="1" animBg="1"/>
      <p:bldP spid="436843" grpId="0" animBg="1"/>
      <p:bldP spid="436843" grpId="1" animBg="1"/>
      <p:bldP spid="436844" grpId="0" animBg="1"/>
      <p:bldP spid="436844" grpId="1" animBg="1"/>
      <p:bldP spid="436845" grpId="0" animBg="1"/>
      <p:bldP spid="436845" grpId="1" animBg="1"/>
      <p:bldP spid="436847" grpId="0"/>
      <p:bldP spid="436847" grpId="1"/>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93443B51-E0A9-4746-B256-4947AC69A49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67429451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79978DFA-8B43-49EF-965B-A17881B44AA8}"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8920747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3717" y="1163639"/>
            <a:ext cx="5204883"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81800" y="1163639"/>
            <a:ext cx="5207000"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B5282F41-7797-413E-B406-6263A4A03AC5}"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19659408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30311D"/>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30311D"/>
              </a:solidFill>
            </a:endParaRPr>
          </a:p>
        </p:txBody>
      </p:sp>
      <p:sp>
        <p:nvSpPr>
          <p:cNvPr id="9" name="Slide Number Placeholder 8"/>
          <p:cNvSpPr>
            <a:spLocks noGrp="1"/>
          </p:cNvSpPr>
          <p:nvPr>
            <p:ph type="sldNum" sz="quarter" idx="12"/>
          </p:nvPr>
        </p:nvSpPr>
        <p:spPr/>
        <p:txBody>
          <a:bodyPr/>
          <a:lstStyle>
            <a:lvl1pPr>
              <a:defRPr/>
            </a:lvl1pPr>
          </a:lstStyle>
          <a:p>
            <a:fld id="{90D9DE48-02B5-4F79-9D7A-36D8B63BE07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89465657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30311D"/>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30311D"/>
              </a:solidFill>
            </a:endParaRPr>
          </a:p>
        </p:txBody>
      </p:sp>
      <p:sp>
        <p:nvSpPr>
          <p:cNvPr id="5" name="Slide Number Placeholder 4"/>
          <p:cNvSpPr>
            <a:spLocks noGrp="1"/>
          </p:cNvSpPr>
          <p:nvPr>
            <p:ph type="sldNum" sz="quarter" idx="12"/>
          </p:nvPr>
        </p:nvSpPr>
        <p:spPr/>
        <p:txBody>
          <a:bodyPr/>
          <a:lstStyle>
            <a:lvl1pPr>
              <a:defRPr/>
            </a:lvl1pPr>
          </a:lstStyle>
          <a:p>
            <a:fld id="{6E02A454-C717-4F4B-B0B4-0BB0B21C4F89}"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38065741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30311D"/>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30311D"/>
              </a:solidFill>
            </a:endParaRPr>
          </a:p>
        </p:txBody>
      </p:sp>
      <p:sp>
        <p:nvSpPr>
          <p:cNvPr id="4" name="Slide Number Placeholder 3"/>
          <p:cNvSpPr>
            <a:spLocks noGrp="1"/>
          </p:cNvSpPr>
          <p:nvPr>
            <p:ph type="sldNum" sz="quarter" idx="12"/>
          </p:nvPr>
        </p:nvSpPr>
        <p:spPr/>
        <p:txBody>
          <a:bodyPr/>
          <a:lstStyle>
            <a:lvl1pPr>
              <a:defRPr/>
            </a:lvl1pPr>
          </a:lstStyle>
          <a:p>
            <a:fld id="{BE607D78-5847-4DEF-8926-487DE39ABAF7}"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7282159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AD23BB81-2718-433E-B9E8-F4120FD314C0}"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16019094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4B177456-6189-4D52-8074-4779519C463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389595552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546B49DF-3B68-4634-B864-0F0A8294CFC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81862858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357785" y="65089"/>
            <a:ext cx="2660649" cy="64595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3717" y="65089"/>
            <a:ext cx="7780867" cy="64595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17A007E6-C87C-4280-9958-545C00A2FFF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488039796"/>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407585" y="65089"/>
            <a:ext cx="10610849" cy="1011237"/>
          </a:xfrm>
        </p:spPr>
        <p:txBody>
          <a:bodyPr/>
          <a:lstStyle/>
          <a:p>
            <a:r>
              <a:rPr lang="en-US"/>
              <a:t>Click to edit Master title style</a:t>
            </a:r>
          </a:p>
        </p:txBody>
      </p:sp>
      <p:sp>
        <p:nvSpPr>
          <p:cNvPr id="3" name="Chart Placeholder 2"/>
          <p:cNvSpPr>
            <a:spLocks noGrp="1"/>
          </p:cNvSpPr>
          <p:nvPr>
            <p:ph type="chart" idx="1"/>
          </p:nvPr>
        </p:nvSpPr>
        <p:spPr>
          <a:xfrm>
            <a:off x="1373717" y="1163639"/>
            <a:ext cx="10615083" cy="5360987"/>
          </a:xfrm>
        </p:spPr>
        <p:txBody>
          <a:bodyPr/>
          <a:lstStyle/>
          <a:p>
            <a:r>
              <a:rPr lang="en-US"/>
              <a:t>Click icon to add chart</a:t>
            </a:r>
          </a:p>
        </p:txBody>
      </p:sp>
      <p:sp>
        <p:nvSpPr>
          <p:cNvPr id="4" name="Date Placeholder 3"/>
          <p:cNvSpPr>
            <a:spLocks noGrp="1"/>
          </p:cNvSpPr>
          <p:nvPr>
            <p:ph type="dt" sz="half" idx="10"/>
          </p:nvPr>
        </p:nvSpPr>
        <p:spPr>
          <a:xfrm>
            <a:off x="1437217" y="6616700"/>
            <a:ext cx="2844800" cy="241300"/>
          </a:xfrm>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a:xfrm>
            <a:off x="7785100" y="6616700"/>
            <a:ext cx="3860800" cy="241300"/>
          </a:xfrm>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a:xfrm>
            <a:off x="5583767" y="6616700"/>
            <a:ext cx="882651" cy="241300"/>
          </a:xfrm>
        </p:spPr>
        <p:txBody>
          <a:bodyPr/>
          <a:lstStyle>
            <a:lvl1pPr>
              <a:defRPr/>
            </a:lvl1pPr>
          </a:lstStyle>
          <a:p>
            <a:fld id="{54148C06-BFB4-448B-9B82-66A52E2D6091}"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520886390"/>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4352821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243686393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206392564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8121048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6353802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301643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4617254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1771330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4629729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3836355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91722122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36777548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3676179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303071355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0204924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260438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2106395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58777729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310508350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78278693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65183157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95358116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27725189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765353634"/>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10773161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pPr defTabSz="914286"/>
            <a:endParaRPr lang="en-US">
              <a:solidFill>
                <a:prstClr val="black"/>
              </a:solidFill>
            </a:endParaRPr>
          </a:p>
        </p:txBody>
      </p:sp>
    </p:spTree>
    <p:extLst>
      <p:ext uri="{BB962C8B-B14F-4D97-AF65-F5344CB8AC3E}">
        <p14:creationId xmlns:p14="http://schemas.microsoft.com/office/powerpoint/2010/main" val="126048710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Tree>
    <p:extLst>
      <p:ext uri="{BB962C8B-B14F-4D97-AF65-F5344CB8AC3E}">
        <p14:creationId xmlns:p14="http://schemas.microsoft.com/office/powerpoint/2010/main" val="108421076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34613018"/>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1032547"/>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363945982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92905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43675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551362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950161856"/>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4524680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5FCE6B18-65B2-4B6C-8723-E410D3B66419}" type="slidenum">
              <a:rPr lang="vi-VN">
                <a:solidFill>
                  <a:prstClr val="black"/>
                </a:solidFill>
              </a:rPr>
              <a:pPr defTabSz="914286"/>
              <a:t>‹#›</a:t>
            </a:fld>
            <a:endParaRPr lang="vi-VN">
              <a:solidFill>
                <a:prstClr val="black"/>
              </a:solidFill>
            </a:endParaRPr>
          </a:p>
        </p:txBody>
      </p:sp>
    </p:spTree>
    <p:extLst>
      <p:ext uri="{BB962C8B-B14F-4D97-AF65-F5344CB8AC3E}">
        <p14:creationId xmlns:p14="http://schemas.microsoft.com/office/powerpoint/2010/main" val="3794075498"/>
      </p:ext>
    </p:extLst>
  </p:cSld>
  <p:clrMapOvr>
    <a:masterClrMapping/>
  </p:clrMapOvr>
  <p:transition>
    <p:wedge/>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defRPr/>
            </a:pPr>
            <a:fld id="{87382A1A-400D-4979-ABC6-74398797A543}"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05551031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316F5BA0-3E3F-4FC6-A16F-4A08706D832F}"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316024598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245225"/>
            <a:ext cx="2844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6" name="Footer Placeholder 5"/>
          <p:cNvSpPr>
            <a:spLocks noGrp="1"/>
          </p:cNvSpPr>
          <p:nvPr>
            <p:ph type="ftr" sz="quarter" idx="11"/>
          </p:nvPr>
        </p:nvSpPr>
        <p:spPr>
          <a:xfrm>
            <a:off x="4165600" y="6245225"/>
            <a:ext cx="3860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7" name="Slide Number Placeholder 6"/>
          <p:cNvSpPr>
            <a:spLocks noGrp="1"/>
          </p:cNvSpPr>
          <p:nvPr>
            <p:ph type="sldNum" sz="quarter" idx="12"/>
          </p:nvPr>
        </p:nvSpPr>
        <p:spPr>
          <a:xfrm>
            <a:off x="8737600" y="6245225"/>
            <a:ext cx="2844800" cy="476250"/>
          </a:xfrm>
          <a:prstGeom prst="rect">
            <a:avLst/>
          </a:prstGeom>
        </p:spPr>
        <p:txBody>
          <a:bodyPr/>
          <a:lstStyle>
            <a:lvl1pPr eaLnBrk="0" hangingPunct="0">
              <a:defRPr>
                <a:latin typeface=".VnTime" pitchFamily="34" charset="0"/>
              </a:defRPr>
            </a:lvl1pPr>
          </a:lstStyle>
          <a:p>
            <a:pPr defTabSz="914286">
              <a:defRPr/>
            </a:pPr>
            <a:fld id="{C1C88FC6-F5FF-417D-AB79-43AC536E046B}"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867587337"/>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13043202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66929836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11039527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35050875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a:extLst>
              <a:ext uri="{FF2B5EF4-FFF2-40B4-BE49-F238E27FC236}">
                <a16:creationId xmlns:a16="http://schemas.microsoft.com/office/drawing/2014/main" id="{E9D35E4C-E70E-4033-B288-22D4C62BB3A1}"/>
              </a:ext>
            </a:extLst>
          </p:cNvPr>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81604579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a:extLst>
              <a:ext uri="{FF2B5EF4-FFF2-40B4-BE49-F238E27FC236}">
                <a16:creationId xmlns:a16="http://schemas.microsoft.com/office/drawing/2014/main" id="{82CC2E78-2077-480C-9917-FA18022AB971}"/>
              </a:ext>
            </a:extLst>
          </p:cNvPr>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41371202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1808997-AE65-4C96-A53C-4555DFC3B858}"/>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416002330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A90A124-93FE-4624-A348-5CBF9E5F4A95}"/>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261996627"/>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34C5085-36F3-4250-8DFE-22324F643283}"/>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03593641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6785A4A-A4EC-4D74-8390-944ED7326695}"/>
              </a:ext>
            </a:extLst>
          </p:cNvPr>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90658110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958480280"/>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00114685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a:extLst>
              <a:ext uri="{FF2B5EF4-FFF2-40B4-BE49-F238E27FC236}">
                <a16:creationId xmlns:a16="http://schemas.microsoft.com/office/drawing/2014/main" id="{BB09DBE6-95B7-43A8-9D88-5D68F468A1C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89606895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a:extLst>
              <a:ext uri="{FF2B5EF4-FFF2-40B4-BE49-F238E27FC236}">
                <a16:creationId xmlns:a16="http://schemas.microsoft.com/office/drawing/2014/main" id="{7C982662-EF88-4066-A6D8-2F605642498B}"/>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51067962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a:extLst>
              <a:ext uri="{FF2B5EF4-FFF2-40B4-BE49-F238E27FC236}">
                <a16:creationId xmlns:a16="http://schemas.microsoft.com/office/drawing/2014/main" id="{1A34796C-99F3-4FBA-A8CF-CF4FC3B6D99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840177264"/>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67298222"/>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a16="http://schemas.microsoft.com/office/drawing/2014/main" id="{89934CFB-4036-4008-8E3D-3227FC27DE34}"/>
              </a:ext>
            </a:extLst>
          </p:cNvPr>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a:defRPr/>
            </a:pPr>
            <a:fld id="{590C4C8A-9D06-4362-9780-E49B4BACC934}" type="slidenum">
              <a:rPr lang="en-US" altLang="en-US"/>
              <a:pPr>
                <a:defRPr/>
              </a:pPr>
              <a:t>‹#›</a:t>
            </a:fld>
            <a:endParaRPr lang="en-US" altLang="en-US"/>
          </a:p>
        </p:txBody>
      </p:sp>
    </p:spTree>
    <p:extLst>
      <p:ext uri="{BB962C8B-B14F-4D97-AF65-F5344CB8AC3E}">
        <p14:creationId xmlns:p14="http://schemas.microsoft.com/office/powerpoint/2010/main" val="263360779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391430759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66881765"/>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01852352"/>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3286284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148234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934624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6232127"/>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965038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304418481"/>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92120985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F775B4B5-61C1-46BF-8D89-A57F7C96BE9C}" type="slidenum">
              <a:rPr lang="vi-VN"/>
              <a:pPr>
                <a:defRPr/>
              </a:pPr>
              <a:t>‹#›</a:t>
            </a:fld>
            <a:endParaRPr lang="vi-VN"/>
          </a:p>
        </p:txBody>
      </p:sp>
    </p:spTree>
    <p:extLst>
      <p:ext uri="{BB962C8B-B14F-4D97-AF65-F5344CB8AC3E}">
        <p14:creationId xmlns:p14="http://schemas.microsoft.com/office/powerpoint/2010/main" val="1019295566"/>
      </p:ext>
    </p:extLst>
  </p:cSld>
  <p:clrMapOvr>
    <a:masterClrMapping/>
  </p:clrMapOvr>
  <p:transition>
    <p:wedge/>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6A5A17AA-CCBC-47D8-A717-F1FE0BC89E93}" type="slidenum">
              <a:rPr lang="vi-VN"/>
              <a:pPr>
                <a:defRPr/>
              </a:pPr>
              <a:t>‹#›</a:t>
            </a:fld>
            <a:endParaRPr lang="vi-VN"/>
          </a:p>
        </p:txBody>
      </p:sp>
    </p:spTree>
    <p:extLst>
      <p:ext uri="{BB962C8B-B14F-4D97-AF65-F5344CB8AC3E}">
        <p14:creationId xmlns:p14="http://schemas.microsoft.com/office/powerpoint/2010/main" val="868343685"/>
      </p:ext>
    </p:extLst>
  </p:cSld>
  <p:clrMapOvr>
    <a:masterClrMapping/>
  </p:clrMapOvr>
  <p:transition>
    <p:wedge/>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344801473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2158372"/>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152401"/>
            <a:ext cx="11277600" cy="563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xfrm>
            <a:off x="7823200" y="6461126"/>
            <a:ext cx="3860800" cy="320675"/>
          </a:xfrm>
          <a:prstGeom prst="rect">
            <a:avLst/>
          </a:prstGeom>
          <a:ln/>
        </p:spPr>
        <p:txBody>
          <a:bodyPr/>
          <a:lstStyle>
            <a:lvl1pPr>
              <a:defRPr/>
            </a:lvl1pPr>
          </a:lstStyle>
          <a:p>
            <a:pPr>
              <a:defRPr/>
            </a:pPr>
            <a:r>
              <a:rPr lang="en-US"/>
              <a:t>Company Logo</a:t>
            </a:r>
          </a:p>
        </p:txBody>
      </p:sp>
      <p:sp>
        <p:nvSpPr>
          <p:cNvPr id="6" name="Rectangle 6"/>
          <p:cNvSpPr>
            <a:spLocks noGrp="1" noChangeArrowheads="1"/>
          </p:cNvSpPr>
          <p:nvPr>
            <p:ph type="sldNum" sz="quarter" idx="11"/>
          </p:nvPr>
        </p:nvSpPr>
        <p:spPr>
          <a:xfrm>
            <a:off x="4673600" y="6461126"/>
            <a:ext cx="2844800" cy="320675"/>
          </a:xfrm>
          <a:prstGeom prst="rect">
            <a:avLst/>
          </a:prstGeom>
          <a:ln/>
        </p:spPr>
        <p:txBody>
          <a:bodyPr/>
          <a:lstStyle>
            <a:lvl1pPr>
              <a:defRPr/>
            </a:lvl1pPr>
          </a:lstStyle>
          <a:p>
            <a:pPr>
              <a:defRPr/>
            </a:pPr>
            <a:fld id="{17438328-4F15-46DD-922F-7256254A61AA}" type="slidenum">
              <a:rPr lang="en-US"/>
              <a:pPr>
                <a:defRPr/>
              </a:pPr>
              <a:t>‹#›</a:t>
            </a:fld>
            <a:endParaRPr lang="en-US"/>
          </a:p>
        </p:txBody>
      </p:sp>
      <p:sp>
        <p:nvSpPr>
          <p:cNvPr id="7" name="Rectangle 4"/>
          <p:cNvSpPr>
            <a:spLocks noGrp="1" noChangeArrowheads="1"/>
          </p:cNvSpPr>
          <p:nvPr>
            <p:ph type="dt" sz="half" idx="12"/>
          </p:nvPr>
        </p:nvSpPr>
        <p:spPr>
          <a:xfrm>
            <a:off x="19051" y="838200"/>
            <a:ext cx="11277600" cy="228600"/>
          </a:xfrm>
          <a:prstGeom prst="rect">
            <a:avLst/>
          </a:prstGeom>
          <a:ln/>
        </p:spPr>
        <p:txBody>
          <a:bodyPr/>
          <a:lstStyle>
            <a:lvl1pPr>
              <a:defRPr/>
            </a:lvl1pPr>
          </a:lstStyle>
          <a:p>
            <a:pPr>
              <a:defRPr/>
            </a:pPr>
            <a:r>
              <a:rPr lang="en-US"/>
              <a:t>www.themegallery.com</a:t>
            </a:r>
          </a:p>
        </p:txBody>
      </p:sp>
    </p:spTree>
    <p:extLst>
      <p:ext uri="{BB962C8B-B14F-4D97-AF65-F5344CB8AC3E}">
        <p14:creationId xmlns:p14="http://schemas.microsoft.com/office/powerpoint/2010/main" val="4039276022"/>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C842762-C037-41D5-B02A-E776725A1B19}" type="slidenum">
              <a:rPr lang="en-US"/>
              <a:pPr/>
              <a:t>‹#›</a:t>
            </a:fld>
            <a:endParaRPr lang="en-US"/>
          </a:p>
        </p:txBody>
      </p:sp>
    </p:spTree>
    <p:extLst>
      <p:ext uri="{BB962C8B-B14F-4D97-AF65-F5344CB8AC3E}">
        <p14:creationId xmlns:p14="http://schemas.microsoft.com/office/powerpoint/2010/main" val="146951385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7"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A9FADE65-BA11-485D-A43F-9412888E2667}" type="slidenum">
              <a:rPr lang="en-US"/>
              <a:pPr/>
              <a:t>‹#›</a:t>
            </a:fld>
            <a:endParaRPr lang="en-US"/>
          </a:p>
        </p:txBody>
      </p:sp>
    </p:spTree>
    <p:extLst>
      <p:ext uri="{BB962C8B-B14F-4D97-AF65-F5344CB8AC3E}">
        <p14:creationId xmlns:p14="http://schemas.microsoft.com/office/powerpoint/2010/main" val="1659970388"/>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B0C1CE5F-947E-4B26-BE45-D76D53E3DA2B}" type="slidenum">
              <a:rPr lang="en-US"/>
              <a:pPr/>
              <a:t>‹#›</a:t>
            </a:fld>
            <a:endParaRPr lang="en-US"/>
          </a:p>
        </p:txBody>
      </p:sp>
    </p:spTree>
    <p:extLst>
      <p:ext uri="{BB962C8B-B14F-4D97-AF65-F5344CB8AC3E}">
        <p14:creationId xmlns:p14="http://schemas.microsoft.com/office/powerpoint/2010/main" val="108322467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6BE07D3-7EA3-42F8-A530-7E9D1344A1F1}" type="slidenum">
              <a:rPr lang="en-US"/>
              <a:pPr/>
              <a:t>‹#›</a:t>
            </a:fld>
            <a:endParaRPr lang="en-US"/>
          </a:p>
        </p:txBody>
      </p:sp>
    </p:spTree>
    <p:extLst>
      <p:ext uri="{BB962C8B-B14F-4D97-AF65-F5344CB8AC3E}">
        <p14:creationId xmlns:p14="http://schemas.microsoft.com/office/powerpoint/2010/main" val="164009350"/>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4991529"/>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5711788"/>
      </p:ext>
    </p:extLst>
  </p:cSld>
  <p:clrMapOvr>
    <a:masterClrMapping/>
  </p:clrMapOvr>
  <p:transition>
    <p:pull dir="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89946377"/>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DB3181BB-D899-420A-91AA-A00D8F2D0AC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4240309543"/>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966340187"/>
      </p:ext>
    </p:extLst>
  </p:cSld>
  <p:clrMapOvr>
    <a:masterClrMapping/>
  </p:clrMapOvr>
  <p:transition spd="slow"/>
</p:sldLayout>
</file>

<file path=ppt/slideLayouts/slideLayout200.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E15F5CCD-1438-4D4E-8962-EB435A1BEB8A}"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286705303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titleOnly">
  <p:cSld name="Chỉ Tiêu đề">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lvl1pPr algn="l">
              <a:defRPr/>
            </a:lvl1pPr>
          </a:lstStyle>
          <a:p>
            <a:r>
              <a:rPr lang="vi-VN"/>
              <a:t>Bấm &amp; sửa kiểu tiêu đề</a:t>
            </a:r>
            <a:endParaRPr lang="en-US"/>
          </a:p>
        </p:txBody>
      </p:sp>
      <p:sp>
        <p:nvSpPr>
          <p:cNvPr id="3" name="Date Placeholder 3"/>
          <p:cNvSpPr>
            <a:spLocks noGrp="1"/>
          </p:cNvSpPr>
          <p:nvPr>
            <p:ph type="dt" sz="half" idx="10"/>
          </p:nvPr>
        </p:nvSpPr>
        <p:spPr>
          <a:xfrm>
            <a:off x="609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08B6A322-3896-494F-B211-E1B31A3FA51D}" type="datetimeFigureOut">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12/9/2021</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Footer Placeholder 4"/>
          <p:cNvSpPr>
            <a:spLocks noGrp="1"/>
          </p:cNvSpPr>
          <p:nvPr>
            <p:ph type="ftr" sz="quarter" idx="11"/>
          </p:nvPr>
        </p:nvSpPr>
        <p:spPr>
          <a:xfrm>
            <a:off x="4165600" y="6356351"/>
            <a:ext cx="3860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Slide Number Placeholder 5"/>
          <p:cNvSpPr>
            <a:spLocks noGrp="1"/>
          </p:cNvSpPr>
          <p:nvPr>
            <p:ph type="sldNum" sz="quarter" idx="12"/>
          </p:nvPr>
        </p:nvSpPr>
        <p:spPr>
          <a:xfrm>
            <a:off x="8737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76ABB78B-F1DF-440E-9B14-8CFDBD10602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767403591"/>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286363415"/>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43198280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354341468"/>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403018128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1034957282"/>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105152807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1"/>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1"/>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1"/>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3042781136"/>
      </p:ext>
    </p:extLst>
  </p:cSld>
  <p:clrMapOvr>
    <a:masterClrMapping/>
  </p:clrMapOvr>
  <p:transition>
    <p:wedge/>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2"/>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5"/>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Tree>
    <p:extLst>
      <p:ext uri="{BB962C8B-B14F-4D97-AF65-F5344CB8AC3E}">
        <p14:creationId xmlns:p14="http://schemas.microsoft.com/office/powerpoint/2010/main" val="1274374683"/>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2" y="178835"/>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6"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40">
              <a:defRPr/>
            </a:pPr>
            <a:endParaRPr sz="1867" dirty="0">
              <a:solidFill>
                <a:srgbClr val="ADDED4"/>
              </a:solidFill>
              <a:ea typeface="+mn-ea"/>
            </a:endParaRPr>
          </a:p>
        </p:txBody>
      </p:sp>
    </p:spTree>
    <p:extLst>
      <p:ext uri="{BB962C8B-B14F-4D97-AF65-F5344CB8AC3E}">
        <p14:creationId xmlns:p14="http://schemas.microsoft.com/office/powerpoint/2010/main" val="1588315316"/>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2"/>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70" lvl="0" indent="-558773" algn="ctr" rtl="0">
              <a:spcBef>
                <a:spcPts val="800"/>
              </a:spcBef>
              <a:spcAft>
                <a:spcPts val="0"/>
              </a:spcAft>
              <a:buSzPts val="3000"/>
              <a:buChar char="‐"/>
              <a:defRPr sz="4000" i="1"/>
            </a:lvl1pPr>
            <a:lvl2pPr marL="1219140" lvl="1" indent="-558773" algn="ctr" rtl="0">
              <a:spcBef>
                <a:spcPts val="0"/>
              </a:spcBef>
              <a:spcAft>
                <a:spcPts val="0"/>
              </a:spcAft>
              <a:buSzPts val="3000"/>
              <a:buChar char="‐"/>
              <a:defRPr sz="4000" i="1"/>
            </a:lvl2pPr>
            <a:lvl3pPr marL="1828709" lvl="2" indent="-558773" algn="ctr" rtl="0">
              <a:spcBef>
                <a:spcPts val="0"/>
              </a:spcBef>
              <a:spcAft>
                <a:spcPts val="0"/>
              </a:spcAft>
              <a:buSzPts val="3000"/>
              <a:buChar char="‐"/>
              <a:defRPr sz="4000" i="1"/>
            </a:lvl3pPr>
            <a:lvl4pPr marL="2438278" lvl="3" indent="-558773" algn="ctr" rtl="0">
              <a:spcBef>
                <a:spcPts val="0"/>
              </a:spcBef>
              <a:spcAft>
                <a:spcPts val="0"/>
              </a:spcAft>
              <a:buSzPts val="3000"/>
              <a:buChar char="‐"/>
              <a:defRPr sz="4000" i="1"/>
            </a:lvl4pPr>
            <a:lvl5pPr marL="3047848" lvl="4" indent="-558773" algn="ctr" rtl="0">
              <a:spcBef>
                <a:spcPts val="0"/>
              </a:spcBef>
              <a:spcAft>
                <a:spcPts val="0"/>
              </a:spcAft>
              <a:buSzPts val="3000"/>
              <a:buChar char="‐"/>
              <a:defRPr sz="4000" i="1"/>
            </a:lvl5pPr>
            <a:lvl6pPr marL="3657418" lvl="5" indent="-558773" algn="ctr" rtl="0">
              <a:spcBef>
                <a:spcPts val="0"/>
              </a:spcBef>
              <a:spcAft>
                <a:spcPts val="0"/>
              </a:spcAft>
              <a:buSzPts val="3000"/>
              <a:buChar char="‐"/>
              <a:defRPr sz="4000" i="1"/>
            </a:lvl6pPr>
            <a:lvl7pPr marL="4266987" lvl="6" indent="-558773" algn="ctr" rtl="0">
              <a:spcBef>
                <a:spcPts val="0"/>
              </a:spcBef>
              <a:spcAft>
                <a:spcPts val="0"/>
              </a:spcAft>
              <a:buSzPts val="3000"/>
              <a:buChar char="‐"/>
              <a:defRPr sz="4000" i="1"/>
            </a:lvl7pPr>
            <a:lvl8pPr marL="4876557" lvl="7" indent="-558773" algn="ctr" rtl="0">
              <a:spcBef>
                <a:spcPts val="0"/>
              </a:spcBef>
              <a:spcAft>
                <a:spcPts val="0"/>
              </a:spcAft>
              <a:buSzPts val="3000"/>
              <a:buChar char="‐"/>
              <a:defRPr sz="4000" i="1"/>
            </a:lvl8pPr>
            <a:lvl9pPr marL="5486126" lvl="8" indent="-558773"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40">
              <a:defRPr/>
            </a:pPr>
            <a:r>
              <a:rPr lang="en" sz="12800">
                <a:solidFill>
                  <a:srgbClr val="DBBDE5"/>
                </a:solidFill>
                <a:latin typeface="Muli"/>
                <a:ea typeface="Muli"/>
                <a:cs typeface="Muli"/>
                <a:sym typeface="Muli"/>
              </a:rPr>
              <a:t>“</a:t>
            </a:r>
            <a:endParaRPr sz="12800" dirty="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23" name="Google Shape;23;p4"/>
          <p:cNvSpPr/>
          <p:nvPr/>
        </p:nvSpPr>
        <p:spPr>
          <a:xfrm>
            <a:off x="5349366" y="5700801"/>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Tree>
    <p:extLst>
      <p:ext uri="{BB962C8B-B14F-4D97-AF65-F5344CB8AC3E}">
        <p14:creationId xmlns:p14="http://schemas.microsoft.com/office/powerpoint/2010/main" val="344486005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70" lvl="0" indent="-491042">
              <a:spcBef>
                <a:spcPts val="800"/>
              </a:spcBef>
              <a:spcAft>
                <a:spcPts val="0"/>
              </a:spcAft>
              <a:buClr>
                <a:schemeClr val="accent5"/>
              </a:buClr>
              <a:buSzPts val="2200"/>
              <a:buChar char="‐"/>
              <a:defRPr/>
            </a:lvl1pPr>
            <a:lvl2pPr marL="1219140" lvl="1" indent="-491042">
              <a:spcBef>
                <a:spcPts val="0"/>
              </a:spcBef>
              <a:spcAft>
                <a:spcPts val="0"/>
              </a:spcAft>
              <a:buClr>
                <a:schemeClr val="accent5"/>
              </a:buClr>
              <a:buSzPts val="2200"/>
              <a:buChar char="‐"/>
              <a:defRPr/>
            </a:lvl2pPr>
            <a:lvl3pPr marL="1828709" lvl="2" indent="-491042">
              <a:spcBef>
                <a:spcPts val="0"/>
              </a:spcBef>
              <a:spcAft>
                <a:spcPts val="0"/>
              </a:spcAft>
              <a:buClr>
                <a:schemeClr val="accent5"/>
              </a:buClr>
              <a:buSzPts val="2200"/>
              <a:buChar char="‐"/>
              <a:defRPr/>
            </a:lvl3pPr>
            <a:lvl4pPr marL="2438278" lvl="3" indent="-491042">
              <a:spcBef>
                <a:spcPts val="0"/>
              </a:spcBef>
              <a:spcAft>
                <a:spcPts val="0"/>
              </a:spcAft>
              <a:buSzPts val="2200"/>
              <a:buChar char="‐"/>
              <a:defRPr/>
            </a:lvl4pPr>
            <a:lvl5pPr marL="3047848" lvl="4" indent="-491042">
              <a:spcBef>
                <a:spcPts val="0"/>
              </a:spcBef>
              <a:spcAft>
                <a:spcPts val="0"/>
              </a:spcAft>
              <a:buSzPts val="2200"/>
              <a:buChar char="‐"/>
              <a:defRPr/>
            </a:lvl5pPr>
            <a:lvl6pPr marL="3657418" lvl="5" indent="-491042">
              <a:spcBef>
                <a:spcPts val="0"/>
              </a:spcBef>
              <a:spcAft>
                <a:spcPts val="0"/>
              </a:spcAft>
              <a:buSzPts val="2200"/>
              <a:buChar char="‐"/>
              <a:defRPr/>
            </a:lvl6pPr>
            <a:lvl7pPr marL="4266987" lvl="6" indent="-491042">
              <a:spcBef>
                <a:spcPts val="0"/>
              </a:spcBef>
              <a:spcAft>
                <a:spcPts val="0"/>
              </a:spcAft>
              <a:buSzPts val="2200"/>
              <a:buChar char="‐"/>
              <a:defRPr/>
            </a:lvl7pPr>
            <a:lvl8pPr marL="4876557" lvl="7" indent="-491042">
              <a:spcBef>
                <a:spcPts val="0"/>
              </a:spcBef>
              <a:spcAft>
                <a:spcPts val="0"/>
              </a:spcAft>
              <a:buSzPts val="2200"/>
              <a:buChar char="‐"/>
              <a:defRPr/>
            </a:lvl8pPr>
            <a:lvl9pPr marL="5486126" lvl="8" indent="-491042">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28" name="Google Shape;28;p5"/>
          <p:cNvSpPr/>
          <p:nvPr/>
        </p:nvSpPr>
        <p:spPr>
          <a:xfrm>
            <a:off x="209802" y="167602"/>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Tree>
    <p:extLst>
      <p:ext uri="{BB962C8B-B14F-4D97-AF65-F5344CB8AC3E}">
        <p14:creationId xmlns:p14="http://schemas.microsoft.com/office/powerpoint/2010/main" val="1928892730"/>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8"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3510940620"/>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2" y="209502"/>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126711449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2" y="209502"/>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212343986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48" name="Google Shape;48;p9"/>
          <p:cNvSpPr/>
          <p:nvPr/>
        </p:nvSpPr>
        <p:spPr>
          <a:xfrm>
            <a:off x="192302" y="209502"/>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40">
              <a:defRPr/>
            </a:pPr>
            <a:endParaRPr sz="1867" dirty="0">
              <a:solidFill>
                <a:srgbClr val="CDBCB5"/>
              </a:solidFill>
              <a:ea typeface="+mn-ea"/>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70" lvl="0" indent="-304784"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09177982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2" y="167602"/>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40">
              <a:defRPr/>
            </a:pPr>
            <a:endParaRPr sz="1867" dirty="0">
              <a:ea typeface="+mn-ea"/>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2139658784"/>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66022931"/>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defTabSz="914264">
              <a:defRPr/>
            </a:pPr>
            <a:fld id="{4EEFFB1D-C063-4105-9FB5-74C5ADA38306}" type="datetimeFigureOut">
              <a:rPr lang="en-US" smtClean="0">
                <a:solidFill>
                  <a:srgbClr val="494B58"/>
                </a:solidFill>
              </a:rPr>
              <a:pPr defTabSz="914264">
                <a:defRPr/>
              </a:pPr>
              <a:t>12/9/2021</a:t>
            </a:fld>
            <a:endParaRPr lang="en-US">
              <a:solidFill>
                <a:srgbClr val="494B58"/>
              </a:solidFill>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defTabSz="914264">
              <a:defRPr/>
            </a:pPr>
            <a:endParaRPr lang="en-US">
              <a:solidFill>
                <a:srgbClr val="494B58"/>
              </a:solidFill>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solidFill>
                  <a:srgbClr val="7C7F91"/>
                </a:solidFill>
              </a:rPr>
              <a:pPr>
                <a:defRPr/>
              </a:pPr>
              <a:t>‹#›</a:t>
            </a:fld>
            <a:endParaRPr lang="en-US" altLang="en-US">
              <a:solidFill>
                <a:srgbClr val="7C7F91"/>
              </a:solidFill>
            </a:endParaRPr>
          </a:p>
        </p:txBody>
      </p:sp>
    </p:spTree>
    <p:extLst>
      <p:ext uri="{BB962C8B-B14F-4D97-AF65-F5344CB8AC3E}">
        <p14:creationId xmlns:p14="http://schemas.microsoft.com/office/powerpoint/2010/main" val="3766509487"/>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4574618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04966890"/>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1426834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2925024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1234619721"/>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296091881"/>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424455619"/>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397311174"/>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7933628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150392916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70" lvl="0" indent="-457178" rtl="0">
              <a:spcBef>
                <a:spcPts val="0"/>
              </a:spcBef>
              <a:spcAft>
                <a:spcPts val="0"/>
              </a:spcAft>
              <a:buSzPts val="1800"/>
              <a:buChar char="●"/>
              <a:defRPr/>
            </a:lvl1pPr>
            <a:lvl2pPr marL="1219140" lvl="1" indent="-423312" rtl="0">
              <a:spcBef>
                <a:spcPts val="2133"/>
              </a:spcBef>
              <a:spcAft>
                <a:spcPts val="0"/>
              </a:spcAft>
              <a:buSzPts val="1400"/>
              <a:buChar char="○"/>
              <a:defRPr/>
            </a:lvl2pPr>
            <a:lvl3pPr marL="1828709" lvl="2" indent="-423312" rtl="0">
              <a:spcBef>
                <a:spcPts val="2133"/>
              </a:spcBef>
              <a:spcAft>
                <a:spcPts val="0"/>
              </a:spcAft>
              <a:buSzPts val="1400"/>
              <a:buChar char="■"/>
              <a:defRPr/>
            </a:lvl3pPr>
            <a:lvl4pPr marL="2438278" lvl="3" indent="-423312" rtl="0">
              <a:spcBef>
                <a:spcPts val="2133"/>
              </a:spcBef>
              <a:spcAft>
                <a:spcPts val="0"/>
              </a:spcAft>
              <a:buSzPts val="1400"/>
              <a:buChar char="●"/>
              <a:defRPr/>
            </a:lvl4pPr>
            <a:lvl5pPr marL="3047848" lvl="4" indent="-423312" rtl="0">
              <a:spcBef>
                <a:spcPts val="2133"/>
              </a:spcBef>
              <a:spcAft>
                <a:spcPts val="0"/>
              </a:spcAft>
              <a:buSzPts val="1400"/>
              <a:buChar char="○"/>
              <a:defRPr/>
            </a:lvl5pPr>
            <a:lvl6pPr marL="3657418" lvl="5" indent="-423312" rtl="0">
              <a:spcBef>
                <a:spcPts val="2133"/>
              </a:spcBef>
              <a:spcAft>
                <a:spcPts val="0"/>
              </a:spcAft>
              <a:buSzPts val="1400"/>
              <a:buChar char="■"/>
              <a:defRPr/>
            </a:lvl6pPr>
            <a:lvl7pPr marL="4266987" lvl="6" indent="-423312" rtl="0">
              <a:spcBef>
                <a:spcPts val="2133"/>
              </a:spcBef>
              <a:spcAft>
                <a:spcPts val="0"/>
              </a:spcAft>
              <a:buSzPts val="1400"/>
              <a:buChar char="●"/>
              <a:defRPr/>
            </a:lvl7pPr>
            <a:lvl8pPr marL="4876557" lvl="7" indent="-423312" rtl="0">
              <a:spcBef>
                <a:spcPts val="2133"/>
              </a:spcBef>
              <a:spcAft>
                <a:spcPts val="0"/>
              </a:spcAft>
              <a:buSzPts val="1400"/>
              <a:buChar char="○"/>
              <a:defRPr/>
            </a:lvl8pPr>
            <a:lvl9pPr marL="5486126" lvl="8" indent="-423312"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67571140"/>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937221298"/>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03372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06601055"/>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30082821"/>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17028568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4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4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4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95113736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9" y="-1330526"/>
            <a:ext cx="1724471"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p>
        </p:txBody>
      </p:sp>
    </p:spTree>
    <p:extLst>
      <p:ext uri="{BB962C8B-B14F-4D97-AF65-F5344CB8AC3E}">
        <p14:creationId xmlns:p14="http://schemas.microsoft.com/office/powerpoint/2010/main" val="52774881"/>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5" y="2043115"/>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5" y="2043115"/>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8" y="2043115"/>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2" y="3424238"/>
            <a:ext cx="11010900" cy="119063"/>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5" y="557215"/>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5"/>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8" y="547690"/>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1"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2"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9"/>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9"/>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59304353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71466852"/>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62698842"/>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7696414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6286983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93337236"/>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89048386"/>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530404176"/>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346170234"/>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08307887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51268630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9188236"/>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5" y="2140458"/>
            <a:ext cx="7961375" cy="2166367"/>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82112888"/>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1" y="1822449"/>
            <a:ext cx="2035175" cy="3600451"/>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1665752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43255290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5"/>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8" y="4449952"/>
            <a:ext cx="3405187" cy="1862139"/>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5010271"/>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834166"/>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5262880"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62372909"/>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1" y="2212976"/>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159139503"/>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46938417"/>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5804059"/>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8"/>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7"/>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023989556"/>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7"/>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8932202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7982107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8" y="5"/>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52441287"/>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2062458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6" y="778003"/>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4172833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4"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85510200"/>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1"/>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8159505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2" y="847725"/>
            <a:ext cx="5473700" cy="1060451"/>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2" y="1377951"/>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3221990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1"/>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9"/>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0793000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 y="3"/>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3599756433"/>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a16="http://schemas.microsoft.com/office/drawing/2014/main" id="{2DCE6D1E-DB2C-4D18-BBE8-13678D7CBEE7}"/>
              </a:ext>
            </a:extLst>
          </p:cNvPr>
          <p:cNvGrpSpPr>
            <a:grpSpLocks/>
          </p:cNvGrpSpPr>
          <p:nvPr/>
        </p:nvGrpSpPr>
        <p:grpSpPr bwMode="auto">
          <a:xfrm>
            <a:off x="-630238" y="-608014"/>
            <a:ext cx="13452476" cy="8074027"/>
            <a:chOff x="-472426" y="-456061"/>
            <a:chExt cx="10088872" cy="6055617"/>
          </a:xfrm>
        </p:grpSpPr>
        <p:pic>
          <p:nvPicPr>
            <p:cNvPr id="5" name="Google Shape;10;p2">
              <a:extLst>
                <a:ext uri="{FF2B5EF4-FFF2-40B4-BE49-F238E27FC236}">
                  <a16:creationId xmlns:a16="http://schemas.microsoft.com/office/drawing/2014/main" id="{23BCA719-E8A6-4B47-94CA-AE1F24A70EDB}"/>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a16="http://schemas.microsoft.com/office/drawing/2014/main" id="{0702C4A7-BCB8-4BA5-93AD-57DFBC4B2AB6}"/>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1044609266"/>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a16="http://schemas.microsoft.com/office/drawing/2014/main" id="{10A94BEF-36B5-4CAA-86F6-B5AC51D1942B}"/>
              </a:ext>
            </a:extLst>
          </p:cNvPr>
          <p:cNvGrpSpPr>
            <a:grpSpLocks/>
          </p:cNvGrpSpPr>
          <p:nvPr/>
        </p:nvGrpSpPr>
        <p:grpSpPr bwMode="auto">
          <a:xfrm>
            <a:off x="8466139" y="2476502"/>
            <a:ext cx="4546600" cy="5554663"/>
            <a:chOff x="6349925" y="1857024"/>
            <a:chExt cx="3410000" cy="4166203"/>
          </a:xfrm>
        </p:grpSpPr>
        <p:pic>
          <p:nvPicPr>
            <p:cNvPr id="11" name="Google Shape;51;p12">
              <a:extLst>
                <a:ext uri="{FF2B5EF4-FFF2-40B4-BE49-F238E27FC236}">
                  <a16:creationId xmlns:a16="http://schemas.microsoft.com/office/drawing/2014/main" id="{6687002B-584A-4210-BF86-3FD7D2ED0F31}"/>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a16="http://schemas.microsoft.com/office/drawing/2014/main" id="{F2DE3C4D-605F-4E5B-B1DA-110D23244E24}"/>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84022910"/>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846226509"/>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70" lvl="0" indent="-406381" rtl="0">
              <a:spcBef>
                <a:spcPts val="0"/>
              </a:spcBef>
              <a:spcAft>
                <a:spcPts val="0"/>
              </a:spcAft>
              <a:buSzPts val="1200"/>
              <a:buChar char="●"/>
              <a:defRPr/>
            </a:lvl1pPr>
            <a:lvl2pPr marL="1219140" lvl="1" indent="-423312" rtl="0">
              <a:spcBef>
                <a:spcPts val="2133"/>
              </a:spcBef>
              <a:spcAft>
                <a:spcPts val="0"/>
              </a:spcAft>
              <a:buSzPts val="1400"/>
              <a:buChar char="○"/>
              <a:defRPr/>
            </a:lvl2pPr>
            <a:lvl3pPr marL="1828709" lvl="2" indent="-423312" rtl="0">
              <a:spcBef>
                <a:spcPts val="2133"/>
              </a:spcBef>
              <a:spcAft>
                <a:spcPts val="0"/>
              </a:spcAft>
              <a:buSzPts val="1400"/>
              <a:buChar char="■"/>
              <a:defRPr/>
            </a:lvl3pPr>
            <a:lvl4pPr marL="2438278" lvl="3" indent="-423312" rtl="0">
              <a:spcBef>
                <a:spcPts val="2133"/>
              </a:spcBef>
              <a:spcAft>
                <a:spcPts val="0"/>
              </a:spcAft>
              <a:buSzPts val="1400"/>
              <a:buChar char="●"/>
              <a:defRPr/>
            </a:lvl4pPr>
            <a:lvl5pPr marL="3047848" lvl="4" indent="-423312" rtl="0">
              <a:spcBef>
                <a:spcPts val="2133"/>
              </a:spcBef>
              <a:spcAft>
                <a:spcPts val="0"/>
              </a:spcAft>
              <a:buSzPts val="1400"/>
              <a:buChar char="○"/>
              <a:defRPr/>
            </a:lvl5pPr>
            <a:lvl6pPr marL="3657418" lvl="5" indent="-423312" rtl="0">
              <a:spcBef>
                <a:spcPts val="2133"/>
              </a:spcBef>
              <a:spcAft>
                <a:spcPts val="0"/>
              </a:spcAft>
              <a:buSzPts val="1400"/>
              <a:buChar char="■"/>
              <a:defRPr/>
            </a:lvl6pPr>
            <a:lvl7pPr marL="4266987" lvl="6" indent="-423312" rtl="0">
              <a:spcBef>
                <a:spcPts val="2133"/>
              </a:spcBef>
              <a:spcAft>
                <a:spcPts val="0"/>
              </a:spcAft>
              <a:buSzPts val="1400"/>
              <a:buChar char="●"/>
              <a:defRPr/>
            </a:lvl7pPr>
            <a:lvl8pPr marL="4876557" lvl="7" indent="-423312" rtl="0">
              <a:spcBef>
                <a:spcPts val="2133"/>
              </a:spcBef>
              <a:spcAft>
                <a:spcPts val="0"/>
              </a:spcAft>
              <a:buSzPts val="1400"/>
              <a:buChar char="○"/>
              <a:defRPr/>
            </a:lvl8pPr>
            <a:lvl9pPr marL="5486126" lvl="8" indent="-423312"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434966166"/>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
  <p:cSld name="Tiêu đề và Nội du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vi-VN" altLang="zh-CN"/>
              <a:t>Bấm &amp; sửa kiểu tiêu đề</a:t>
            </a:r>
            <a:endParaRPr lang="zh-CN" altLang="en-US"/>
          </a:p>
        </p:txBody>
      </p:sp>
      <p:sp>
        <p:nvSpPr>
          <p:cNvPr id="3" name="Content Placeholder 2"/>
          <p:cNvSpPr>
            <a:spLocks noGrp="1"/>
          </p:cNvSpPr>
          <p:nvPr>
            <p:ph idx="1"/>
          </p:nvPr>
        </p:nvSpPr>
        <p:spPr/>
        <p:txBody>
          <a:bodyPr/>
          <a:lstStyle/>
          <a:p>
            <a:pPr lvl="0"/>
            <a:r>
              <a:rPr lang="vi-VN" altLang="zh-CN"/>
              <a:t>Bấm &amp; sửa kiểu tiêu đề</a:t>
            </a:r>
          </a:p>
          <a:p>
            <a:pPr lvl="1"/>
            <a:r>
              <a:rPr lang="vi-VN" altLang="zh-CN"/>
              <a:t>Mức hai</a:t>
            </a:r>
          </a:p>
          <a:p>
            <a:pPr lvl="2"/>
            <a:r>
              <a:rPr lang="vi-VN" altLang="zh-CN"/>
              <a:t>Mức ba</a:t>
            </a:r>
          </a:p>
          <a:p>
            <a:pPr lvl="3"/>
            <a:r>
              <a:rPr lang="vi-VN" altLang="zh-CN"/>
              <a:t>Mức bốn</a:t>
            </a:r>
          </a:p>
          <a:p>
            <a:pPr lvl="4"/>
            <a:r>
              <a:rPr lang="vi-VN" altLang="zh-CN"/>
              <a:t>Mức năm</a:t>
            </a:r>
            <a:endParaRPr lang="zh-CN" altLang="en-US"/>
          </a:p>
        </p:txBody>
      </p:sp>
      <p:sp>
        <p:nvSpPr>
          <p:cNvPr id="4" name="Rectangle 4">
            <a:extLst>
              <a:ext uri="{FF2B5EF4-FFF2-40B4-BE49-F238E27FC236}">
                <a16:creationId xmlns:a16="http://schemas.microsoft.com/office/drawing/2014/main" id="{2368BE87-6144-4444-9701-47BAF0C324CE}"/>
              </a:ext>
            </a:extLst>
          </p:cNvPr>
          <p:cNvSpPr>
            <a:spLocks noGrp="1" noChangeArrowheads="1"/>
          </p:cNvSpPr>
          <p:nvPr>
            <p:ph type="dt" sz="half" idx="10"/>
          </p:nvPr>
        </p:nvSpPr>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id="{FBB261ED-348A-43BC-A869-19CEC625E73B}"/>
              </a:ext>
            </a:extLst>
          </p:cNvPr>
          <p:cNvSpPr>
            <a:spLocks noGrp="1" noChangeArrowheads="1"/>
          </p:cNvSpPr>
          <p:nvPr>
            <p:ph type="ftr" sz="quarter" idx="11"/>
          </p:nvPr>
        </p:nvSpPr>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id="{80691661-4EEF-4B3B-B7B2-6246E6BB665E}"/>
              </a:ext>
            </a:extLst>
          </p:cNvPr>
          <p:cNvSpPr>
            <a:spLocks noGrp="1" noChangeArrowheads="1"/>
          </p:cNvSpPr>
          <p:nvPr>
            <p:ph type="sldNum" sz="quarter" idx="12"/>
          </p:nvPr>
        </p:nvSpPr>
        <p:spPr/>
        <p:txBody>
          <a:bodyPr/>
          <a:lstStyle>
            <a:lvl1pPr>
              <a:defRPr/>
            </a:lvl1pPr>
          </a:lstStyle>
          <a:p>
            <a:pPr>
              <a:defRPr/>
            </a:pPr>
            <a:fld id="{9CFA3530-0823-4444-86ED-59A677559A52}" type="slidenum">
              <a:rPr lang="en-US" altLang="zh-CN"/>
              <a:pPr>
                <a:defRPr/>
              </a:pPr>
              <a:t>‹#›</a:t>
            </a:fld>
            <a:endParaRPr lang="en-US" altLang="zh-CN"/>
          </a:p>
        </p:txBody>
      </p:sp>
    </p:spTree>
    <p:extLst>
      <p:ext uri="{BB962C8B-B14F-4D97-AF65-F5344CB8AC3E}">
        <p14:creationId xmlns:p14="http://schemas.microsoft.com/office/powerpoint/2010/main" val="3136061773"/>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2" name="Text Placeholder 9"/>
          <p:cNvSpPr>
            <a:spLocks noGrp="1"/>
          </p:cNvSpPr>
          <p:nvPr>
            <p:ph type="body" sz="quarter" idx="10" hasCustomPrompt="1"/>
          </p:nvPr>
        </p:nvSpPr>
        <p:spPr>
          <a:xfrm>
            <a:off x="1817635" y="640843"/>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7" y="178381"/>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2" y="1676359"/>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3" cy="611727"/>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3" y="308920"/>
            <a:ext cx="131475"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7"/>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2"/>
            <a:ext cx="237895" cy="147428"/>
          </a:xfrm>
          <a:prstGeom prst="rect">
            <a:avLst/>
          </a:prstGeom>
        </p:spPr>
      </p:pic>
    </p:spTree>
    <p:extLst>
      <p:ext uri="{BB962C8B-B14F-4D97-AF65-F5344CB8AC3E}">
        <p14:creationId xmlns:p14="http://schemas.microsoft.com/office/powerpoint/2010/main" val="1717870085"/>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2" name="Text Placeholder 9"/>
          <p:cNvSpPr>
            <a:spLocks noGrp="1"/>
          </p:cNvSpPr>
          <p:nvPr>
            <p:ph type="body" sz="quarter" idx="10" hasCustomPrompt="1"/>
          </p:nvPr>
        </p:nvSpPr>
        <p:spPr>
          <a:xfrm>
            <a:off x="1826654" y="640843"/>
            <a:ext cx="9988359"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1" y="185108"/>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7" y="339763"/>
            <a:ext cx="165463"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4"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1" y="173185"/>
            <a:ext cx="207259" cy="128443"/>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5"/>
            <a:ext cx="165463" cy="102540"/>
          </a:xfrm>
          <a:prstGeom prst="rect">
            <a:avLst/>
          </a:prstGeom>
        </p:spPr>
      </p:pic>
    </p:spTree>
    <p:extLst>
      <p:ext uri="{BB962C8B-B14F-4D97-AF65-F5344CB8AC3E}">
        <p14:creationId xmlns:p14="http://schemas.microsoft.com/office/powerpoint/2010/main" val="269671527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3"/>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3"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14084509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3"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nvGrpSpPr>
          <p:cNvPr id="6" name="Group 5"/>
          <p:cNvGrpSpPr/>
          <p:nvPr userDrawn="1"/>
        </p:nvGrpSpPr>
        <p:grpSpPr>
          <a:xfrm>
            <a:off x="300647" y="3963529"/>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3"/>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72129056"/>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3" y="282871"/>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cxnSp>
        <p:nvCxnSpPr>
          <p:cNvPr id="47" name="Straight Connector 46"/>
          <p:cNvCxnSpPr/>
          <p:nvPr userDrawn="1"/>
        </p:nvCxnSpPr>
        <p:spPr>
          <a:xfrm>
            <a:off x="625363"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1"/>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2" y="945545"/>
            <a:ext cx="1134311"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19" name="Group 18"/>
          <p:cNvGrpSpPr/>
          <p:nvPr userDrawn="1"/>
        </p:nvGrpSpPr>
        <p:grpSpPr>
          <a:xfrm rot="20746501">
            <a:off x="1628670" y="1828685"/>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2" name="Group 21"/>
          <p:cNvGrpSpPr/>
          <p:nvPr userDrawn="1"/>
        </p:nvGrpSpPr>
        <p:grpSpPr>
          <a:xfrm rot="20746501">
            <a:off x="162758" y="2271383"/>
            <a:ext cx="642583" cy="721835"/>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5" name="Group 24"/>
          <p:cNvGrpSpPr/>
          <p:nvPr userDrawn="1"/>
        </p:nvGrpSpPr>
        <p:grpSpPr>
          <a:xfrm rot="20746501">
            <a:off x="1178766" y="2985247"/>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8" name="Group 27"/>
          <p:cNvGrpSpPr/>
          <p:nvPr userDrawn="1"/>
        </p:nvGrpSpPr>
        <p:grpSpPr>
          <a:xfrm rot="20746501">
            <a:off x="1371136" y="563553"/>
            <a:ext cx="692699"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cxnSp>
        <p:nvCxnSpPr>
          <p:cNvPr id="32" name="Straight Connector 31"/>
          <p:cNvCxnSpPr/>
          <p:nvPr userDrawn="1"/>
        </p:nvCxnSpPr>
        <p:spPr>
          <a:xfrm>
            <a:off x="2013631" y="2307322"/>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5"/>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8"/>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3" y="3276036"/>
            <a:ext cx="948999" cy="1066043"/>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2" y="640843"/>
            <a:ext cx="9481831"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5490657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2033067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2" name="Text Placeholder 9"/>
          <p:cNvSpPr>
            <a:spLocks noGrp="1"/>
          </p:cNvSpPr>
          <p:nvPr>
            <p:ph type="body" sz="quarter" idx="10" hasCustomPrompt="1"/>
          </p:nvPr>
        </p:nvSpPr>
        <p:spPr>
          <a:xfrm>
            <a:off x="1826654" y="640843"/>
            <a:ext cx="9988359"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1" y="185108"/>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7" y="339763"/>
            <a:ext cx="165463"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4"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1" y="173185"/>
            <a:ext cx="207259" cy="128443"/>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5"/>
            <a:ext cx="165463"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5"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54"/>
            <a:endParaRPr lang="ko-KR" altLang="en-US" sz="1400">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9"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54"/>
            <a:endParaRPr lang="ko-KR" altLang="en-US" sz="1400">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1" y="2014250"/>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1"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80160166"/>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1" y="185108"/>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7" y="339763"/>
            <a:ext cx="165463"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4"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1" y="173185"/>
            <a:ext cx="207259" cy="128443"/>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5"/>
            <a:ext cx="165463"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5" y="103203"/>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14901837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82893511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1"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36" name="Picture Placeholder 35"/>
          <p:cNvSpPr>
            <a:spLocks noGrp="1"/>
          </p:cNvSpPr>
          <p:nvPr>
            <p:ph type="pic" sz="quarter" idx="10" hasCustomPrompt="1"/>
          </p:nvPr>
        </p:nvSpPr>
        <p:spPr>
          <a:xfrm>
            <a:off x="0" y="1119740"/>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4"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40" name="Picture Placeholder 35"/>
          <p:cNvSpPr>
            <a:spLocks noGrp="1"/>
          </p:cNvSpPr>
          <p:nvPr>
            <p:ph type="pic" sz="quarter" idx="11" hasCustomPrompt="1"/>
          </p:nvPr>
        </p:nvSpPr>
        <p:spPr>
          <a:xfrm>
            <a:off x="9158060" y="1119740"/>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2"/>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063035895"/>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80"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11" name="제목 1"/>
          <p:cNvSpPr>
            <a:spLocks noGrp="1"/>
          </p:cNvSpPr>
          <p:nvPr>
            <p:ph type="title" hasCustomPrompt="1"/>
          </p:nvPr>
        </p:nvSpPr>
        <p:spPr>
          <a:xfrm>
            <a:off x="724118"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4152097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1"/>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1"/>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3"/>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3"/>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dirty="0">
              <a:solidFill>
                <a:prstClr val="white"/>
              </a:solidFill>
            </a:endParaRPr>
          </a:p>
        </p:txBody>
      </p:sp>
      <p:sp>
        <p:nvSpPr>
          <p:cNvPr id="6" name="Rectangle 5"/>
          <p:cNvSpPr/>
          <p:nvPr userDrawn="1"/>
        </p:nvSpPr>
        <p:spPr>
          <a:xfrm rot="16200000">
            <a:off x="9456000" y="-1050209"/>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Tree>
    <p:extLst>
      <p:ext uri="{BB962C8B-B14F-4D97-AF65-F5344CB8AC3E}">
        <p14:creationId xmlns:p14="http://schemas.microsoft.com/office/powerpoint/2010/main" val="1269869051"/>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9"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54"/>
            <a:endParaRPr lang="ko-KR" altLang="en-US" sz="1400" dirty="0">
              <a:solidFill>
                <a:prstClr val="black"/>
              </a:solidFill>
            </a:endParaRPr>
          </a:p>
        </p:txBody>
      </p:sp>
      <p:sp>
        <p:nvSpPr>
          <p:cNvPr id="7" name="그림 개체 틀 6"/>
          <p:cNvSpPr>
            <a:spLocks noGrp="1"/>
          </p:cNvSpPr>
          <p:nvPr>
            <p:ph type="pic" sz="quarter" idx="10" hasCustomPrompt="1"/>
          </p:nvPr>
        </p:nvSpPr>
        <p:spPr>
          <a:xfrm>
            <a:off x="885199" y="1733177"/>
            <a:ext cx="2952000" cy="1980000"/>
          </a:xfrm>
          <a:prstGeom prst="rect">
            <a:avLst/>
          </a:prstGeom>
          <a:solidFill>
            <a:schemeClr val="bg1">
              <a:lumMod val="95000"/>
            </a:schemeClr>
          </a:solidFill>
        </p:spPr>
        <p:txBody>
          <a:bodyPr wrap="square" tIns="21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8"/>
            <a:ext cx="3304051"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54"/>
            <a:endParaRPr lang="ko-KR" altLang="en-US" sz="1400">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7" y="1552598"/>
            <a:ext cx="3304051"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54"/>
            <a:endParaRPr lang="ko-KR" altLang="en-US" sz="1400">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Tree>
    <p:extLst>
      <p:ext uri="{BB962C8B-B14F-4D97-AF65-F5344CB8AC3E}">
        <p14:creationId xmlns:p14="http://schemas.microsoft.com/office/powerpoint/2010/main" val="114939140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9"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1"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9"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3"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nvGrpSpPr>
          <p:cNvPr id="6" name="Group 5"/>
          <p:cNvGrpSpPr/>
          <p:nvPr userDrawn="1"/>
        </p:nvGrpSpPr>
        <p:grpSpPr>
          <a:xfrm>
            <a:off x="300647" y="3963529"/>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728761371"/>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1"/>
            <a:ext cx="8360408" cy="6868887"/>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1" y="1"/>
            <a:ext cx="3831771" cy="68688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14" name="Picture Placeholder 14"/>
          <p:cNvSpPr>
            <a:spLocks noGrp="1"/>
          </p:cNvSpPr>
          <p:nvPr>
            <p:ph type="pic" sz="quarter" idx="13" hasCustomPrompt="1"/>
          </p:nvPr>
        </p:nvSpPr>
        <p:spPr>
          <a:xfrm>
            <a:off x="8225599" y="3617831"/>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1" y="3617831"/>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9"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636424836"/>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Tree>
    <p:extLst>
      <p:ext uri="{BB962C8B-B14F-4D97-AF65-F5344CB8AC3E}">
        <p14:creationId xmlns:p14="http://schemas.microsoft.com/office/powerpoint/2010/main" val="1810600031"/>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3"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9168573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700"/>
            <a:ext cx="10782227"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54"/>
            <a:endParaRPr lang="ko-KR" altLang="en-US" sz="1400">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8"/>
            <a:ext cx="3420000" cy="3127293"/>
          </a:xfrm>
          <a:prstGeom prst="rect">
            <a:avLst/>
          </a:prstGeom>
          <a:solidFill>
            <a:schemeClr val="bg1">
              <a:lumMod val="95000"/>
            </a:schemeClr>
          </a:solidFill>
        </p:spPr>
        <p:txBody>
          <a:bodyPr wrap="square" tIns="57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4"/>
            <a:ext cx="3420000" cy="1845625"/>
          </a:xfrm>
          <a:prstGeom prst="rect">
            <a:avLst/>
          </a:prstGeom>
          <a:solidFill>
            <a:schemeClr val="bg1">
              <a:lumMod val="95000"/>
            </a:schemeClr>
          </a:solidFill>
        </p:spPr>
        <p:txBody>
          <a:bodyPr wrap="square" tIns="57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7"/>
            <a:ext cx="3420000" cy="2395609"/>
          </a:xfrm>
          <a:prstGeom prst="rect">
            <a:avLst/>
          </a:prstGeom>
          <a:solidFill>
            <a:schemeClr val="bg1">
              <a:lumMod val="95000"/>
            </a:schemeClr>
          </a:solidFill>
        </p:spPr>
        <p:txBody>
          <a:bodyPr wrap="square" tIns="576000" anchor="ctr">
            <a:noAutofit/>
          </a:bodyP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377"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Tree>
    <p:extLst>
      <p:ext uri="{BB962C8B-B14F-4D97-AF65-F5344CB8AC3E}">
        <p14:creationId xmlns:p14="http://schemas.microsoft.com/office/powerpoint/2010/main" val="192830603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3"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4" y="812853"/>
            <a:ext cx="4618769" cy="21620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3"/>
            <a:ext cx="2013976" cy="2162063"/>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3"/>
            <a:ext cx="2013976" cy="2162063"/>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4"/>
            <a:ext cx="2013976" cy="2162063"/>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4"/>
            <a:ext cx="2013976" cy="2162063"/>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3" y="3733914"/>
            <a:ext cx="2013976" cy="2162063"/>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4"/>
            <a:ext cx="2013976" cy="2162063"/>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036869918"/>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80"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3" y="3457688"/>
            <a:ext cx="2448000" cy="2628000"/>
          </a:xfrm>
          <a:prstGeom prst="rect">
            <a:avLst/>
          </a:prstGeom>
          <a:solidFill>
            <a:schemeClr val="bg1">
              <a:lumMod val="95000"/>
            </a:schemeClr>
          </a:solidFill>
        </p:spPr>
        <p:txBody>
          <a:bodyPr tIns="540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400">
              <a:solidFill>
                <a:prstClr val="white"/>
              </a:solidFill>
            </a:endParaRPr>
          </a:p>
        </p:txBody>
      </p:sp>
    </p:spTree>
    <p:extLst>
      <p:ext uri="{BB962C8B-B14F-4D97-AF65-F5344CB8AC3E}">
        <p14:creationId xmlns:p14="http://schemas.microsoft.com/office/powerpoint/2010/main" val="297664910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7"/>
            <a:ext cx="2880000" cy="2016000"/>
          </a:xfrm>
          <a:prstGeom prst="rect">
            <a:avLst/>
          </a:prstGeom>
          <a:solidFill>
            <a:srgbClr val="BEBFBF">
              <a:alpha val="30000"/>
            </a:srgbClr>
          </a:solidFill>
        </p:spPr>
        <p:txBody>
          <a:bodyPr tIns="288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54"/>
            <a:endParaRPr lang="ko-KR" altLang="en-US" sz="1400" dirty="0">
              <a:solidFill>
                <a:prstClr val="white"/>
              </a:solidFill>
            </a:endParaRPr>
          </a:p>
        </p:txBody>
      </p:sp>
    </p:spTree>
    <p:extLst>
      <p:ext uri="{BB962C8B-B14F-4D97-AF65-F5344CB8AC3E}">
        <p14:creationId xmlns:p14="http://schemas.microsoft.com/office/powerpoint/2010/main" val="1450135685"/>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377"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883167805"/>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3" y="282871"/>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cxnSp>
        <p:nvCxnSpPr>
          <p:cNvPr id="47" name="Straight Connector 46"/>
          <p:cNvCxnSpPr/>
          <p:nvPr userDrawn="1"/>
        </p:nvCxnSpPr>
        <p:spPr>
          <a:xfrm>
            <a:off x="625363"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1"/>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2" y="945545"/>
            <a:ext cx="1134311"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19" name="Group 18"/>
          <p:cNvGrpSpPr/>
          <p:nvPr userDrawn="1"/>
        </p:nvGrpSpPr>
        <p:grpSpPr>
          <a:xfrm rot="20746501">
            <a:off x="1628670" y="1828685"/>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2" name="Group 21"/>
          <p:cNvGrpSpPr/>
          <p:nvPr userDrawn="1"/>
        </p:nvGrpSpPr>
        <p:grpSpPr>
          <a:xfrm rot="20746501">
            <a:off x="162758" y="2271383"/>
            <a:ext cx="642583" cy="721835"/>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5" name="Group 24"/>
          <p:cNvGrpSpPr/>
          <p:nvPr userDrawn="1"/>
        </p:nvGrpSpPr>
        <p:grpSpPr>
          <a:xfrm rot="20746501">
            <a:off x="1178766" y="2985247"/>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grpSp>
        <p:nvGrpSpPr>
          <p:cNvPr id="28" name="Group 27"/>
          <p:cNvGrpSpPr/>
          <p:nvPr userDrawn="1"/>
        </p:nvGrpSpPr>
        <p:grpSpPr>
          <a:xfrm rot="20746501">
            <a:off x="1371136" y="563553"/>
            <a:ext cx="692699"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cxnSp>
        <p:nvCxnSpPr>
          <p:cNvPr id="32" name="Straight Connector 31"/>
          <p:cNvCxnSpPr/>
          <p:nvPr userDrawn="1"/>
        </p:nvCxnSpPr>
        <p:spPr>
          <a:xfrm>
            <a:off x="2013631" y="2307322"/>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5"/>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8"/>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3" y="3276036"/>
            <a:ext cx="948999" cy="1066043"/>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5"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6"/>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5"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6"/>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5" y="958246"/>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896420548"/>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653845598"/>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2"/>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351">
              <a:solidFill>
                <a:prstClr val="white"/>
              </a:solidFill>
            </a:endParaRPr>
          </a:p>
        </p:txBody>
      </p:sp>
      <p:sp>
        <p:nvSpPr>
          <p:cNvPr id="5" name="Half Frame 4"/>
          <p:cNvSpPr/>
          <p:nvPr userDrawn="1"/>
        </p:nvSpPr>
        <p:spPr>
          <a:xfrm rot="5400000">
            <a:off x="3057177"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2"/>
            <a:ext cx="2232248" cy="523220"/>
          </a:xfrm>
          <a:prstGeom prst="rect">
            <a:avLst/>
          </a:prstGeom>
          <a:noFill/>
        </p:spPr>
        <p:txBody>
          <a:bodyPr wrap="square" rtlCol="0" anchor="ctr">
            <a:spAutoFit/>
          </a:bodyPr>
          <a:lstStyle/>
          <a:p>
            <a:pPr defTabSz="914354"/>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914354"/>
            <a:r>
              <a:rPr lang="en-US" altLang="ko-KR" sz="1400" b="1" dirty="0">
                <a:solidFill>
                  <a:prstClr val="white"/>
                </a:solidFill>
                <a:cs typeface="Arial" pitchFamily="34" charset="0"/>
              </a:rPr>
              <a:t>You can Change Fill Color &amp;</a:t>
            </a:r>
          </a:p>
          <a:p>
            <a:pPr defTabSz="914354"/>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914354"/>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54"/>
            <a:r>
              <a:rPr lang="en-US" altLang="ko-KR" sz="2800" b="1" dirty="0">
                <a:solidFill>
                  <a:prstClr val="white"/>
                </a:solidFill>
                <a:cs typeface="Arial" pitchFamily="34" charset="0"/>
              </a:rPr>
              <a:t>FREE </a:t>
            </a:r>
          </a:p>
          <a:p>
            <a:pPr defTabSz="914354"/>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61303933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2"/>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4"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1"/>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377" fontAlgn="base">
              <a:spcBef>
                <a:spcPct val="0"/>
              </a:spcBef>
              <a:spcAft>
                <a:spcPct val="0"/>
              </a:spcAft>
              <a:defRPr/>
            </a:pPr>
            <a:endParaRPr lang="en-US"/>
          </a:p>
        </p:txBody>
      </p:sp>
      <p:sp>
        <p:nvSpPr>
          <p:cNvPr id="5" name="Rectangle 5"/>
          <p:cNvSpPr>
            <a:spLocks noGrp="1" noChangeArrowheads="1"/>
          </p:cNvSpPr>
          <p:nvPr>
            <p:ph type="ftr" sz="quarter" idx="11"/>
          </p:nvPr>
        </p:nvSpPr>
        <p:spPr bwMode="auto">
          <a:xfrm>
            <a:off x="4165600" y="6245225"/>
            <a:ext cx="3860800" cy="476251"/>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377" fontAlgn="base">
              <a:spcBef>
                <a:spcPct val="0"/>
              </a:spcBef>
              <a:spcAft>
                <a:spcPct val="0"/>
              </a:spcAft>
              <a:defRPr/>
            </a:pPr>
            <a:endParaRPr lang="en-US"/>
          </a:p>
        </p:txBody>
      </p:sp>
      <p:sp>
        <p:nvSpPr>
          <p:cNvPr id="6" name="Rectangle 6"/>
          <p:cNvSpPr>
            <a:spLocks noGrp="1" noChangeArrowheads="1"/>
          </p:cNvSpPr>
          <p:nvPr>
            <p:ph type="sldNum" sz="quarter" idx="12"/>
          </p:nvPr>
        </p:nvSpPr>
        <p:spPr bwMode="auto">
          <a:xfrm>
            <a:off x="8737600" y="6245225"/>
            <a:ext cx="2844800" cy="476251"/>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377" fontAlgn="base">
              <a:spcBef>
                <a:spcPct val="0"/>
              </a:spcBef>
              <a:spcAft>
                <a:spcPct val="0"/>
              </a:spcAft>
              <a:defRPr/>
            </a:pPr>
            <a:fld id="{944F57EA-B8E9-43E4-BA5B-3E328EED9906}" type="slidenum">
              <a:rPr lang="en-US" smtClean="0">
                <a:latin typeface="Arial" panose="020B0604020202020204" pitchFamily="34" charset="0"/>
              </a:rPr>
              <a:pPr defTabSz="914377" fontAlgn="base">
                <a:spcBef>
                  <a:spcPct val="0"/>
                </a:spcBef>
                <a:spcAft>
                  <a:spcPct val="0"/>
                </a:spcAft>
                <a:defRPr/>
              </a:pPr>
              <a:t>‹#›</a:t>
            </a:fld>
            <a:endParaRPr lang="en-US">
              <a:latin typeface="Arial" panose="020B0604020202020204" pitchFamily="34" charset="0"/>
            </a:endParaRPr>
          </a:p>
        </p:txBody>
      </p:sp>
    </p:spTree>
    <p:extLst>
      <p:ext uri="{BB962C8B-B14F-4D97-AF65-F5344CB8AC3E}">
        <p14:creationId xmlns:p14="http://schemas.microsoft.com/office/powerpoint/2010/main" val="1346805547"/>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76537876"/>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Tree>
    <p:extLst>
      <p:ext uri="{BB962C8B-B14F-4D97-AF65-F5344CB8AC3E}">
        <p14:creationId xmlns:p14="http://schemas.microsoft.com/office/powerpoint/2010/main" val="190486979"/>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58680838"/>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3924231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214352865"/>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1619996"/>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Tree>
    <p:extLst>
      <p:ext uri="{BB962C8B-B14F-4D97-AF65-F5344CB8AC3E}">
        <p14:creationId xmlns:p14="http://schemas.microsoft.com/office/powerpoint/2010/main" val="2570261433"/>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Tree>
    <p:extLst>
      <p:ext uri="{BB962C8B-B14F-4D97-AF65-F5344CB8AC3E}">
        <p14:creationId xmlns:p14="http://schemas.microsoft.com/office/powerpoint/2010/main" val="3768730309"/>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38004801"/>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40"/>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40"/>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974879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487363"/>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118591377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7"/>
            <a:ext cx="10972800" cy="487363"/>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1"/>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90"/>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80773841"/>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97117780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364450224"/>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843328040"/>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5" y="2140458"/>
            <a:ext cx="7961375" cy="2166367"/>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707704997"/>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1" y="1822449"/>
            <a:ext cx="2035175" cy="3600451"/>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49586382"/>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54256911"/>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5"/>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8" y="4449952"/>
            <a:ext cx="3405187" cy="1862139"/>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65833383"/>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79913781"/>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5262880"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56258082"/>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1" y="2212976"/>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63233518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87411505"/>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3486676"/>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8"/>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7"/>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524033270"/>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7"/>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8362625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3542956"/>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8" y="5"/>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8261528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06571993"/>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6" y="778003"/>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37731029"/>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4"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2294185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1"/>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3446344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2" y="847725"/>
            <a:ext cx="5473700" cy="1060451"/>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2" y="1377951"/>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1964503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1"/>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9"/>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1531867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 y="3"/>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743437206"/>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solidFill>
                  <a:srgbClr val="000000">
                    <a:tint val="75000"/>
                  </a:srgbClr>
                </a:solidFill>
              </a:rPr>
              <a:pPr/>
              <a:t>‹#›</a:t>
            </a:fld>
            <a:endParaRPr>
              <a:solidFill>
                <a:srgbClr val="000000">
                  <a:tint val="75000"/>
                </a:srgbClr>
              </a:solidFill>
            </a:endParaRPr>
          </a:p>
        </p:txBody>
      </p:sp>
    </p:spTree>
    <p:extLst>
      <p:ext uri="{BB962C8B-B14F-4D97-AF65-F5344CB8AC3E}">
        <p14:creationId xmlns:p14="http://schemas.microsoft.com/office/powerpoint/2010/main" val="416356497"/>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05547104"/>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2"/>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3" y="555625"/>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377"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2"/>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9" y="5600436"/>
            <a:ext cx="754063"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9" y="5614989"/>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8" y="5962652"/>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2" y="6470650"/>
            <a:ext cx="3179233" cy="38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2"/>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3910152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2275854862"/>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2379486170"/>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1683372626"/>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878536154"/>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858021688"/>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3611919658"/>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2939709899"/>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4259152103"/>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1267301354"/>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399503744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E1CD0F0-C157-4A74-85C5-3764950204CE}"/>
              </a:ext>
            </a:extLst>
          </p:cNvPr>
          <p:cNvSpPr/>
          <p:nvPr userDrawn="1"/>
        </p:nvSpPr>
        <p:spPr>
          <a:xfrm>
            <a:off x="2" y="0"/>
            <a:ext cx="12191999" cy="255228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prstClr val="white"/>
              </a:solidFill>
            </a:endParaRPr>
          </a:p>
        </p:txBody>
      </p:sp>
      <p:grpSp>
        <p:nvGrpSpPr>
          <p:cNvPr id="4" name="Group 3">
            <a:extLst>
              <a:ext uri="{FF2B5EF4-FFF2-40B4-BE49-F238E27FC236}">
                <a16:creationId xmlns:a16="http://schemas.microsoft.com/office/drawing/2014/main" id="{84A88E2B-8914-4A51-93D1-53EE236F8DAE}"/>
              </a:ext>
            </a:extLst>
          </p:cNvPr>
          <p:cNvGrpSpPr/>
          <p:nvPr userDrawn="1"/>
        </p:nvGrpSpPr>
        <p:grpSpPr>
          <a:xfrm>
            <a:off x="1" y="2543120"/>
            <a:ext cx="12192000" cy="92499"/>
            <a:chOff x="11445923" y="0"/>
            <a:chExt cx="1119115" cy="2552282"/>
          </a:xfrm>
        </p:grpSpPr>
        <p:sp>
          <p:nvSpPr>
            <p:cNvPr id="5" name="Rectangle 4">
              <a:extLst>
                <a:ext uri="{FF2B5EF4-FFF2-40B4-BE49-F238E27FC236}">
                  <a16:creationId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prstClr val="white"/>
                </a:solidFill>
              </a:endParaRPr>
            </a:p>
          </p:txBody>
        </p:sp>
        <p:sp>
          <p:nvSpPr>
            <p:cNvPr id="6" name="Rectangle 5">
              <a:extLst>
                <a:ext uri="{FF2B5EF4-FFF2-40B4-BE49-F238E27FC236}">
                  <a16:creationId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prstClr val="white"/>
                </a:solidFill>
              </a:endParaRPr>
            </a:p>
          </p:txBody>
        </p:sp>
        <p:sp>
          <p:nvSpPr>
            <p:cNvPr id="7" name="Rectangle 6">
              <a:extLst>
                <a:ext uri="{FF2B5EF4-FFF2-40B4-BE49-F238E27FC236}">
                  <a16:creationId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prstClr val="white"/>
                </a:solidFill>
              </a:endParaRPr>
            </a:p>
          </p:txBody>
        </p:sp>
      </p:grpSp>
      <p:grpSp>
        <p:nvGrpSpPr>
          <p:cNvPr id="8" name="Group 7">
            <a:extLst>
              <a:ext uri="{FF2B5EF4-FFF2-40B4-BE49-F238E27FC236}">
                <a16:creationId xmlns:a16="http://schemas.microsoft.com/office/drawing/2014/main" id="{FF457DA5-8BD8-4BD1-ABAC-1702790078A5}"/>
              </a:ext>
            </a:extLst>
          </p:cNvPr>
          <p:cNvGrpSpPr/>
          <p:nvPr userDrawn="1"/>
        </p:nvGrpSpPr>
        <p:grpSpPr>
          <a:xfrm>
            <a:off x="11126531" y="59962"/>
            <a:ext cx="983575" cy="1226175"/>
            <a:chOff x="8411919" y="701065"/>
            <a:chExt cx="2800065" cy="3490702"/>
          </a:xfrm>
        </p:grpSpPr>
        <p:cxnSp>
          <p:nvCxnSpPr>
            <p:cNvPr id="9" name="Straight Connector 8">
              <a:extLst>
                <a:ext uri="{FF2B5EF4-FFF2-40B4-BE49-F238E27FC236}">
                  <a16:creationId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044EE669-9E4C-4CA7-A3A7-33BC296CAA71}"/>
              </a:ext>
            </a:extLst>
          </p:cNvPr>
          <p:cNvGrpSpPr/>
          <p:nvPr userDrawn="1"/>
        </p:nvGrpSpPr>
        <p:grpSpPr>
          <a:xfrm rot="15730005">
            <a:off x="10036531" y="262595"/>
            <a:ext cx="983575" cy="1226175"/>
            <a:chOff x="8411919" y="701065"/>
            <a:chExt cx="2800065" cy="3490702"/>
          </a:xfrm>
        </p:grpSpPr>
        <p:cxnSp>
          <p:nvCxnSpPr>
            <p:cNvPr id="32" name="Straight Connector 31">
              <a:extLst>
                <a:ext uri="{FF2B5EF4-FFF2-40B4-BE49-F238E27FC236}">
                  <a16:creationId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D17AD10F-453A-4E8D-AD1B-4B24EAEAFAD1}"/>
              </a:ext>
            </a:extLst>
          </p:cNvPr>
          <p:cNvGrpSpPr/>
          <p:nvPr userDrawn="1"/>
        </p:nvGrpSpPr>
        <p:grpSpPr>
          <a:xfrm rot="6889181">
            <a:off x="10412958" y="1601928"/>
            <a:ext cx="796471" cy="992923"/>
            <a:chOff x="8411919" y="701065"/>
            <a:chExt cx="2800065" cy="3490702"/>
          </a:xfrm>
        </p:grpSpPr>
        <p:cxnSp>
          <p:nvCxnSpPr>
            <p:cNvPr id="55" name="Straight Connector 54">
              <a:extLst>
                <a:ext uri="{FF2B5EF4-FFF2-40B4-BE49-F238E27FC236}">
                  <a16:creationId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5A6F875E-26AF-47EC-80DA-4A202F58A299}"/>
              </a:ext>
            </a:extLst>
          </p:cNvPr>
          <p:cNvGrpSpPr/>
          <p:nvPr userDrawn="1"/>
        </p:nvGrpSpPr>
        <p:grpSpPr>
          <a:xfrm rot="20334324">
            <a:off x="11027040" y="751132"/>
            <a:ext cx="1164960" cy="1452299"/>
            <a:chOff x="8411919" y="701065"/>
            <a:chExt cx="2800065" cy="3490702"/>
          </a:xfrm>
        </p:grpSpPr>
        <p:cxnSp>
          <p:nvCxnSpPr>
            <p:cNvPr id="78" name="Straight Connector 77">
              <a:extLst>
                <a:ext uri="{FF2B5EF4-FFF2-40B4-BE49-F238E27FC236}">
                  <a16:creationId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B0D5CCF4-AEE8-4235-B77C-72150C7B86A8}"/>
              </a:ext>
            </a:extLst>
          </p:cNvPr>
          <p:cNvGrpSpPr/>
          <p:nvPr userDrawn="1"/>
        </p:nvGrpSpPr>
        <p:grpSpPr>
          <a:xfrm rot="20334324">
            <a:off x="9037158" y="71664"/>
            <a:ext cx="753407" cy="737355"/>
            <a:chOff x="8411919" y="701065"/>
            <a:chExt cx="2800065" cy="3490702"/>
          </a:xfrm>
        </p:grpSpPr>
        <p:cxnSp>
          <p:nvCxnSpPr>
            <p:cNvPr id="101" name="Straight Connector 100">
              <a:extLst>
                <a:ext uri="{FF2B5EF4-FFF2-40B4-BE49-F238E27FC236}">
                  <a16:creationId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574C772B-1928-4597-8A34-F77909439262}"/>
              </a:ext>
            </a:extLst>
          </p:cNvPr>
          <p:cNvGrpSpPr/>
          <p:nvPr userDrawn="1"/>
        </p:nvGrpSpPr>
        <p:grpSpPr>
          <a:xfrm rot="19421998">
            <a:off x="9748081" y="1384230"/>
            <a:ext cx="717208" cy="701927"/>
            <a:chOff x="8411919" y="701065"/>
            <a:chExt cx="2800065" cy="3490702"/>
          </a:xfrm>
        </p:grpSpPr>
        <p:cxnSp>
          <p:nvCxnSpPr>
            <p:cNvPr id="124" name="Straight Connector 123">
              <a:extLst>
                <a:ext uri="{FF2B5EF4-FFF2-40B4-BE49-F238E27FC236}">
                  <a16:creationId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17F06A6F-6318-483E-B452-C88B27C43350}"/>
              </a:ext>
            </a:extLst>
          </p:cNvPr>
          <p:cNvGrpSpPr/>
          <p:nvPr userDrawn="1"/>
        </p:nvGrpSpPr>
        <p:grpSpPr>
          <a:xfrm rot="19421998">
            <a:off x="9244413" y="1325576"/>
            <a:ext cx="458379" cy="448611"/>
            <a:chOff x="8411919" y="701065"/>
            <a:chExt cx="2800065" cy="3490702"/>
          </a:xfrm>
        </p:grpSpPr>
        <p:cxnSp>
          <p:nvCxnSpPr>
            <p:cNvPr id="147" name="Straight Connector 146">
              <a:extLst>
                <a:ext uri="{FF2B5EF4-FFF2-40B4-BE49-F238E27FC236}">
                  <a16:creationId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B39A1B71-4BFB-417F-8ADF-A50673257A72}"/>
              </a:ext>
            </a:extLst>
          </p:cNvPr>
          <p:cNvGrpSpPr/>
          <p:nvPr userDrawn="1"/>
        </p:nvGrpSpPr>
        <p:grpSpPr>
          <a:xfrm rot="19421998">
            <a:off x="10765083" y="43769"/>
            <a:ext cx="412731" cy="403935"/>
            <a:chOff x="8411919" y="701065"/>
            <a:chExt cx="2800065" cy="3490702"/>
          </a:xfrm>
        </p:grpSpPr>
        <p:cxnSp>
          <p:nvCxnSpPr>
            <p:cNvPr id="170" name="Straight Connector 169">
              <a:extLst>
                <a:ext uri="{FF2B5EF4-FFF2-40B4-BE49-F238E27FC236}">
                  <a16:creationId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id="{6C54488B-4AA8-4A29-9071-60D6AF00DA6E}"/>
              </a:ext>
            </a:extLst>
          </p:cNvPr>
          <p:cNvSpPr/>
          <p:nvPr userDrawn="1"/>
        </p:nvSpPr>
        <p:spPr>
          <a:xfrm>
            <a:off x="11445923" y="0"/>
            <a:ext cx="373039" cy="2552283"/>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prstClr val="white"/>
              </a:solidFill>
            </a:endParaRPr>
          </a:p>
        </p:txBody>
      </p:sp>
      <p:sp>
        <p:nvSpPr>
          <p:cNvPr id="193" name="Rectangle 192">
            <a:extLst>
              <a:ext uri="{FF2B5EF4-FFF2-40B4-BE49-F238E27FC236}">
                <a16:creationId xmlns:a16="http://schemas.microsoft.com/office/drawing/2014/main" id="{6AA5F804-B564-42DA-88D6-915FE7EFD1E7}"/>
              </a:ext>
            </a:extLst>
          </p:cNvPr>
          <p:cNvSpPr/>
          <p:nvPr userDrawn="1"/>
        </p:nvSpPr>
        <p:spPr>
          <a:xfrm>
            <a:off x="11818962" y="0"/>
            <a:ext cx="373039" cy="2552283"/>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solidFill>
                <a:prstClr val="white"/>
              </a:solidFill>
            </a:endParaRPr>
          </a:p>
        </p:txBody>
      </p:sp>
    </p:spTree>
    <p:extLst>
      <p:ext uri="{BB962C8B-B14F-4D97-AF65-F5344CB8AC3E}">
        <p14:creationId xmlns:p14="http://schemas.microsoft.com/office/powerpoint/2010/main" val="1207648001"/>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17312278"/>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7381126"/>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870311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8352143"/>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34037761"/>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68014893"/>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2712478"/>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36252086"/>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7" y="395210"/>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11" indent="0">
              <a:buNone/>
              <a:defRPr sz="2800"/>
            </a:lvl2pPr>
            <a:lvl3pPr marL="914424" indent="0">
              <a:buNone/>
              <a:defRPr sz="2400"/>
            </a:lvl3pPr>
            <a:lvl4pPr marL="1371635" indent="0">
              <a:buNone/>
              <a:defRPr sz="2000"/>
            </a:lvl4pPr>
            <a:lvl5pPr marL="1828845" indent="0">
              <a:buNone/>
              <a:defRPr sz="2000"/>
            </a:lvl5pPr>
            <a:lvl6pPr marL="2286058" indent="0">
              <a:buNone/>
              <a:defRPr sz="2000"/>
            </a:lvl6pPr>
            <a:lvl7pPr marL="2743269" indent="0">
              <a:buNone/>
              <a:defRPr sz="2000"/>
            </a:lvl7pPr>
            <a:lvl8pPr marL="3200480" indent="0">
              <a:buNone/>
              <a:defRPr sz="2000"/>
            </a:lvl8pPr>
            <a:lvl9pPr marL="3657691"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8"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11" indent="0">
              <a:buNone/>
              <a:defRPr sz="2800"/>
            </a:lvl2pPr>
            <a:lvl3pPr marL="914424" indent="0">
              <a:buNone/>
              <a:defRPr sz="2400"/>
            </a:lvl3pPr>
            <a:lvl4pPr marL="1371635" indent="0">
              <a:buNone/>
              <a:defRPr sz="2000"/>
            </a:lvl4pPr>
            <a:lvl5pPr marL="1828845" indent="0">
              <a:buNone/>
              <a:defRPr sz="2000"/>
            </a:lvl5pPr>
            <a:lvl6pPr marL="2286058" indent="0">
              <a:buNone/>
              <a:defRPr sz="2000"/>
            </a:lvl6pPr>
            <a:lvl7pPr marL="2743269" indent="0">
              <a:buNone/>
              <a:defRPr sz="2000"/>
            </a:lvl7pPr>
            <a:lvl8pPr marL="3200480" indent="0">
              <a:buNone/>
              <a:defRPr sz="2000"/>
            </a:lvl8pPr>
            <a:lvl9pPr marL="3657691"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11" indent="0">
              <a:buNone/>
              <a:defRPr sz="2800"/>
            </a:lvl2pPr>
            <a:lvl3pPr marL="914424" indent="0">
              <a:buNone/>
              <a:defRPr sz="2400"/>
            </a:lvl3pPr>
            <a:lvl4pPr marL="1371635" indent="0">
              <a:buNone/>
              <a:defRPr sz="2000"/>
            </a:lvl4pPr>
            <a:lvl5pPr marL="1828845" indent="0">
              <a:buNone/>
              <a:defRPr sz="2000"/>
            </a:lvl5pPr>
            <a:lvl6pPr marL="2286058" indent="0">
              <a:buNone/>
              <a:defRPr sz="2000"/>
            </a:lvl6pPr>
            <a:lvl7pPr marL="2743269" indent="0">
              <a:buNone/>
              <a:defRPr sz="2000"/>
            </a:lvl7pPr>
            <a:lvl8pPr marL="3200480" indent="0">
              <a:buNone/>
              <a:defRPr sz="2000"/>
            </a:lvl8pPr>
            <a:lvl9pPr marL="3657691"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11" indent="0">
              <a:buNone/>
              <a:defRPr sz="2800"/>
            </a:lvl2pPr>
            <a:lvl3pPr marL="914424" indent="0">
              <a:buNone/>
              <a:defRPr sz="2400"/>
            </a:lvl3pPr>
            <a:lvl4pPr marL="1371635" indent="0">
              <a:buNone/>
              <a:defRPr sz="2000"/>
            </a:lvl4pPr>
            <a:lvl5pPr marL="1828845" indent="0">
              <a:buNone/>
              <a:defRPr sz="2000"/>
            </a:lvl5pPr>
            <a:lvl6pPr marL="2286058" indent="0">
              <a:buNone/>
              <a:defRPr sz="2000"/>
            </a:lvl6pPr>
            <a:lvl7pPr marL="2743269" indent="0">
              <a:buNone/>
              <a:defRPr sz="2000"/>
            </a:lvl7pPr>
            <a:lvl8pPr marL="3200480" indent="0">
              <a:buNone/>
              <a:defRPr sz="2000"/>
            </a:lvl8pPr>
            <a:lvl9pPr marL="3657691"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4"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11" indent="0">
              <a:buNone/>
              <a:defRPr sz="2800"/>
            </a:lvl2pPr>
            <a:lvl3pPr marL="914424" indent="0">
              <a:buNone/>
              <a:defRPr sz="2400"/>
            </a:lvl3pPr>
            <a:lvl4pPr marL="1371635" indent="0">
              <a:buNone/>
              <a:defRPr sz="2000"/>
            </a:lvl4pPr>
            <a:lvl5pPr marL="1828845" indent="0">
              <a:buNone/>
              <a:defRPr sz="2000"/>
            </a:lvl5pPr>
            <a:lvl6pPr marL="2286058" indent="0">
              <a:buNone/>
              <a:defRPr sz="2000"/>
            </a:lvl6pPr>
            <a:lvl7pPr marL="2743269" indent="0">
              <a:buNone/>
              <a:defRPr sz="2000"/>
            </a:lvl7pPr>
            <a:lvl8pPr marL="3200480" indent="0">
              <a:buNone/>
              <a:defRPr sz="2000"/>
            </a:lvl8pPr>
            <a:lvl9pPr marL="3657691"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2175467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5" y="1515299"/>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3" y="1515299"/>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id="{AE1361B6-8316-4AC7-8C5C-5371D9A5B6D9}"/>
              </a:ext>
            </a:extLst>
          </p:cNvPr>
          <p:cNvSpPr>
            <a:spLocks noGrp="1"/>
          </p:cNvSpPr>
          <p:nvPr>
            <p:ph type="title" hasCustomPrompt="1"/>
          </p:nvPr>
        </p:nvSpPr>
        <p:spPr>
          <a:xfrm>
            <a:off x="0" y="260649"/>
            <a:ext cx="12192000" cy="801799"/>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78532813"/>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59136174"/>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20956433"/>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id="{A1DEFAEA-9F02-4B9F-ACC6-353AF6C3EFFF}"/>
              </a:ext>
            </a:extLst>
          </p:cNvPr>
          <p:cNvSpPr>
            <a:spLocks noGrp="1"/>
          </p:cNvSpPr>
          <p:nvPr>
            <p:ph type="pic" sz="quarter" idx="11" hasCustomPrompt="1"/>
          </p:nvPr>
        </p:nvSpPr>
        <p:spPr>
          <a:xfrm>
            <a:off x="8155573" y="296100"/>
            <a:ext cx="3644539"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2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id="{03515A44-D3E9-44BA-B3D4-43ECDBD5159D}"/>
              </a:ext>
            </a:extLst>
          </p:cNvPr>
          <p:cNvSpPr>
            <a:spLocks noGrp="1"/>
          </p:cNvSpPr>
          <p:nvPr>
            <p:ph type="pic" sz="quarter" idx="12" hasCustomPrompt="1"/>
          </p:nvPr>
        </p:nvSpPr>
        <p:spPr>
          <a:xfrm>
            <a:off x="8155573" y="2891255"/>
            <a:ext cx="3644539"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2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id="{5CED0A4D-1B43-4F94-A1B2-796349C976DE}"/>
              </a:ext>
            </a:extLst>
          </p:cNvPr>
          <p:cNvSpPr>
            <a:spLocks noGrp="1"/>
          </p:cNvSpPr>
          <p:nvPr>
            <p:ph type="pic" sz="quarter" idx="13" hasCustomPrompt="1"/>
          </p:nvPr>
        </p:nvSpPr>
        <p:spPr>
          <a:xfrm>
            <a:off x="5551709" y="2891255"/>
            <a:ext cx="3644539"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2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id="{1D5AFB38-0AC4-4043-A23A-C86F3145AE10}"/>
              </a:ext>
            </a:extLst>
          </p:cNvPr>
          <p:cNvSpPr>
            <a:spLocks noGrp="1"/>
          </p:cNvSpPr>
          <p:nvPr>
            <p:ph type="pic" sz="quarter" idx="10" hasCustomPrompt="1"/>
          </p:nvPr>
        </p:nvSpPr>
        <p:spPr>
          <a:xfrm>
            <a:off x="5551709" y="296100"/>
            <a:ext cx="3644539"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2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085899695"/>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ADD85E6C-2694-4BB6-B396-E6F812C0190B}"/>
              </a:ext>
            </a:extLst>
          </p:cNvPr>
          <p:cNvSpPr>
            <a:spLocks noGrp="1"/>
          </p:cNvSpPr>
          <p:nvPr>
            <p:ph type="pic" sz="quarter" idx="10" hasCustomPrompt="1"/>
          </p:nvPr>
        </p:nvSpPr>
        <p:spPr>
          <a:xfrm>
            <a:off x="5" y="3255650"/>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2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056204631"/>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prstClr val="white"/>
              </a:solidFill>
            </a:endParaRPr>
          </a:p>
        </p:txBody>
      </p:sp>
      <p:sp>
        <p:nvSpPr>
          <p:cNvPr id="2" name="그림 개체 틀 8">
            <a:extLst>
              <a:ext uri="{FF2B5EF4-FFF2-40B4-BE49-F238E27FC236}">
                <a16:creationId xmlns:a16="http://schemas.microsoft.com/office/drawing/2014/main" id="{AAF3D6DC-4A0E-4BCA-9639-615F1AC5895F}"/>
              </a:ext>
            </a:extLst>
          </p:cNvPr>
          <p:cNvSpPr>
            <a:spLocks noGrp="1"/>
          </p:cNvSpPr>
          <p:nvPr>
            <p:ph type="pic" sz="quarter" idx="10" hasCustomPrompt="1"/>
          </p:nvPr>
        </p:nvSpPr>
        <p:spPr>
          <a:xfrm>
            <a:off x="635727" y="642258"/>
            <a:ext cx="10920548" cy="5573487"/>
          </a:xfrm>
          <a:prstGeom prst="rect">
            <a:avLst/>
          </a:pr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77728959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49" y="0"/>
            <a:ext cx="4057651" cy="6858000"/>
          </a:xfrm>
          <a:prstGeom prst="rect">
            <a:avLst/>
          </a:pr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1" y="0"/>
            <a:ext cx="2038351"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prstClr val="white"/>
              </a:solidFill>
            </a:endParaRPr>
          </a:p>
        </p:txBody>
      </p:sp>
    </p:spTree>
    <p:extLst>
      <p:ext uri="{BB962C8B-B14F-4D97-AF65-F5344CB8AC3E}">
        <p14:creationId xmlns:p14="http://schemas.microsoft.com/office/powerpoint/2010/main" val="264306888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16EE34E5-ADA6-4EE7-BC24-98C8E9A86B83}"/>
              </a:ext>
            </a:extLst>
          </p:cNvPr>
          <p:cNvSpPr>
            <a:spLocks noGrp="1"/>
          </p:cNvSpPr>
          <p:nvPr>
            <p:ph type="pic" idx="13" hasCustomPrompt="1"/>
          </p:nvPr>
        </p:nvSpPr>
        <p:spPr>
          <a:xfrm>
            <a:off x="661852" y="653143"/>
            <a:ext cx="4454435"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id="{6FDE143D-2918-4056-AC94-92DF81A575B9}"/>
              </a:ext>
            </a:extLst>
          </p:cNvPr>
          <p:cNvSpPr>
            <a:spLocks noGrp="1"/>
          </p:cNvSpPr>
          <p:nvPr>
            <p:ph type="pic" idx="14" hasCustomPrompt="1"/>
          </p:nvPr>
        </p:nvSpPr>
        <p:spPr>
          <a:xfrm>
            <a:off x="3705501" y="2576900"/>
            <a:ext cx="4454435"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id="{1334882F-9259-4D67-9996-302AE17E5F75}"/>
              </a:ext>
            </a:extLst>
          </p:cNvPr>
          <p:cNvSpPr>
            <a:spLocks noGrp="1"/>
          </p:cNvSpPr>
          <p:nvPr>
            <p:ph type="pic" idx="15" hasCustomPrompt="1"/>
          </p:nvPr>
        </p:nvSpPr>
        <p:spPr>
          <a:xfrm>
            <a:off x="2183677" y="4500659"/>
            <a:ext cx="4454435"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78357219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1" y="33951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Freeform: Shape 17">
            <a:extLst>
              <a:ext uri="{FF2B5EF4-FFF2-40B4-BE49-F238E27FC236}">
                <a16:creationId xmlns:a16="http://schemas.microsoft.com/office/drawing/2014/main" id="{1C5A825F-0EE8-4E3A-83EF-07BE4BC281E3}"/>
              </a:ext>
            </a:extLst>
          </p:cNvPr>
          <p:cNvSpPr/>
          <p:nvPr userDrawn="1"/>
        </p:nvSpPr>
        <p:spPr>
          <a:xfrm rot="8736033">
            <a:off x="47291"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a16="http://schemas.microsoft.com/office/drawing/2014/main" id="{6DB54B7C-B64B-465F-BA40-97AA6D6E0E7E}"/>
              </a:ext>
            </a:extLst>
          </p:cNvPr>
          <p:cNvSpPr/>
          <p:nvPr userDrawn="1"/>
        </p:nvSpPr>
        <p:spPr>
          <a:xfrm rot="19928977">
            <a:off x="11013437" y="5741879"/>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3" name="Graphic 1">
            <a:extLst>
              <a:ext uri="{FF2B5EF4-FFF2-40B4-BE49-F238E27FC236}">
                <a16:creationId xmlns:a16="http://schemas.microsoft.com/office/drawing/2014/main" id="{22076317-9A77-4E39-AE9D-46F30709B4B1}"/>
              </a:ext>
            </a:extLst>
          </p:cNvPr>
          <p:cNvSpPr/>
          <p:nvPr userDrawn="1"/>
        </p:nvSpPr>
        <p:spPr>
          <a:xfrm rot="17307127">
            <a:off x="10163008" y="5715990"/>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4" name="Graphic 1">
            <a:extLst>
              <a:ext uri="{FF2B5EF4-FFF2-40B4-BE49-F238E27FC236}">
                <a16:creationId xmlns:a16="http://schemas.microsoft.com/office/drawing/2014/main" id="{17643AFC-76CD-4508-BA40-5AF32458912A}"/>
              </a:ext>
            </a:extLst>
          </p:cNvPr>
          <p:cNvSpPr/>
          <p:nvPr userDrawn="1"/>
        </p:nvSpPr>
        <p:spPr>
          <a:xfrm rot="20336913">
            <a:off x="10928532"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20" name="Rectangle 19">
            <a:extLst>
              <a:ext uri="{FF2B5EF4-FFF2-40B4-BE49-F238E27FC236}">
                <a16:creationId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87312611"/>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E4C200A-24A8-43AD-A980-E284C50657FD}"/>
              </a:ext>
            </a:extLst>
          </p:cNvPr>
          <p:cNvSpPr>
            <a:spLocks noGrp="1"/>
          </p:cNvSpPr>
          <p:nvPr>
            <p:ph type="pic" idx="1" hasCustomPrompt="1"/>
          </p:nvPr>
        </p:nvSpPr>
        <p:spPr>
          <a:xfrm>
            <a:off x="1"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74108859"/>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1367879959"/>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902580481"/>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86830869"/>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4232179"/>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31771405"/>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3524791"/>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6447904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47910778"/>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475690600"/>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9645050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F775B4B5-61C1-46BF-8D89-A57F7C96BE9C}" type="slidenum">
              <a:rPr lang="vi-VN"/>
              <a:pPr>
                <a:defRPr/>
              </a:pPr>
              <a:t>‹#›</a:t>
            </a:fld>
            <a:endParaRPr lang="vi-VN"/>
          </a:p>
        </p:txBody>
      </p:sp>
    </p:spTree>
    <p:extLst>
      <p:ext uri="{BB962C8B-B14F-4D97-AF65-F5344CB8AC3E}">
        <p14:creationId xmlns:p14="http://schemas.microsoft.com/office/powerpoint/2010/main" val="2089795491"/>
      </p:ext>
    </p:extLst>
  </p:cSld>
  <p:clrMapOvr>
    <a:masterClrMapping/>
  </p:clrMapOvr>
  <p:transition>
    <p:wedge/>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6A5A17AA-CCBC-47D8-A717-F1FE0BC89E93}" type="slidenum">
              <a:rPr lang="vi-VN"/>
              <a:pPr>
                <a:defRPr/>
              </a:pPr>
              <a:t>‹#›</a:t>
            </a:fld>
            <a:endParaRPr lang="vi-VN"/>
          </a:p>
        </p:txBody>
      </p:sp>
    </p:spTree>
    <p:extLst>
      <p:ext uri="{BB962C8B-B14F-4D97-AF65-F5344CB8AC3E}">
        <p14:creationId xmlns:p14="http://schemas.microsoft.com/office/powerpoint/2010/main" val="3883863815"/>
      </p:ext>
    </p:extLst>
  </p:cSld>
  <p:clrMapOvr>
    <a:masterClrMapping/>
  </p:clrMapOvr>
  <p:transition>
    <p:wedge/>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3881757180"/>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244572198"/>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152401"/>
            <a:ext cx="11277600" cy="563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xfrm>
            <a:off x="7823200" y="6461126"/>
            <a:ext cx="3860800" cy="320675"/>
          </a:xfrm>
          <a:prstGeom prst="rect">
            <a:avLst/>
          </a:prstGeom>
          <a:ln/>
        </p:spPr>
        <p:txBody>
          <a:bodyPr/>
          <a:lstStyle>
            <a:lvl1pPr>
              <a:defRPr/>
            </a:lvl1pPr>
          </a:lstStyle>
          <a:p>
            <a:pPr>
              <a:defRPr/>
            </a:pPr>
            <a:r>
              <a:rPr lang="en-US"/>
              <a:t>Company Logo</a:t>
            </a:r>
          </a:p>
        </p:txBody>
      </p:sp>
      <p:sp>
        <p:nvSpPr>
          <p:cNvPr id="6" name="Rectangle 6"/>
          <p:cNvSpPr>
            <a:spLocks noGrp="1" noChangeArrowheads="1"/>
          </p:cNvSpPr>
          <p:nvPr>
            <p:ph type="sldNum" sz="quarter" idx="11"/>
          </p:nvPr>
        </p:nvSpPr>
        <p:spPr>
          <a:xfrm>
            <a:off x="4673600" y="6461126"/>
            <a:ext cx="2844800" cy="320675"/>
          </a:xfrm>
          <a:prstGeom prst="rect">
            <a:avLst/>
          </a:prstGeom>
          <a:ln/>
        </p:spPr>
        <p:txBody>
          <a:bodyPr/>
          <a:lstStyle>
            <a:lvl1pPr>
              <a:defRPr/>
            </a:lvl1pPr>
          </a:lstStyle>
          <a:p>
            <a:pPr>
              <a:defRPr/>
            </a:pPr>
            <a:fld id="{17438328-4F15-46DD-922F-7256254A61AA}" type="slidenum">
              <a:rPr lang="en-US"/>
              <a:pPr>
                <a:defRPr/>
              </a:pPr>
              <a:t>‹#›</a:t>
            </a:fld>
            <a:endParaRPr lang="en-US"/>
          </a:p>
        </p:txBody>
      </p:sp>
      <p:sp>
        <p:nvSpPr>
          <p:cNvPr id="7" name="Rectangle 4"/>
          <p:cNvSpPr>
            <a:spLocks noGrp="1" noChangeArrowheads="1"/>
          </p:cNvSpPr>
          <p:nvPr>
            <p:ph type="dt" sz="half" idx="12"/>
          </p:nvPr>
        </p:nvSpPr>
        <p:spPr>
          <a:xfrm>
            <a:off x="19051" y="838200"/>
            <a:ext cx="11277600" cy="228600"/>
          </a:xfrm>
          <a:prstGeom prst="rect">
            <a:avLst/>
          </a:prstGeom>
          <a:ln/>
        </p:spPr>
        <p:txBody>
          <a:bodyPr/>
          <a:lstStyle>
            <a:lvl1pPr>
              <a:defRPr/>
            </a:lvl1pPr>
          </a:lstStyle>
          <a:p>
            <a:pPr>
              <a:defRPr/>
            </a:pPr>
            <a:r>
              <a:rPr lang="en-US"/>
              <a:t>www.themegallery.com</a:t>
            </a:r>
          </a:p>
        </p:txBody>
      </p:sp>
    </p:spTree>
    <p:extLst>
      <p:ext uri="{BB962C8B-B14F-4D97-AF65-F5344CB8AC3E}">
        <p14:creationId xmlns:p14="http://schemas.microsoft.com/office/powerpoint/2010/main" val="834625853"/>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C842762-C037-41D5-B02A-E776725A1B19}" type="slidenum">
              <a:rPr lang="en-US"/>
              <a:pPr/>
              <a:t>‹#›</a:t>
            </a:fld>
            <a:endParaRPr lang="en-US"/>
          </a:p>
        </p:txBody>
      </p:sp>
    </p:spTree>
    <p:extLst>
      <p:ext uri="{BB962C8B-B14F-4D97-AF65-F5344CB8AC3E}">
        <p14:creationId xmlns:p14="http://schemas.microsoft.com/office/powerpoint/2010/main" val="640240149"/>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7"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A9FADE65-BA11-485D-A43F-9412888E2667}" type="slidenum">
              <a:rPr lang="en-US"/>
              <a:pPr/>
              <a:t>‹#›</a:t>
            </a:fld>
            <a:endParaRPr lang="en-US"/>
          </a:p>
        </p:txBody>
      </p:sp>
    </p:spTree>
    <p:extLst>
      <p:ext uri="{BB962C8B-B14F-4D97-AF65-F5344CB8AC3E}">
        <p14:creationId xmlns:p14="http://schemas.microsoft.com/office/powerpoint/2010/main" val="226846326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DB3181BB-D899-420A-91AA-A00D8F2D0AC9}" type="slidenum">
              <a:rPr lang="en-US"/>
              <a:pPr/>
              <a:t>‹#›</a:t>
            </a:fld>
            <a:endParaRPr lang="en-US"/>
          </a:p>
        </p:txBody>
      </p:sp>
    </p:spTree>
    <p:extLst>
      <p:ext uri="{BB962C8B-B14F-4D97-AF65-F5344CB8AC3E}">
        <p14:creationId xmlns:p14="http://schemas.microsoft.com/office/powerpoint/2010/main" val="419970902"/>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B0C1CE5F-947E-4B26-BE45-D76D53E3DA2B}" type="slidenum">
              <a:rPr lang="en-US"/>
              <a:pPr/>
              <a:t>‹#›</a:t>
            </a:fld>
            <a:endParaRPr lang="en-US"/>
          </a:p>
        </p:txBody>
      </p:sp>
    </p:spTree>
    <p:extLst>
      <p:ext uri="{BB962C8B-B14F-4D97-AF65-F5344CB8AC3E}">
        <p14:creationId xmlns:p14="http://schemas.microsoft.com/office/powerpoint/2010/main" val="1111785341"/>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6BE07D3-7EA3-42F8-A530-7E9D1344A1F1}" type="slidenum">
              <a:rPr lang="en-US"/>
              <a:pPr/>
              <a:t>‹#›</a:t>
            </a:fld>
            <a:endParaRPr lang="en-US"/>
          </a:p>
        </p:txBody>
      </p:sp>
    </p:spTree>
    <p:extLst>
      <p:ext uri="{BB962C8B-B14F-4D97-AF65-F5344CB8AC3E}">
        <p14:creationId xmlns:p14="http://schemas.microsoft.com/office/powerpoint/2010/main" val="85741107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27225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2002243"/>
      </p:ext>
    </p:extLst>
  </p:cSld>
  <p:clrMapOvr>
    <a:masterClrMapping/>
  </p:clrMapOvr>
  <p:transition spd="slow"/>
</p:sldLayout>
</file>

<file path=ppt/slideLayouts/slideLayout391.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8"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E15F5CCD-1438-4D4E-8962-EB435A1BEB8A}" type="slidenum">
              <a:rPr lang="en-US"/>
              <a:pPr/>
              <a:t>‹#›</a:t>
            </a:fld>
            <a:endParaRPr lang="en-US"/>
          </a:p>
        </p:txBody>
      </p:sp>
    </p:spTree>
    <p:extLst>
      <p:ext uri="{BB962C8B-B14F-4D97-AF65-F5344CB8AC3E}">
        <p14:creationId xmlns:p14="http://schemas.microsoft.com/office/powerpoint/2010/main" val="3431993959"/>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titleOnly">
  <p:cSld name="Chỉ Tiêu đề">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lvl1pPr algn="l">
              <a:defRPr/>
            </a:lvl1pPr>
          </a:lstStyle>
          <a:p>
            <a:r>
              <a:rPr lang="vi-VN"/>
              <a:t>Bấm &amp; sửa kiểu tiêu đề</a:t>
            </a:r>
            <a:endParaRPr lang="en-US"/>
          </a:p>
        </p:txBody>
      </p:sp>
      <p:sp>
        <p:nvSpPr>
          <p:cNvPr id="3" name="Date Placeholder 3"/>
          <p:cNvSpPr>
            <a:spLocks noGrp="1"/>
          </p:cNvSpPr>
          <p:nvPr>
            <p:ph type="dt" sz="half" idx="10"/>
          </p:nvPr>
        </p:nvSpPr>
        <p:spPr>
          <a:xfrm>
            <a:off x="609600" y="6356351"/>
            <a:ext cx="2844800" cy="365125"/>
          </a:xfrm>
          <a:prstGeom prst="rect">
            <a:avLst/>
          </a:prstGeom>
        </p:spPr>
        <p:txBody>
          <a:bodyPr/>
          <a:lstStyle>
            <a:lvl1pPr eaLnBrk="0" hangingPunct="0">
              <a:defRPr/>
            </a:lvl1pPr>
          </a:lstStyle>
          <a:p>
            <a:pPr>
              <a:defRPr/>
            </a:pPr>
            <a:fld id="{08B6A322-3896-494F-B211-E1B31A3FA51D}" type="datetimeFigureOut">
              <a:rPr lang="en-US"/>
              <a:pPr>
                <a:defRPr/>
              </a:pPr>
              <a:t>12/9/2021</a:t>
            </a:fld>
            <a:endParaRPr lang="en-US"/>
          </a:p>
        </p:txBody>
      </p:sp>
      <p:sp>
        <p:nvSpPr>
          <p:cNvPr id="4" name="Footer Placeholder 4"/>
          <p:cNvSpPr>
            <a:spLocks noGrp="1"/>
          </p:cNvSpPr>
          <p:nvPr>
            <p:ph type="ftr" sz="quarter" idx="11"/>
          </p:nvPr>
        </p:nvSpPr>
        <p:spPr>
          <a:xfrm>
            <a:off x="4165600" y="6356351"/>
            <a:ext cx="3860800" cy="365125"/>
          </a:xfrm>
          <a:prstGeom prst="rect">
            <a:avLst/>
          </a:prstGeom>
        </p:spPr>
        <p:txBody>
          <a:bodyPr/>
          <a:lstStyle>
            <a:lvl1pPr eaLnBrk="0" hangingPunct="0">
              <a:defRPr/>
            </a:lvl1pPr>
          </a:lstStyle>
          <a:p>
            <a:pPr>
              <a:defRPr/>
            </a:pPr>
            <a:endParaRPr lang="en-US"/>
          </a:p>
        </p:txBody>
      </p:sp>
      <p:sp>
        <p:nvSpPr>
          <p:cNvPr id="5" name="Slide Number Placeholder 5"/>
          <p:cNvSpPr>
            <a:spLocks noGrp="1"/>
          </p:cNvSpPr>
          <p:nvPr>
            <p:ph type="sldNum" sz="quarter" idx="12"/>
          </p:nvPr>
        </p:nvSpPr>
        <p:spPr>
          <a:xfrm>
            <a:off x="8737600" y="6356351"/>
            <a:ext cx="2844800" cy="365125"/>
          </a:xfrm>
          <a:prstGeom prst="rect">
            <a:avLst/>
          </a:prstGeom>
        </p:spPr>
        <p:txBody>
          <a:bodyPr/>
          <a:lstStyle>
            <a:lvl1pPr eaLnBrk="0" hangingPunct="0">
              <a:defRPr/>
            </a:lvl1pPr>
          </a:lstStyle>
          <a:p>
            <a:pPr>
              <a:defRPr/>
            </a:pPr>
            <a:fld id="{76ABB78B-F1DF-440E-9B14-8CFDBD106029}" type="slidenum">
              <a:rPr lang="en-US"/>
              <a:pPr>
                <a:defRPr/>
              </a:pPr>
              <a:t>‹#›</a:t>
            </a:fld>
            <a:endParaRPr lang="en-US"/>
          </a:p>
        </p:txBody>
      </p:sp>
    </p:spTree>
    <p:extLst>
      <p:ext uri="{BB962C8B-B14F-4D97-AF65-F5344CB8AC3E}">
        <p14:creationId xmlns:p14="http://schemas.microsoft.com/office/powerpoint/2010/main" val="1890995420"/>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148825246"/>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15589321"/>
      </p:ext>
    </p:extLst>
  </p:cSld>
  <p:clrMapOvr>
    <a:masterClrMapping/>
  </p:clrMapOvr>
  <p:transition>
    <p:pull dir="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3185938"/>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2"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 y="5514849"/>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 y="2"/>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2" y="2"/>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7638927"/>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1" y="2"/>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5"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1" y="5514790"/>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1" y="2"/>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20" y="2"/>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5"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07942527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2"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7" y="4317104"/>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6" y="4683889"/>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4"/>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2" y="3352804"/>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9" y="2"/>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8" y="561949"/>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70" lvl="0" indent="-524907" rtl="0">
              <a:spcBef>
                <a:spcPts val="800"/>
              </a:spcBef>
              <a:spcAft>
                <a:spcPts val="0"/>
              </a:spcAft>
              <a:buClr>
                <a:schemeClr val="accent2"/>
              </a:buClr>
              <a:buSzPts val="2600"/>
              <a:buChar char="⊷"/>
              <a:defRPr sz="3467" i="1">
                <a:solidFill>
                  <a:schemeClr val="accent2"/>
                </a:solidFill>
              </a:defRPr>
            </a:lvl1pPr>
            <a:lvl2pPr marL="1219140" lvl="1" indent="-524907" rtl="0">
              <a:spcBef>
                <a:spcPts val="0"/>
              </a:spcBef>
              <a:spcAft>
                <a:spcPts val="0"/>
              </a:spcAft>
              <a:buClr>
                <a:schemeClr val="accent2"/>
              </a:buClr>
              <a:buSzPts val="2600"/>
              <a:buChar char="⊶"/>
              <a:defRPr sz="3467" i="1">
                <a:solidFill>
                  <a:schemeClr val="accent2"/>
                </a:solidFill>
              </a:defRPr>
            </a:lvl2pPr>
            <a:lvl3pPr marL="1828709" lvl="2" indent="-524907" rtl="0">
              <a:spcBef>
                <a:spcPts val="0"/>
              </a:spcBef>
              <a:spcAft>
                <a:spcPts val="0"/>
              </a:spcAft>
              <a:buClr>
                <a:schemeClr val="accent2"/>
              </a:buClr>
              <a:buSzPts val="2600"/>
              <a:buChar char="⊸"/>
              <a:defRPr sz="3467" i="1">
                <a:solidFill>
                  <a:schemeClr val="accent2"/>
                </a:solidFill>
              </a:defRPr>
            </a:lvl3pPr>
            <a:lvl4pPr marL="2438278" lvl="3" indent="-524907" rtl="0">
              <a:spcBef>
                <a:spcPts val="0"/>
              </a:spcBef>
              <a:spcAft>
                <a:spcPts val="0"/>
              </a:spcAft>
              <a:buClr>
                <a:schemeClr val="accent2"/>
              </a:buClr>
              <a:buSzPts val="2600"/>
              <a:buChar char="●"/>
              <a:defRPr sz="3467" i="1">
                <a:solidFill>
                  <a:schemeClr val="accent2"/>
                </a:solidFill>
              </a:defRPr>
            </a:lvl4pPr>
            <a:lvl5pPr marL="3047848" lvl="4" indent="-524907" rtl="0">
              <a:spcBef>
                <a:spcPts val="0"/>
              </a:spcBef>
              <a:spcAft>
                <a:spcPts val="0"/>
              </a:spcAft>
              <a:buClr>
                <a:schemeClr val="accent2"/>
              </a:buClr>
              <a:buSzPts val="2600"/>
              <a:buChar char="○"/>
              <a:defRPr sz="3467" i="1">
                <a:solidFill>
                  <a:schemeClr val="accent2"/>
                </a:solidFill>
              </a:defRPr>
            </a:lvl5pPr>
            <a:lvl6pPr marL="3657418" lvl="5" indent="-524907" rtl="0">
              <a:spcBef>
                <a:spcPts val="0"/>
              </a:spcBef>
              <a:spcAft>
                <a:spcPts val="0"/>
              </a:spcAft>
              <a:buClr>
                <a:schemeClr val="accent2"/>
              </a:buClr>
              <a:buSzPts val="2600"/>
              <a:buChar char="■"/>
              <a:defRPr sz="3467" i="1">
                <a:solidFill>
                  <a:schemeClr val="accent2"/>
                </a:solidFill>
              </a:defRPr>
            </a:lvl6pPr>
            <a:lvl7pPr marL="4266987" lvl="6" indent="-524907" rtl="0">
              <a:spcBef>
                <a:spcPts val="0"/>
              </a:spcBef>
              <a:spcAft>
                <a:spcPts val="0"/>
              </a:spcAft>
              <a:buClr>
                <a:schemeClr val="accent2"/>
              </a:buClr>
              <a:buSzPts val="2600"/>
              <a:buChar char="●"/>
              <a:defRPr sz="3467" i="1">
                <a:solidFill>
                  <a:schemeClr val="accent2"/>
                </a:solidFill>
              </a:defRPr>
            </a:lvl7pPr>
            <a:lvl8pPr marL="4876557" lvl="7" indent="-524907" rtl="0">
              <a:spcBef>
                <a:spcPts val="0"/>
              </a:spcBef>
              <a:spcAft>
                <a:spcPts val="0"/>
              </a:spcAft>
              <a:buClr>
                <a:schemeClr val="accent2"/>
              </a:buClr>
              <a:buSzPts val="2600"/>
              <a:buChar char="○"/>
              <a:defRPr sz="3467" i="1">
                <a:solidFill>
                  <a:schemeClr val="accent2"/>
                </a:solidFill>
              </a:defRPr>
            </a:lvl8pPr>
            <a:lvl9pPr marL="5486126" lvl="8" indent="-524907">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4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529088317"/>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2"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3"/>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7" y="2"/>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1"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70" lvl="0" indent="-507974">
              <a:spcBef>
                <a:spcPts val="800"/>
              </a:spcBef>
              <a:spcAft>
                <a:spcPts val="0"/>
              </a:spcAft>
              <a:buSzPts val="2400"/>
              <a:buChar char="⊷"/>
              <a:defRPr/>
            </a:lvl1pPr>
            <a:lvl2pPr marL="1219140" lvl="1" indent="-507974">
              <a:spcBef>
                <a:spcPts val="0"/>
              </a:spcBef>
              <a:spcAft>
                <a:spcPts val="0"/>
              </a:spcAft>
              <a:buSzPts val="2400"/>
              <a:buChar char="⊶"/>
              <a:defRPr/>
            </a:lvl2pPr>
            <a:lvl3pPr marL="1828709" lvl="2" indent="-507974">
              <a:spcBef>
                <a:spcPts val="0"/>
              </a:spcBef>
              <a:spcAft>
                <a:spcPts val="0"/>
              </a:spcAft>
              <a:buSzPts val="2400"/>
              <a:buChar char="⊸"/>
              <a:defRPr/>
            </a:lvl3pPr>
            <a:lvl4pPr marL="2438278" lvl="3" indent="-507974">
              <a:spcBef>
                <a:spcPts val="0"/>
              </a:spcBef>
              <a:spcAft>
                <a:spcPts val="0"/>
              </a:spcAft>
              <a:buSzPts val="2400"/>
              <a:buChar char="●"/>
              <a:defRPr/>
            </a:lvl4pPr>
            <a:lvl5pPr marL="3047848" lvl="4" indent="-507974">
              <a:spcBef>
                <a:spcPts val="0"/>
              </a:spcBef>
              <a:spcAft>
                <a:spcPts val="0"/>
              </a:spcAft>
              <a:buSzPts val="2400"/>
              <a:buChar char="○"/>
              <a:defRPr/>
            </a:lvl5pPr>
            <a:lvl6pPr marL="3657418" lvl="5" indent="-507974">
              <a:spcBef>
                <a:spcPts val="0"/>
              </a:spcBef>
              <a:spcAft>
                <a:spcPts val="0"/>
              </a:spcAft>
              <a:buSzPts val="2400"/>
              <a:buChar char="■"/>
              <a:defRPr/>
            </a:lvl6pPr>
            <a:lvl7pPr marL="4266987" lvl="6" indent="-507974">
              <a:spcBef>
                <a:spcPts val="0"/>
              </a:spcBef>
              <a:spcAft>
                <a:spcPts val="0"/>
              </a:spcAft>
              <a:buSzPts val="2400"/>
              <a:buChar char="●"/>
              <a:defRPr/>
            </a:lvl7pPr>
            <a:lvl8pPr marL="4876557" lvl="7" indent="-507974">
              <a:spcBef>
                <a:spcPts val="0"/>
              </a:spcBef>
              <a:spcAft>
                <a:spcPts val="0"/>
              </a:spcAft>
              <a:buSzPts val="2400"/>
              <a:buChar char="○"/>
              <a:defRPr/>
            </a:lvl8pPr>
            <a:lvl9pPr marL="5486126" lvl="8" indent="-507974">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4026419964"/>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2"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2" y="5514849"/>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2" y="2"/>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2" y="2"/>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70" lvl="0" indent="-507974" rtl="0">
              <a:spcBef>
                <a:spcPts val="800"/>
              </a:spcBef>
              <a:spcAft>
                <a:spcPts val="0"/>
              </a:spcAft>
              <a:buSzPts val="2400"/>
              <a:buChar char="⊷"/>
              <a:defRPr/>
            </a:lvl1pPr>
            <a:lvl2pPr marL="1219140" lvl="1" indent="-507974" rtl="0">
              <a:spcBef>
                <a:spcPts val="0"/>
              </a:spcBef>
              <a:spcAft>
                <a:spcPts val="0"/>
              </a:spcAft>
              <a:buSzPts val="2400"/>
              <a:buChar char="⊶"/>
              <a:defRPr/>
            </a:lvl2pPr>
            <a:lvl3pPr marL="1828709" lvl="2" indent="-507974" rtl="0">
              <a:spcBef>
                <a:spcPts val="0"/>
              </a:spcBef>
              <a:spcAft>
                <a:spcPts val="0"/>
              </a:spcAft>
              <a:buSzPts val="2400"/>
              <a:buChar char="⊸"/>
              <a:defRPr/>
            </a:lvl3pPr>
            <a:lvl4pPr marL="2438278" lvl="3" indent="-507974" rtl="0">
              <a:spcBef>
                <a:spcPts val="0"/>
              </a:spcBef>
              <a:spcAft>
                <a:spcPts val="0"/>
              </a:spcAft>
              <a:buSzPts val="2400"/>
              <a:buChar char="●"/>
              <a:defRPr/>
            </a:lvl4pPr>
            <a:lvl5pPr marL="3047848" lvl="4" indent="-507974" rtl="0">
              <a:spcBef>
                <a:spcPts val="0"/>
              </a:spcBef>
              <a:spcAft>
                <a:spcPts val="0"/>
              </a:spcAft>
              <a:buSzPts val="2400"/>
              <a:buChar char="○"/>
              <a:defRPr/>
            </a:lvl5pPr>
            <a:lvl6pPr marL="3657418" lvl="5" indent="-507974" rtl="0">
              <a:spcBef>
                <a:spcPts val="0"/>
              </a:spcBef>
              <a:spcAft>
                <a:spcPts val="0"/>
              </a:spcAft>
              <a:buSzPts val="2400"/>
              <a:buChar char="■"/>
              <a:defRPr/>
            </a:lvl6pPr>
            <a:lvl7pPr marL="4266987" lvl="6" indent="-507974" rtl="0">
              <a:spcBef>
                <a:spcPts val="0"/>
              </a:spcBef>
              <a:spcAft>
                <a:spcPts val="0"/>
              </a:spcAft>
              <a:buSzPts val="2400"/>
              <a:buChar char="●"/>
              <a:defRPr/>
            </a:lvl7pPr>
            <a:lvl8pPr marL="4876557" lvl="7" indent="-507974" rtl="0">
              <a:spcBef>
                <a:spcPts val="0"/>
              </a:spcBef>
              <a:spcAft>
                <a:spcPts val="0"/>
              </a:spcAft>
              <a:buSzPts val="2400"/>
              <a:buChar char="○"/>
              <a:defRPr/>
            </a:lvl8pPr>
            <a:lvl9pPr marL="5486126" lvl="8" indent="-507974"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171066997"/>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1" y="2"/>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500" y="3735977"/>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7"/>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8"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701"/>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1"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70" lvl="0" indent="-457178">
              <a:spcBef>
                <a:spcPts val="800"/>
              </a:spcBef>
              <a:spcAft>
                <a:spcPts val="0"/>
              </a:spcAft>
              <a:buSzPts val="1800"/>
              <a:buChar char="⊷"/>
              <a:defRPr sz="2400"/>
            </a:lvl1pPr>
            <a:lvl2pPr marL="1219140" lvl="1" indent="-457178">
              <a:spcBef>
                <a:spcPts val="0"/>
              </a:spcBef>
              <a:spcAft>
                <a:spcPts val="0"/>
              </a:spcAft>
              <a:buSzPts val="1800"/>
              <a:buChar char="⊶"/>
              <a:defRPr sz="2400"/>
            </a:lvl2pPr>
            <a:lvl3pPr marL="1828709" lvl="2" indent="-457178">
              <a:spcBef>
                <a:spcPts val="0"/>
              </a:spcBef>
              <a:spcAft>
                <a:spcPts val="0"/>
              </a:spcAft>
              <a:buSzPts val="1800"/>
              <a:buChar char="⊸"/>
              <a:defRPr sz="2400"/>
            </a:lvl3pPr>
            <a:lvl4pPr marL="2438278" lvl="3" indent="-457178">
              <a:spcBef>
                <a:spcPts val="0"/>
              </a:spcBef>
              <a:spcAft>
                <a:spcPts val="0"/>
              </a:spcAft>
              <a:buSzPts val="1800"/>
              <a:buChar char="●"/>
              <a:defRPr sz="2400"/>
            </a:lvl4pPr>
            <a:lvl5pPr marL="3047848" lvl="4" indent="-457178">
              <a:spcBef>
                <a:spcPts val="0"/>
              </a:spcBef>
              <a:spcAft>
                <a:spcPts val="0"/>
              </a:spcAft>
              <a:buSzPts val="1800"/>
              <a:buChar char="○"/>
              <a:defRPr sz="2400"/>
            </a:lvl5pPr>
            <a:lvl6pPr marL="3657418" lvl="5" indent="-457178">
              <a:spcBef>
                <a:spcPts val="0"/>
              </a:spcBef>
              <a:spcAft>
                <a:spcPts val="0"/>
              </a:spcAft>
              <a:buSzPts val="1800"/>
              <a:buChar char="■"/>
              <a:defRPr sz="2400"/>
            </a:lvl6pPr>
            <a:lvl7pPr marL="4266987" lvl="6" indent="-457178">
              <a:spcBef>
                <a:spcPts val="0"/>
              </a:spcBef>
              <a:spcAft>
                <a:spcPts val="0"/>
              </a:spcAft>
              <a:buSzPts val="1800"/>
              <a:buChar char="●"/>
              <a:defRPr sz="2400"/>
            </a:lvl7pPr>
            <a:lvl8pPr marL="4876557" lvl="7" indent="-457178">
              <a:spcBef>
                <a:spcPts val="0"/>
              </a:spcBef>
              <a:spcAft>
                <a:spcPts val="0"/>
              </a:spcAft>
              <a:buSzPts val="1800"/>
              <a:buChar char="○"/>
              <a:defRPr sz="2400"/>
            </a:lvl8pPr>
            <a:lvl9pPr marL="5486126" lvl="8" indent="-457178">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70" lvl="0" indent="-457178">
              <a:spcBef>
                <a:spcPts val="800"/>
              </a:spcBef>
              <a:spcAft>
                <a:spcPts val="0"/>
              </a:spcAft>
              <a:buSzPts val="1800"/>
              <a:buChar char="⊷"/>
              <a:defRPr sz="2400"/>
            </a:lvl1pPr>
            <a:lvl2pPr marL="1219140" lvl="1" indent="-457178">
              <a:spcBef>
                <a:spcPts val="0"/>
              </a:spcBef>
              <a:spcAft>
                <a:spcPts val="0"/>
              </a:spcAft>
              <a:buSzPts val="1800"/>
              <a:buChar char="⊶"/>
              <a:defRPr sz="2400"/>
            </a:lvl2pPr>
            <a:lvl3pPr marL="1828709" lvl="2" indent="-457178">
              <a:spcBef>
                <a:spcPts val="0"/>
              </a:spcBef>
              <a:spcAft>
                <a:spcPts val="0"/>
              </a:spcAft>
              <a:buSzPts val="1800"/>
              <a:buChar char="⊸"/>
              <a:defRPr sz="2400"/>
            </a:lvl3pPr>
            <a:lvl4pPr marL="2438278" lvl="3" indent="-457178">
              <a:spcBef>
                <a:spcPts val="0"/>
              </a:spcBef>
              <a:spcAft>
                <a:spcPts val="0"/>
              </a:spcAft>
              <a:buSzPts val="1800"/>
              <a:buChar char="●"/>
              <a:defRPr sz="2400"/>
            </a:lvl4pPr>
            <a:lvl5pPr marL="3047848" lvl="4" indent="-457178">
              <a:spcBef>
                <a:spcPts val="0"/>
              </a:spcBef>
              <a:spcAft>
                <a:spcPts val="0"/>
              </a:spcAft>
              <a:buSzPts val="1800"/>
              <a:buChar char="○"/>
              <a:defRPr sz="2400"/>
            </a:lvl5pPr>
            <a:lvl6pPr marL="3657418" lvl="5" indent="-457178">
              <a:spcBef>
                <a:spcPts val="0"/>
              </a:spcBef>
              <a:spcAft>
                <a:spcPts val="0"/>
              </a:spcAft>
              <a:buSzPts val="1800"/>
              <a:buChar char="■"/>
              <a:defRPr sz="2400"/>
            </a:lvl6pPr>
            <a:lvl7pPr marL="4266987" lvl="6" indent="-457178">
              <a:spcBef>
                <a:spcPts val="0"/>
              </a:spcBef>
              <a:spcAft>
                <a:spcPts val="0"/>
              </a:spcAft>
              <a:buSzPts val="1800"/>
              <a:buChar char="●"/>
              <a:defRPr sz="2400"/>
            </a:lvl7pPr>
            <a:lvl8pPr marL="4876557" lvl="7" indent="-457178">
              <a:spcBef>
                <a:spcPts val="0"/>
              </a:spcBef>
              <a:spcAft>
                <a:spcPts val="0"/>
              </a:spcAft>
              <a:buSzPts val="1800"/>
              <a:buChar char="○"/>
              <a:defRPr sz="2400"/>
            </a:lvl8pPr>
            <a:lvl9pPr marL="5486126" lvl="8" indent="-457178">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303932543"/>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1" y="2"/>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500" y="3735977"/>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7"/>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8"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701"/>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1"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349521340"/>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1" y="2"/>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500" y="3735977"/>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7"/>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8"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701"/>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1"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938517434"/>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2"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7" y="4317104"/>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2" y="3352804"/>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9" y="2"/>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70" lvl="0" indent="-304784"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877849627"/>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978399220"/>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4" y="5519879"/>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6"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6" y="282002"/>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4" y="352439"/>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1344832416"/>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4" y="5519879"/>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6"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6" y="282002"/>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4" y="352439"/>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07919389"/>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id="{856157B1-A860-41F6-B7ED-1D78B73FEABD}"/>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12/9/2021</a:t>
            </a:fld>
            <a:endParaRPr lang="en-US"/>
          </a:p>
        </p:txBody>
      </p:sp>
      <p:sp>
        <p:nvSpPr>
          <p:cNvPr id="6" name="Footer Placeholder 4">
            <a:extLst>
              <a:ext uri="{FF2B5EF4-FFF2-40B4-BE49-F238E27FC236}">
                <a16:creationId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3386534700"/>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12/9/2021</a:t>
            </a:fld>
            <a:endParaRPr lang="en-US"/>
          </a:p>
        </p:txBody>
      </p:sp>
      <p:sp>
        <p:nvSpPr>
          <p:cNvPr id="5" name="Footer Placeholder 4">
            <a:extLst>
              <a:ext uri="{FF2B5EF4-FFF2-40B4-BE49-F238E27FC236}">
                <a16:creationId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2169629049"/>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12/9/2021</a:t>
            </a:fld>
            <a:endParaRPr lang="en-US"/>
          </a:p>
        </p:txBody>
      </p:sp>
      <p:sp>
        <p:nvSpPr>
          <p:cNvPr id="5" name="Footer Placeholder 4">
            <a:extLst>
              <a:ext uri="{FF2B5EF4-FFF2-40B4-BE49-F238E27FC236}">
                <a16:creationId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7718411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12/9/2021</a:t>
            </a:fld>
            <a:endParaRPr lang="en-US"/>
          </a:p>
        </p:txBody>
      </p:sp>
      <p:sp>
        <p:nvSpPr>
          <p:cNvPr id="6" name="Footer Placeholder 4">
            <a:extLst>
              <a:ext uri="{FF2B5EF4-FFF2-40B4-BE49-F238E27FC236}">
                <a16:creationId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719186084"/>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12/9/2021</a:t>
            </a:fld>
            <a:endParaRPr lang="en-US"/>
          </a:p>
        </p:txBody>
      </p:sp>
      <p:sp>
        <p:nvSpPr>
          <p:cNvPr id="8" name="Footer Placeholder 4">
            <a:extLst>
              <a:ext uri="{FF2B5EF4-FFF2-40B4-BE49-F238E27FC236}">
                <a16:creationId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2775639598"/>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12/9/2021</a:t>
            </a:fld>
            <a:endParaRPr lang="en-US"/>
          </a:p>
        </p:txBody>
      </p:sp>
      <p:sp>
        <p:nvSpPr>
          <p:cNvPr id="4" name="Footer Placeholder 4">
            <a:extLst>
              <a:ext uri="{FF2B5EF4-FFF2-40B4-BE49-F238E27FC236}">
                <a16:creationId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3675015829"/>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12/9/2021</a:t>
            </a:fld>
            <a:endParaRPr lang="en-US"/>
          </a:p>
        </p:txBody>
      </p:sp>
      <p:sp>
        <p:nvSpPr>
          <p:cNvPr id="3" name="Footer Placeholder 4">
            <a:extLst>
              <a:ext uri="{FF2B5EF4-FFF2-40B4-BE49-F238E27FC236}">
                <a16:creationId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2097834346"/>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12/9/2021</a:t>
            </a:fld>
            <a:endParaRPr lang="en-US"/>
          </a:p>
        </p:txBody>
      </p:sp>
      <p:sp>
        <p:nvSpPr>
          <p:cNvPr id="6" name="Footer Placeholder 4">
            <a:extLst>
              <a:ext uri="{FF2B5EF4-FFF2-40B4-BE49-F238E27FC236}">
                <a16:creationId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731261"/>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12/9/2021</a:t>
            </a:fld>
            <a:endParaRPr lang="en-US"/>
          </a:p>
        </p:txBody>
      </p:sp>
      <p:sp>
        <p:nvSpPr>
          <p:cNvPr id="6" name="Footer Placeholder 4">
            <a:extLst>
              <a:ext uri="{FF2B5EF4-FFF2-40B4-BE49-F238E27FC236}">
                <a16:creationId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2528041570"/>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12/9/2021</a:t>
            </a:fld>
            <a:endParaRPr lang="en-US"/>
          </a:p>
        </p:txBody>
      </p:sp>
      <p:sp>
        <p:nvSpPr>
          <p:cNvPr id="5" name="Footer Placeholder 4">
            <a:extLst>
              <a:ext uri="{FF2B5EF4-FFF2-40B4-BE49-F238E27FC236}">
                <a16:creationId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2141614875"/>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12/9/2021</a:t>
            </a:fld>
            <a:endParaRPr lang="en-US"/>
          </a:p>
        </p:txBody>
      </p:sp>
      <p:sp>
        <p:nvSpPr>
          <p:cNvPr id="5" name="Footer Placeholder 4">
            <a:extLst>
              <a:ext uri="{FF2B5EF4-FFF2-40B4-BE49-F238E27FC236}">
                <a16:creationId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1189729207"/>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12/9/2021</a:t>
            </a:fld>
            <a:endParaRPr lang="en-US"/>
          </a:p>
        </p:txBody>
      </p:sp>
      <p:sp>
        <p:nvSpPr>
          <p:cNvPr id="4" name="Footer Placeholder 4">
            <a:extLst>
              <a:ext uri="{FF2B5EF4-FFF2-40B4-BE49-F238E27FC236}">
                <a16:creationId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263620858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604981141"/>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2147554"/>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5" y="2140458"/>
            <a:ext cx="7961375" cy="2166367"/>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247760590"/>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1" y="1822449"/>
            <a:ext cx="2035175" cy="3600451"/>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46385183"/>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36909313"/>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5"/>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8" y="4449952"/>
            <a:ext cx="3405187" cy="1862139"/>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5806174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89"/>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7323570"/>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5262880"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7938197"/>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1" y="2212976"/>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74402354"/>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6"/>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08032429"/>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9" y="2092326"/>
            <a:ext cx="2044327" cy="2673351"/>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1"/>
            <a:ext cx="4276725" cy="987299"/>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2806623"/>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8"/>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7"/>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44044634"/>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7"/>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14770821"/>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82921750"/>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8" y="5"/>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62939575"/>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9"/>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04728076"/>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6" y="778003"/>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74848024"/>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4"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1"/>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6191371"/>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3"/>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1"/>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8136109"/>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2" y="847725"/>
            <a:ext cx="5473700" cy="1060451"/>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2" y="1377951"/>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30595547"/>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1"/>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9"/>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44867632"/>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 y="3"/>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200647546"/>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400">
              <a:solidFill>
                <a:prstClr val="white"/>
              </a:solidFill>
            </a:endParaRPr>
          </a:p>
        </p:txBody>
      </p:sp>
      <p:sp>
        <p:nvSpPr>
          <p:cNvPr id="2" name="Text Placeholder 9"/>
          <p:cNvSpPr>
            <a:spLocks noGrp="1"/>
          </p:cNvSpPr>
          <p:nvPr>
            <p:ph type="body" sz="quarter" idx="10" hasCustomPrompt="1"/>
          </p:nvPr>
        </p:nvSpPr>
        <p:spPr>
          <a:xfrm>
            <a:off x="1817635" y="640843"/>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7" y="178381"/>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2" y="1676359"/>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3" cy="611727"/>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3" y="308920"/>
            <a:ext cx="131475"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7"/>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2"/>
            <a:ext cx="237895" cy="147428"/>
          </a:xfrm>
          <a:prstGeom prst="rect">
            <a:avLst/>
          </a:prstGeom>
        </p:spPr>
      </p:pic>
    </p:spTree>
    <p:extLst>
      <p:ext uri="{BB962C8B-B14F-4D97-AF65-F5344CB8AC3E}">
        <p14:creationId xmlns:p14="http://schemas.microsoft.com/office/powerpoint/2010/main" val="442184820"/>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073598472"/>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972270652"/>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50516671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93841793"/>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93701045"/>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133944576"/>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78143884"/>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014366501"/>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68697208"/>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76587846"/>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81706545"/>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5211098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78909073"/>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05679675"/>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37327692"/>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79762623"/>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4405803"/>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72999497"/>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318931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7458409"/>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286914280"/>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898051216"/>
      </p:ext>
    </p:extLst>
  </p:cSld>
  <p:clrMapOvr>
    <a:masterClrMapping/>
  </p:clrMapOvr>
  <p:transition>
    <p:wedge/>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1583702151"/>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27DCEDDC-5766-4E0F-9D77-CE111DA8E21C}"/>
              </a:ext>
            </a:extLst>
          </p:cNvPr>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5" name="Group 36">
            <a:extLst>
              <a:ext uri="{FF2B5EF4-FFF2-40B4-BE49-F238E27FC236}">
                <a16:creationId xmlns:a16="http://schemas.microsoft.com/office/drawing/2014/main" id="{0CA1BE2B-2559-4743-A6F8-C2E677F2044C}"/>
              </a:ext>
            </a:extLst>
          </p:cNvPr>
          <p:cNvGrpSpPr>
            <a:grpSpLocks/>
          </p:cNvGrpSpPr>
          <p:nvPr/>
        </p:nvGrpSpPr>
        <p:grpSpPr bwMode="auto">
          <a:xfrm>
            <a:off x="0" y="0"/>
            <a:ext cx="7266517" cy="6858000"/>
            <a:chOff x="0" y="0"/>
            <a:chExt cx="3433" cy="4320"/>
          </a:xfrm>
        </p:grpSpPr>
        <p:pic>
          <p:nvPicPr>
            <p:cNvPr id="6" name="Picture 30" descr="11">
              <a:extLst>
                <a:ext uri="{FF2B5EF4-FFF2-40B4-BE49-F238E27FC236}">
                  <a16:creationId xmlns:a16="http://schemas.microsoft.com/office/drawing/2014/main" id="{3188A50C-F260-41A0-B517-3859AE1586C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a:extLst>
                <a:ext uri="{FF2B5EF4-FFF2-40B4-BE49-F238E27FC236}">
                  <a16:creationId xmlns:a16="http://schemas.microsoft.com/office/drawing/2014/main" id="{35E0B7D3-4FFE-42C0-8989-00531EDE12D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a:extLst>
              <a:ext uri="{FF2B5EF4-FFF2-40B4-BE49-F238E27FC236}">
                <a16:creationId xmlns:a16="http://schemas.microsoft.com/office/drawing/2014/main" id="{222FD7EF-8593-428C-B14D-579FCA06B11B}"/>
              </a:ext>
            </a:extLst>
          </p:cNvPr>
          <p:cNvSpPr>
            <a:spLocks noChangeArrowheads="1"/>
          </p:cNvSpPr>
          <p:nvPr/>
        </p:nvSpPr>
        <p:spPr bwMode="ltGray">
          <a:xfrm>
            <a:off x="7416800" y="3581402"/>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9" name="Oval 18">
            <a:extLst>
              <a:ext uri="{FF2B5EF4-FFF2-40B4-BE49-F238E27FC236}">
                <a16:creationId xmlns:a16="http://schemas.microsoft.com/office/drawing/2014/main" id="{96BA26F4-377C-459A-9DF2-F967105401F9}"/>
              </a:ext>
            </a:extLst>
          </p:cNvPr>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10" name="Text Box 23">
            <a:extLst>
              <a:ext uri="{FF2B5EF4-FFF2-40B4-BE49-F238E27FC236}">
                <a16:creationId xmlns:a16="http://schemas.microsoft.com/office/drawing/2014/main" id="{A5583377-C21E-46D4-AE2A-1B8ECC3147E5}"/>
              </a:ext>
            </a:extLst>
          </p:cNvPr>
          <p:cNvSpPr txBox="1">
            <a:spLocks noChangeArrowheads="1"/>
          </p:cNvSpPr>
          <p:nvPr/>
        </p:nvSpPr>
        <p:spPr bwMode="gray">
          <a:xfrm>
            <a:off x="10756543" y="555625"/>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r>
              <a:rPr lang="en-US" altLang="en-US" sz="1800">
                <a:solidFill>
                  <a:srgbClr val="000000"/>
                </a:solidFill>
                <a:latin typeface="Arial" panose="020B0604020202020204" pitchFamily="34" charset="0"/>
              </a:rPr>
              <a:t>L/O/G/O</a:t>
            </a:r>
          </a:p>
        </p:txBody>
      </p:sp>
      <p:pic>
        <p:nvPicPr>
          <p:cNvPr id="11" name="Picture 26" descr="09">
            <a:extLst>
              <a:ext uri="{FF2B5EF4-FFF2-40B4-BE49-F238E27FC236}">
                <a16:creationId xmlns:a16="http://schemas.microsoft.com/office/drawing/2014/main" id="{6212915A-1A28-4356-8451-89C6D622F3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2"/>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a:extLst>
              <a:ext uri="{FF2B5EF4-FFF2-40B4-BE49-F238E27FC236}">
                <a16:creationId xmlns:a16="http://schemas.microsoft.com/office/drawing/2014/main" id="{B6F02002-A81E-4212-A66C-801238053B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9" y="5600436"/>
            <a:ext cx="754063"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a:extLst>
              <a:ext uri="{FF2B5EF4-FFF2-40B4-BE49-F238E27FC236}">
                <a16:creationId xmlns:a16="http://schemas.microsoft.com/office/drawing/2014/main" id="{D02D87F2-A0D6-41CD-85DD-1302AE9FB73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9" y="5614989"/>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a:extLst>
              <a:ext uri="{FF2B5EF4-FFF2-40B4-BE49-F238E27FC236}">
                <a16:creationId xmlns:a16="http://schemas.microsoft.com/office/drawing/2014/main" id="{8EEA259D-26CF-4D6E-B2D0-A8CE9A124DB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8" y="5962652"/>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a:extLst>
              <a:ext uri="{FF2B5EF4-FFF2-40B4-BE49-F238E27FC236}">
                <a16:creationId xmlns:a16="http://schemas.microsoft.com/office/drawing/2014/main" id="{48485A26-0C1B-4185-97A4-40CC6815803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2" y="6470650"/>
            <a:ext cx="3179233" cy="38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a:extLst>
              <a:ext uri="{FF2B5EF4-FFF2-40B4-BE49-F238E27FC236}">
                <a16:creationId xmlns:a16="http://schemas.microsoft.com/office/drawing/2014/main" id="{1A606505-248C-482F-A701-3B99D1B3522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a:extLst>
              <a:ext uri="{FF2B5EF4-FFF2-40B4-BE49-F238E27FC236}">
                <a16:creationId xmlns:a16="http://schemas.microsoft.com/office/drawing/2014/main" id="{4437EE29-11B3-422A-ACAF-77E31E33F38D}"/>
              </a:ext>
            </a:extLst>
          </p:cNvPr>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2"/>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a16="http://schemas.microsoft.com/office/drawing/2014/main" id="{20DA2A7D-7CA9-482F-81C5-FC38EF0A122B}"/>
              </a:ext>
            </a:extLst>
          </p:cNvPr>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a16="http://schemas.microsoft.com/office/drawing/2014/main" id="{71212C1E-E1B3-4466-9153-1A4599F3ADBF}"/>
              </a:ext>
            </a:extLst>
          </p:cNvPr>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a16="http://schemas.microsoft.com/office/drawing/2014/main" id="{A928036A-80AD-4BE7-B5E6-EBC8A2A49D54}"/>
              </a:ext>
            </a:extLst>
          </p:cNvPr>
          <p:cNvSpPr>
            <a:spLocks noGrp="1" noChangeArrowheads="1"/>
          </p:cNvSpPr>
          <p:nvPr>
            <p:ph type="sldNum" sz="quarter" idx="12"/>
          </p:nvPr>
        </p:nvSpPr>
        <p:spPr/>
        <p:txBody>
          <a:bodyPr/>
          <a:lstStyle>
            <a:lvl1pPr eaLnBrk="0" hangingPunct="0">
              <a:defRPr sz="1000">
                <a:latin typeface=".VnTime" panose="020B7200000000000000" pitchFamily="34" charset="0"/>
              </a:defRPr>
            </a:lvl1pPr>
          </a:lstStyle>
          <a:p>
            <a:fld id="{3C14C6BC-4656-4459-9645-919969CF4A39}" type="slidenum">
              <a:rPr lang="en-US" altLang="en-US"/>
              <a:pPr/>
              <a:t>‹#›</a:t>
            </a:fld>
            <a:endParaRPr lang="en-US" altLang="en-US"/>
          </a:p>
        </p:txBody>
      </p:sp>
    </p:spTree>
    <p:extLst>
      <p:ext uri="{BB962C8B-B14F-4D97-AF65-F5344CB8AC3E}">
        <p14:creationId xmlns:p14="http://schemas.microsoft.com/office/powerpoint/2010/main" val="1616579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8583457-91E2-4904-97A5-BA9FC74ACF78}"/>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id="{DEA4AA71-F446-4FE3-B9FE-860177896787}"/>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7159D1D5-81BD-4B10-A01D-CBD1A265E44C}"/>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178E78CA-04FB-45CE-8DE8-9523CF5C7747}" type="slidenum">
              <a:rPr lang="en-US" altLang="en-US"/>
              <a:pPr/>
              <a:t>‹#›</a:t>
            </a:fld>
            <a:endParaRPr lang="en-US" altLang="en-US"/>
          </a:p>
        </p:txBody>
      </p:sp>
    </p:spTree>
    <p:extLst>
      <p:ext uri="{BB962C8B-B14F-4D97-AF65-F5344CB8AC3E}">
        <p14:creationId xmlns:p14="http://schemas.microsoft.com/office/powerpoint/2010/main" val="3099120386"/>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id="{9CA87A13-8C10-4912-BF2A-BA2D60610AC1}"/>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id="{95630DF3-E6B1-4296-9869-76C54DAE3270}"/>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39C596EE-515D-4B19-A4D3-BFAC9D90541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01942BEF-74FF-465A-B6F6-9F3F5EA3C8F5}" type="slidenum">
              <a:rPr lang="en-US" altLang="en-US"/>
              <a:pPr/>
              <a:t>‹#›</a:t>
            </a:fld>
            <a:endParaRPr lang="en-US" altLang="en-US"/>
          </a:p>
        </p:txBody>
      </p:sp>
    </p:spTree>
    <p:extLst>
      <p:ext uri="{BB962C8B-B14F-4D97-AF65-F5344CB8AC3E}">
        <p14:creationId xmlns:p14="http://schemas.microsoft.com/office/powerpoint/2010/main" val="3742433083"/>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FD61FE9-03EE-4E40-90D6-A70D1B8BA5E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id="{629014B0-6444-47C2-8141-5128F5EBB3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id="{7BDCCD00-3B60-44D8-BDF2-AFBBFF73893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7B1B3327-7B9E-4109-B08B-563C1114F2AF}" type="slidenum">
              <a:rPr lang="en-US" altLang="en-US"/>
              <a:pPr/>
              <a:t>‹#›</a:t>
            </a:fld>
            <a:endParaRPr lang="en-US" altLang="en-US"/>
          </a:p>
        </p:txBody>
      </p:sp>
    </p:spTree>
    <p:extLst>
      <p:ext uri="{BB962C8B-B14F-4D97-AF65-F5344CB8AC3E}">
        <p14:creationId xmlns:p14="http://schemas.microsoft.com/office/powerpoint/2010/main" val="1200393101"/>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E126677D-7F01-4D93-A390-DBCE6BC671B0}"/>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a16="http://schemas.microsoft.com/office/drawing/2014/main" id="{294FABBB-383F-4110-8A8C-AF627442992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a16="http://schemas.microsoft.com/office/drawing/2014/main" id="{9172F352-82A4-4768-B696-3F3EF34229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D54DEE6B-1E3E-48C5-AEE0-F335AE04E14F}" type="slidenum">
              <a:rPr lang="en-US" altLang="en-US"/>
              <a:pPr/>
              <a:t>‹#›</a:t>
            </a:fld>
            <a:endParaRPr lang="en-US" altLang="en-US"/>
          </a:p>
        </p:txBody>
      </p:sp>
    </p:spTree>
    <p:extLst>
      <p:ext uri="{BB962C8B-B14F-4D97-AF65-F5344CB8AC3E}">
        <p14:creationId xmlns:p14="http://schemas.microsoft.com/office/powerpoint/2010/main" val="4250378782"/>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E300A12-79DD-4CF9-AA66-33AA184F092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a16="http://schemas.microsoft.com/office/drawing/2014/main" id="{A08B5618-87D1-4A6B-8667-81BB7301356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id="{8451CC16-0DA9-485B-9621-7CC1D159175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8FC90689-169B-4A0C-B3FF-DFBC9F1E30B1}" type="slidenum">
              <a:rPr lang="en-US" altLang="en-US"/>
              <a:pPr/>
              <a:t>‹#›</a:t>
            </a:fld>
            <a:endParaRPr lang="en-US" altLang="en-US"/>
          </a:p>
        </p:txBody>
      </p:sp>
    </p:spTree>
    <p:extLst>
      <p:ext uri="{BB962C8B-B14F-4D97-AF65-F5344CB8AC3E}">
        <p14:creationId xmlns:p14="http://schemas.microsoft.com/office/powerpoint/2010/main" val="4154619175"/>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3023785-C079-47E9-91B1-09451B5FBAB5}"/>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a16="http://schemas.microsoft.com/office/drawing/2014/main" id="{1BBA7A7D-2C9A-4B50-83D2-FC5ED71CBC2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a16="http://schemas.microsoft.com/office/drawing/2014/main" id="{5C5D86C0-D9BA-4D93-9335-BC95EFA98A1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2FF86838-AC84-4908-8B37-CE5BA96521F6}" type="slidenum">
              <a:rPr lang="en-US" altLang="en-US"/>
              <a:pPr/>
              <a:t>‹#›</a:t>
            </a:fld>
            <a:endParaRPr lang="en-US" altLang="en-US"/>
          </a:p>
        </p:txBody>
      </p:sp>
    </p:spTree>
    <p:extLst>
      <p:ext uri="{BB962C8B-B14F-4D97-AF65-F5344CB8AC3E}">
        <p14:creationId xmlns:p14="http://schemas.microsoft.com/office/powerpoint/2010/main" val="221256507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F9005C8A-DCF4-4457-97F3-0BCFBED216C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id="{CD9908BF-6FB6-4363-9CDF-EA7002657E59}"/>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id="{E2B0D144-75BD-45AB-95BB-87C0A46221B8}"/>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ECCA7AEC-D8FE-418E-8834-59670BBAA875}" type="slidenum">
              <a:rPr lang="en-US" altLang="en-US"/>
              <a:pPr/>
              <a:t>‹#›</a:t>
            </a:fld>
            <a:endParaRPr lang="en-US" altLang="en-US"/>
          </a:p>
        </p:txBody>
      </p:sp>
    </p:spTree>
    <p:extLst>
      <p:ext uri="{BB962C8B-B14F-4D97-AF65-F5344CB8AC3E}">
        <p14:creationId xmlns:p14="http://schemas.microsoft.com/office/powerpoint/2010/main" val="3449202942"/>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A9C835DD-9542-4E26-B690-67D7045FBCC9}"/>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id="{F7FB45FB-CA57-4F1F-A669-CD58940806CF}"/>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id="{5F73EFF4-C0FD-476F-B1C8-6A0D60CDD05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9AC78E7-FA81-4CD9-AA52-9E5A12B7ED12}" type="slidenum">
              <a:rPr lang="en-US" altLang="en-US"/>
              <a:pPr/>
              <a:t>‹#›</a:t>
            </a:fld>
            <a:endParaRPr lang="en-US" altLang="en-US"/>
          </a:p>
        </p:txBody>
      </p:sp>
    </p:spTree>
    <p:extLst>
      <p:ext uri="{BB962C8B-B14F-4D97-AF65-F5344CB8AC3E}">
        <p14:creationId xmlns:p14="http://schemas.microsoft.com/office/powerpoint/2010/main" val="1767339755"/>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5F34F40-6EE2-475F-A83A-C7F4C89437B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id="{D2AA376A-0C5E-45B4-9C9C-9AD179A1791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4521BB94-A3BE-412D-9F61-D9357C094B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2702F33-961E-464A-8DDD-3C3A63016E76}" type="slidenum">
              <a:rPr lang="en-US" altLang="en-US"/>
              <a:pPr/>
              <a:t>‹#›</a:t>
            </a:fld>
            <a:endParaRPr lang="en-US" altLang="en-US"/>
          </a:p>
        </p:txBody>
      </p:sp>
    </p:spTree>
    <p:extLst>
      <p:ext uri="{BB962C8B-B14F-4D97-AF65-F5344CB8AC3E}">
        <p14:creationId xmlns:p14="http://schemas.microsoft.com/office/powerpoint/2010/main" val="1013586101"/>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C029947-BDE0-434B-B33C-67FE4AF9ECC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id="{6AA2A994-C20F-4DE5-832C-8C5DC2943F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BC042B4C-DBBD-45BD-8564-74E2CF6C14E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A0D9B5F8-FEA6-4578-91C7-2D7679DA95C2}" type="slidenum">
              <a:rPr lang="en-US" altLang="en-US"/>
              <a:pPr/>
              <a:t>‹#›</a:t>
            </a:fld>
            <a:endParaRPr lang="en-US" altLang="en-US"/>
          </a:p>
        </p:txBody>
      </p:sp>
    </p:spTree>
    <p:extLst>
      <p:ext uri="{BB962C8B-B14F-4D97-AF65-F5344CB8AC3E}">
        <p14:creationId xmlns:p14="http://schemas.microsoft.com/office/powerpoint/2010/main" val="2087640984"/>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5"/>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3268724444"/>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12976436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70" lvl="0" indent="-558773" rtl="0">
              <a:spcBef>
                <a:spcPts val="800"/>
              </a:spcBef>
              <a:spcAft>
                <a:spcPts val="0"/>
              </a:spcAft>
              <a:buSzPts val="3000"/>
              <a:buFont typeface="Droid Serif"/>
              <a:buChar char="➝"/>
              <a:defRPr sz="4000" i="1">
                <a:latin typeface="Droid Serif"/>
                <a:ea typeface="Droid Serif"/>
                <a:cs typeface="Droid Serif"/>
                <a:sym typeface="Droid Serif"/>
              </a:defRPr>
            </a:lvl1pPr>
            <a:lvl2pPr marL="1219140" lvl="1" indent="-558773" rtl="0">
              <a:spcBef>
                <a:spcPts val="0"/>
              </a:spcBef>
              <a:spcAft>
                <a:spcPts val="0"/>
              </a:spcAft>
              <a:buSzPts val="3000"/>
              <a:buFont typeface="Droid Serif"/>
              <a:buChar char="⇾"/>
              <a:defRPr sz="4000" i="1">
                <a:latin typeface="Droid Serif"/>
                <a:ea typeface="Droid Serif"/>
                <a:cs typeface="Droid Serif"/>
                <a:sym typeface="Droid Serif"/>
              </a:defRPr>
            </a:lvl2pPr>
            <a:lvl3pPr marL="1828709" lvl="2" indent="-558773" rtl="0">
              <a:spcBef>
                <a:spcPts val="0"/>
              </a:spcBef>
              <a:spcAft>
                <a:spcPts val="0"/>
              </a:spcAft>
              <a:buSzPts val="3000"/>
              <a:buFont typeface="Droid Serif"/>
              <a:buChar char="￫"/>
              <a:defRPr sz="4000" i="1">
                <a:latin typeface="Droid Serif"/>
                <a:ea typeface="Droid Serif"/>
                <a:cs typeface="Droid Serif"/>
                <a:sym typeface="Droid Serif"/>
              </a:defRPr>
            </a:lvl3pPr>
            <a:lvl4pPr marL="2438278" lvl="3" indent="-558773" rtl="0">
              <a:spcBef>
                <a:spcPts val="0"/>
              </a:spcBef>
              <a:spcAft>
                <a:spcPts val="0"/>
              </a:spcAft>
              <a:buSzPts val="3000"/>
              <a:buFont typeface="Droid Serif"/>
              <a:buChar char="￫"/>
              <a:defRPr sz="4000" i="1">
                <a:latin typeface="Droid Serif"/>
                <a:ea typeface="Droid Serif"/>
                <a:cs typeface="Droid Serif"/>
                <a:sym typeface="Droid Serif"/>
              </a:defRPr>
            </a:lvl4pPr>
            <a:lvl5pPr marL="3047848" lvl="4" indent="-558773" rtl="0">
              <a:spcBef>
                <a:spcPts val="0"/>
              </a:spcBef>
              <a:spcAft>
                <a:spcPts val="0"/>
              </a:spcAft>
              <a:buSzPts val="3000"/>
              <a:buFont typeface="Droid Serif"/>
              <a:buChar char="￫"/>
              <a:defRPr sz="4000" i="1">
                <a:latin typeface="Droid Serif"/>
                <a:ea typeface="Droid Serif"/>
                <a:cs typeface="Droid Serif"/>
                <a:sym typeface="Droid Serif"/>
              </a:defRPr>
            </a:lvl5pPr>
            <a:lvl6pPr marL="3657418" lvl="5" indent="-558773" rtl="0">
              <a:spcBef>
                <a:spcPts val="0"/>
              </a:spcBef>
              <a:spcAft>
                <a:spcPts val="0"/>
              </a:spcAft>
              <a:buSzPts val="3000"/>
              <a:buFont typeface="Droid Serif"/>
              <a:buChar char="￫"/>
              <a:defRPr sz="4000" i="1">
                <a:latin typeface="Droid Serif"/>
                <a:ea typeface="Droid Serif"/>
                <a:cs typeface="Droid Serif"/>
                <a:sym typeface="Droid Serif"/>
              </a:defRPr>
            </a:lvl6pPr>
            <a:lvl7pPr marL="4266987" lvl="6" indent="-558773" rtl="0">
              <a:spcBef>
                <a:spcPts val="0"/>
              </a:spcBef>
              <a:spcAft>
                <a:spcPts val="0"/>
              </a:spcAft>
              <a:buSzPts val="3000"/>
              <a:buFont typeface="Droid Serif"/>
              <a:buChar char="￫"/>
              <a:defRPr sz="4000" i="1">
                <a:latin typeface="Droid Serif"/>
                <a:ea typeface="Droid Serif"/>
                <a:cs typeface="Droid Serif"/>
                <a:sym typeface="Droid Serif"/>
              </a:defRPr>
            </a:lvl7pPr>
            <a:lvl8pPr marL="4876557" lvl="7" indent="-558773" rtl="0">
              <a:spcBef>
                <a:spcPts val="0"/>
              </a:spcBef>
              <a:spcAft>
                <a:spcPts val="0"/>
              </a:spcAft>
              <a:buSzPts val="3000"/>
              <a:buFont typeface="Droid Serif"/>
              <a:buChar char="￫"/>
              <a:defRPr sz="4000" i="1">
                <a:latin typeface="Droid Serif"/>
                <a:ea typeface="Droid Serif"/>
                <a:cs typeface="Droid Serif"/>
                <a:sym typeface="Droid Serif"/>
              </a:defRPr>
            </a:lvl8pPr>
            <a:lvl9pPr marL="5486126" lvl="8" indent="-558773">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946281697"/>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70" lvl="0" indent="-457178">
              <a:spcBef>
                <a:spcPts val="800"/>
              </a:spcBef>
              <a:spcAft>
                <a:spcPts val="0"/>
              </a:spcAft>
              <a:buSzPts val="1800"/>
              <a:buChar char="➝"/>
              <a:defRPr/>
            </a:lvl1pPr>
            <a:lvl2pPr marL="1219140" lvl="1" indent="-457178">
              <a:spcBef>
                <a:spcPts val="0"/>
              </a:spcBef>
              <a:spcAft>
                <a:spcPts val="0"/>
              </a:spcAft>
              <a:buSzPts val="1800"/>
              <a:buChar char="⇾"/>
              <a:defRPr/>
            </a:lvl2pPr>
            <a:lvl3pPr marL="1828709" lvl="2" indent="-457178">
              <a:spcBef>
                <a:spcPts val="0"/>
              </a:spcBef>
              <a:spcAft>
                <a:spcPts val="0"/>
              </a:spcAft>
              <a:buSzPts val="1800"/>
              <a:buChar char="￫"/>
              <a:defRPr/>
            </a:lvl3pPr>
            <a:lvl4pPr marL="2438278" lvl="3" indent="-457178">
              <a:spcBef>
                <a:spcPts val="0"/>
              </a:spcBef>
              <a:spcAft>
                <a:spcPts val="0"/>
              </a:spcAft>
              <a:buSzPts val="1800"/>
              <a:buChar char="￫"/>
              <a:defRPr/>
            </a:lvl4pPr>
            <a:lvl5pPr marL="3047848" lvl="4" indent="-457178">
              <a:spcBef>
                <a:spcPts val="0"/>
              </a:spcBef>
              <a:spcAft>
                <a:spcPts val="0"/>
              </a:spcAft>
              <a:buSzPts val="1800"/>
              <a:buChar char="￫"/>
              <a:defRPr/>
            </a:lvl5pPr>
            <a:lvl6pPr marL="3657418" lvl="5" indent="-457178">
              <a:spcBef>
                <a:spcPts val="0"/>
              </a:spcBef>
              <a:spcAft>
                <a:spcPts val="0"/>
              </a:spcAft>
              <a:buSzPts val="1800"/>
              <a:buChar char="￫"/>
              <a:defRPr/>
            </a:lvl6pPr>
            <a:lvl7pPr marL="4266987" lvl="6" indent="-457178">
              <a:spcBef>
                <a:spcPts val="0"/>
              </a:spcBef>
              <a:spcAft>
                <a:spcPts val="0"/>
              </a:spcAft>
              <a:buSzPts val="1800"/>
              <a:buChar char="￫"/>
              <a:defRPr/>
            </a:lvl7pPr>
            <a:lvl8pPr marL="4876557" lvl="7" indent="-457178">
              <a:spcBef>
                <a:spcPts val="0"/>
              </a:spcBef>
              <a:spcAft>
                <a:spcPts val="0"/>
              </a:spcAft>
              <a:buSzPts val="1800"/>
              <a:buChar char="￫"/>
              <a:defRPr/>
            </a:lvl8pPr>
            <a:lvl9pPr marL="5486126" lvl="8" indent="-457178">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35182861"/>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70" lvl="0" indent="-440245">
              <a:spcBef>
                <a:spcPts val="800"/>
              </a:spcBef>
              <a:spcAft>
                <a:spcPts val="0"/>
              </a:spcAft>
              <a:buSzPts val="1600"/>
              <a:buChar char="➝"/>
              <a:defRPr sz="2133"/>
            </a:lvl1pPr>
            <a:lvl2pPr marL="1219140" lvl="1" indent="-440245">
              <a:spcBef>
                <a:spcPts val="0"/>
              </a:spcBef>
              <a:spcAft>
                <a:spcPts val="0"/>
              </a:spcAft>
              <a:buSzPts val="1600"/>
              <a:buChar char="⇾"/>
              <a:defRPr sz="2133"/>
            </a:lvl2pPr>
            <a:lvl3pPr marL="1828709" lvl="2" indent="-440245">
              <a:spcBef>
                <a:spcPts val="0"/>
              </a:spcBef>
              <a:spcAft>
                <a:spcPts val="0"/>
              </a:spcAft>
              <a:buSzPts val="1600"/>
              <a:buChar char="￫"/>
              <a:defRPr sz="2133"/>
            </a:lvl3pPr>
            <a:lvl4pPr marL="2438278" lvl="3" indent="-440245">
              <a:spcBef>
                <a:spcPts val="0"/>
              </a:spcBef>
              <a:spcAft>
                <a:spcPts val="0"/>
              </a:spcAft>
              <a:buSzPts val="1600"/>
              <a:buChar char="￫"/>
              <a:defRPr sz="2133"/>
            </a:lvl4pPr>
            <a:lvl5pPr marL="3047848" lvl="4" indent="-440245">
              <a:spcBef>
                <a:spcPts val="0"/>
              </a:spcBef>
              <a:spcAft>
                <a:spcPts val="0"/>
              </a:spcAft>
              <a:buSzPts val="1600"/>
              <a:buChar char="￫"/>
              <a:defRPr sz="2133"/>
            </a:lvl5pPr>
            <a:lvl6pPr marL="3657418" lvl="5" indent="-440245">
              <a:spcBef>
                <a:spcPts val="0"/>
              </a:spcBef>
              <a:spcAft>
                <a:spcPts val="0"/>
              </a:spcAft>
              <a:buSzPts val="1600"/>
              <a:buChar char="￫"/>
              <a:defRPr sz="2133"/>
            </a:lvl6pPr>
            <a:lvl7pPr marL="4266987" lvl="6" indent="-440245">
              <a:spcBef>
                <a:spcPts val="0"/>
              </a:spcBef>
              <a:spcAft>
                <a:spcPts val="0"/>
              </a:spcAft>
              <a:buSzPts val="1600"/>
              <a:buChar char="￫"/>
              <a:defRPr sz="2133"/>
            </a:lvl7pPr>
            <a:lvl8pPr marL="4876557" lvl="7" indent="-440245">
              <a:spcBef>
                <a:spcPts val="0"/>
              </a:spcBef>
              <a:spcAft>
                <a:spcPts val="0"/>
              </a:spcAft>
              <a:buSzPts val="1600"/>
              <a:buChar char="￫"/>
              <a:defRPr sz="2133"/>
            </a:lvl8pPr>
            <a:lvl9pPr marL="5486126" lvl="8" indent="-440245">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70" lvl="0" indent="-440245">
              <a:spcBef>
                <a:spcPts val="800"/>
              </a:spcBef>
              <a:spcAft>
                <a:spcPts val="0"/>
              </a:spcAft>
              <a:buSzPts val="1600"/>
              <a:buChar char="➝"/>
              <a:defRPr sz="2133"/>
            </a:lvl1pPr>
            <a:lvl2pPr marL="1219140" lvl="1" indent="-440245">
              <a:spcBef>
                <a:spcPts val="0"/>
              </a:spcBef>
              <a:spcAft>
                <a:spcPts val="0"/>
              </a:spcAft>
              <a:buSzPts val="1600"/>
              <a:buChar char="⇾"/>
              <a:defRPr sz="2133"/>
            </a:lvl2pPr>
            <a:lvl3pPr marL="1828709" lvl="2" indent="-440245">
              <a:spcBef>
                <a:spcPts val="0"/>
              </a:spcBef>
              <a:spcAft>
                <a:spcPts val="0"/>
              </a:spcAft>
              <a:buSzPts val="1600"/>
              <a:buChar char="￫"/>
              <a:defRPr sz="2133"/>
            </a:lvl3pPr>
            <a:lvl4pPr marL="2438278" lvl="3" indent="-440245">
              <a:spcBef>
                <a:spcPts val="0"/>
              </a:spcBef>
              <a:spcAft>
                <a:spcPts val="0"/>
              </a:spcAft>
              <a:buSzPts val="1600"/>
              <a:buChar char="￫"/>
              <a:defRPr sz="2133"/>
            </a:lvl4pPr>
            <a:lvl5pPr marL="3047848" lvl="4" indent="-440245">
              <a:spcBef>
                <a:spcPts val="0"/>
              </a:spcBef>
              <a:spcAft>
                <a:spcPts val="0"/>
              </a:spcAft>
              <a:buSzPts val="1600"/>
              <a:buChar char="￫"/>
              <a:defRPr sz="2133"/>
            </a:lvl5pPr>
            <a:lvl6pPr marL="3657418" lvl="5" indent="-440245">
              <a:spcBef>
                <a:spcPts val="0"/>
              </a:spcBef>
              <a:spcAft>
                <a:spcPts val="0"/>
              </a:spcAft>
              <a:buSzPts val="1600"/>
              <a:buChar char="￫"/>
              <a:defRPr sz="2133"/>
            </a:lvl6pPr>
            <a:lvl7pPr marL="4266987" lvl="6" indent="-440245">
              <a:spcBef>
                <a:spcPts val="0"/>
              </a:spcBef>
              <a:spcAft>
                <a:spcPts val="0"/>
              </a:spcAft>
              <a:buSzPts val="1600"/>
              <a:buChar char="￫"/>
              <a:defRPr sz="2133"/>
            </a:lvl7pPr>
            <a:lvl8pPr marL="4876557" lvl="7" indent="-440245">
              <a:spcBef>
                <a:spcPts val="0"/>
              </a:spcBef>
              <a:spcAft>
                <a:spcPts val="0"/>
              </a:spcAft>
              <a:buSzPts val="1600"/>
              <a:buChar char="￫"/>
              <a:defRPr sz="2133"/>
            </a:lvl8pPr>
            <a:lvl9pPr marL="5486126" lvl="8" indent="-440245">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410583316"/>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70" lvl="0" indent="-423312" rtl="0">
              <a:spcBef>
                <a:spcPts val="800"/>
              </a:spcBef>
              <a:spcAft>
                <a:spcPts val="0"/>
              </a:spcAft>
              <a:buSzPts val="1400"/>
              <a:buChar char="➝"/>
              <a:defRPr sz="1867"/>
            </a:lvl1pPr>
            <a:lvl2pPr marL="1219140" lvl="1" indent="-423312" rtl="0">
              <a:spcBef>
                <a:spcPts val="0"/>
              </a:spcBef>
              <a:spcAft>
                <a:spcPts val="0"/>
              </a:spcAft>
              <a:buSzPts val="1400"/>
              <a:buChar char="⇾"/>
              <a:defRPr sz="1867"/>
            </a:lvl2pPr>
            <a:lvl3pPr marL="1828709" lvl="2" indent="-423312" rtl="0">
              <a:spcBef>
                <a:spcPts val="0"/>
              </a:spcBef>
              <a:spcAft>
                <a:spcPts val="0"/>
              </a:spcAft>
              <a:buSzPts val="1400"/>
              <a:buChar char="￫"/>
              <a:defRPr sz="1867"/>
            </a:lvl3pPr>
            <a:lvl4pPr marL="2438278" lvl="3" indent="-423312" rtl="0">
              <a:spcBef>
                <a:spcPts val="0"/>
              </a:spcBef>
              <a:spcAft>
                <a:spcPts val="0"/>
              </a:spcAft>
              <a:buSzPts val="1400"/>
              <a:buChar char="￫"/>
              <a:defRPr sz="1867"/>
            </a:lvl4pPr>
            <a:lvl5pPr marL="3047848" lvl="4" indent="-423312" rtl="0">
              <a:spcBef>
                <a:spcPts val="0"/>
              </a:spcBef>
              <a:spcAft>
                <a:spcPts val="0"/>
              </a:spcAft>
              <a:buSzPts val="1400"/>
              <a:buChar char="￫"/>
              <a:defRPr sz="1867"/>
            </a:lvl5pPr>
            <a:lvl6pPr marL="3657418" lvl="5" indent="-423312" rtl="0">
              <a:spcBef>
                <a:spcPts val="0"/>
              </a:spcBef>
              <a:spcAft>
                <a:spcPts val="0"/>
              </a:spcAft>
              <a:buSzPts val="1400"/>
              <a:buChar char="￫"/>
              <a:defRPr sz="1867"/>
            </a:lvl6pPr>
            <a:lvl7pPr marL="4266987" lvl="6" indent="-423312" rtl="0">
              <a:spcBef>
                <a:spcPts val="0"/>
              </a:spcBef>
              <a:spcAft>
                <a:spcPts val="0"/>
              </a:spcAft>
              <a:buSzPts val="1400"/>
              <a:buChar char="￫"/>
              <a:defRPr sz="1867"/>
            </a:lvl7pPr>
            <a:lvl8pPr marL="4876557" lvl="7" indent="-423312" rtl="0">
              <a:spcBef>
                <a:spcPts val="0"/>
              </a:spcBef>
              <a:spcAft>
                <a:spcPts val="0"/>
              </a:spcAft>
              <a:buSzPts val="1400"/>
              <a:buChar char="￫"/>
              <a:defRPr sz="1867"/>
            </a:lvl8pPr>
            <a:lvl9pPr marL="5486126" lvl="8" indent="-423312"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272064229"/>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43616277"/>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60" y="-165"/>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70" lvl="0" indent="-457178" rtl="0">
              <a:spcBef>
                <a:spcPts val="800"/>
              </a:spcBef>
              <a:spcAft>
                <a:spcPts val="0"/>
              </a:spcAft>
              <a:buSzPts val="1800"/>
              <a:buChar char="➝"/>
              <a:defRPr/>
            </a:lvl1pPr>
            <a:lvl2pPr marL="1219140" lvl="1" indent="-457178" rtl="0">
              <a:spcBef>
                <a:spcPts val="0"/>
              </a:spcBef>
              <a:spcAft>
                <a:spcPts val="0"/>
              </a:spcAft>
              <a:buSzPts val="1800"/>
              <a:buChar char="⇾"/>
              <a:defRPr/>
            </a:lvl2pPr>
            <a:lvl3pPr marL="1828709" lvl="2" indent="-457178" rtl="0">
              <a:spcBef>
                <a:spcPts val="0"/>
              </a:spcBef>
              <a:spcAft>
                <a:spcPts val="0"/>
              </a:spcAft>
              <a:buSzPts val="1800"/>
              <a:buChar char="￫"/>
              <a:defRPr/>
            </a:lvl3pPr>
            <a:lvl4pPr marL="2438278" lvl="3" indent="-457178" rtl="0">
              <a:spcBef>
                <a:spcPts val="0"/>
              </a:spcBef>
              <a:spcAft>
                <a:spcPts val="0"/>
              </a:spcAft>
              <a:buSzPts val="1800"/>
              <a:buChar char="￫"/>
              <a:defRPr/>
            </a:lvl4pPr>
            <a:lvl5pPr marL="3047848" lvl="4" indent="-457178" rtl="0">
              <a:spcBef>
                <a:spcPts val="0"/>
              </a:spcBef>
              <a:spcAft>
                <a:spcPts val="0"/>
              </a:spcAft>
              <a:buSzPts val="1800"/>
              <a:buChar char="￫"/>
              <a:defRPr/>
            </a:lvl5pPr>
            <a:lvl6pPr marL="3657418" lvl="5" indent="-457178" rtl="0">
              <a:spcBef>
                <a:spcPts val="0"/>
              </a:spcBef>
              <a:spcAft>
                <a:spcPts val="0"/>
              </a:spcAft>
              <a:buSzPts val="1800"/>
              <a:buChar char="￫"/>
              <a:defRPr/>
            </a:lvl6pPr>
            <a:lvl7pPr marL="4266987" lvl="6" indent="-457178" rtl="0">
              <a:spcBef>
                <a:spcPts val="0"/>
              </a:spcBef>
              <a:spcAft>
                <a:spcPts val="0"/>
              </a:spcAft>
              <a:buSzPts val="1800"/>
              <a:buChar char="￫"/>
              <a:defRPr/>
            </a:lvl7pPr>
            <a:lvl8pPr marL="4876557" lvl="7" indent="-457178" rtl="0">
              <a:spcBef>
                <a:spcPts val="0"/>
              </a:spcBef>
              <a:spcAft>
                <a:spcPts val="0"/>
              </a:spcAft>
              <a:buSzPts val="1800"/>
              <a:buChar char="￫"/>
              <a:defRPr/>
            </a:lvl8pPr>
            <a:lvl9pPr marL="5486126" lvl="8" indent="-457178"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64124121"/>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70" lvl="0" indent="-304784">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449034896"/>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91871934"/>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099509058"/>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7"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0544327"/>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6" y="3909055"/>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5608846"/>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4"/>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1"/>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8556614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43353736"/>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76144435"/>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044607683"/>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6"/>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8"/>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6" y="2168345"/>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623392" y="4485119"/>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172779038"/>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2"/>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60" y="1681513"/>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490482345"/>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526784657"/>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6614511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8"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8"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8"/>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969361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19573139"/>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50542992"/>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8"/>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3"/>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3"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6"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17839718"/>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8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247710219"/>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2" y="1508788"/>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4" y="1796669"/>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8" y="1650936"/>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3879451541"/>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5833502"/>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232277255"/>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29478656"/>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51534686"/>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3966204"/>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83778658"/>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20350215"/>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213500624"/>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80140113"/>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36788103"/>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4291516379"/>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87029918"/>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90763360"/>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00331480"/>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69513730"/>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97274836"/>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92693804"/>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98113494"/>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25284935"/>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32213673"/>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688654499"/>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Open Sans"/>
              <a:ea typeface="+mn-ea"/>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4122759755"/>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fld id="{09BDC11D-C56D-43F7-9324-A802D50A1050}" type="datetimeFigureOut">
              <a:rPr kumimoji="0" lang="en-US" sz="1200" b="0" i="0" u="none" strike="noStrike" kern="1200" cap="none" spc="0" normalizeH="0" baseline="0" noProof="0" smtClean="0">
                <a:ln>
                  <a:noFill/>
                </a:ln>
                <a:solidFill>
                  <a:srgbClr val="000000">
                    <a:tint val="75000"/>
                  </a:srgbClr>
                </a:solidFill>
                <a:effectLst/>
                <a:uLnTx/>
                <a:uFillTx/>
                <a:latin typeface="Open Sans"/>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12/9/2021</a:t>
            </a:fld>
            <a:endParaRPr kumimoji="0" lang="en-US"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11"/>
          </p:nvPr>
        </p:nvSpPr>
        <p:spPr/>
        <p:txBody>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286" rtl="0" eaLnBrk="1" fontAlgn="auto" latinLnBrk="0" hangingPunct="1">
              <a:lnSpc>
                <a:spcPct val="100000"/>
              </a:lnSpc>
              <a:spcBef>
                <a:spcPts val="0"/>
              </a:spcBef>
              <a:spcAft>
                <a:spcPts val="0"/>
              </a:spcAft>
              <a:buClrTx/>
              <a:buSzTx/>
              <a:buFontTx/>
              <a:buNone/>
              <a:tabLst/>
              <a:defRPr/>
            </a:pPr>
            <a:fld id="{E16EE1C3-4C97-4D89-86D4-AB0FC9C35DCF}" type="slidenum">
              <a:rPr kumimoji="0" lang="en-US" sz="1200" b="0" i="0" u="none" strike="noStrike" kern="1200" cap="none" spc="0" normalizeH="0" baseline="0" noProof="0" smtClean="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1952532323"/>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1421329030"/>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52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4955666"/>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91645366"/>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786579740"/>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149921866"/>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6069222"/>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328602480"/>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760551541"/>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33248672"/>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2801715435"/>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6210445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theme" Target="../theme/theme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0.xml"/><Relationship Id="rId3" Type="http://schemas.openxmlformats.org/officeDocument/2006/relationships/slideLayout" Target="../slideLayouts/slideLayout45.xml"/><Relationship Id="rId7" Type="http://schemas.openxmlformats.org/officeDocument/2006/relationships/slideLayout" Target="../slideLayouts/slideLayout49.xml"/><Relationship Id="rId12" Type="http://schemas.openxmlformats.org/officeDocument/2006/relationships/theme" Target="../theme/theme4.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5" Type="http://schemas.openxmlformats.org/officeDocument/2006/relationships/slideLayout" Target="../slideLayouts/slideLayout47.xm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slideLayout" Target="../slideLayouts/slideLayout66.xml"/><Relationship Id="rId3" Type="http://schemas.openxmlformats.org/officeDocument/2006/relationships/slideLayout" Target="../slideLayouts/slideLayout56.xml"/><Relationship Id="rId7" Type="http://schemas.openxmlformats.org/officeDocument/2006/relationships/slideLayout" Target="../slideLayouts/slideLayout60.xml"/><Relationship Id="rId12" Type="http://schemas.openxmlformats.org/officeDocument/2006/relationships/slideLayout" Target="../slideLayouts/slideLayout65.xml"/><Relationship Id="rId17" Type="http://schemas.openxmlformats.org/officeDocument/2006/relationships/theme" Target="../theme/theme5.xml"/><Relationship Id="rId2" Type="http://schemas.openxmlformats.org/officeDocument/2006/relationships/slideLayout" Target="../slideLayouts/slideLayout55.xml"/><Relationship Id="rId16" Type="http://schemas.openxmlformats.org/officeDocument/2006/relationships/slideLayout" Target="../slideLayouts/slideLayout69.xml"/><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slideLayout" Target="../slideLayouts/slideLayout64.xml"/><Relationship Id="rId5" Type="http://schemas.openxmlformats.org/officeDocument/2006/relationships/slideLayout" Target="../slideLayouts/slideLayout58.xml"/><Relationship Id="rId15" Type="http://schemas.openxmlformats.org/officeDocument/2006/relationships/slideLayout" Target="../slideLayouts/slideLayout68.xml"/><Relationship Id="rId10" Type="http://schemas.openxmlformats.org/officeDocument/2006/relationships/slideLayout" Target="../slideLayouts/slideLayout63.xml"/><Relationship Id="rId4" Type="http://schemas.openxmlformats.org/officeDocument/2006/relationships/slideLayout" Target="../slideLayouts/slideLayout57.xml"/><Relationship Id="rId9" Type="http://schemas.openxmlformats.org/officeDocument/2006/relationships/slideLayout" Target="../slideLayouts/slideLayout62.xml"/><Relationship Id="rId14" Type="http://schemas.openxmlformats.org/officeDocument/2006/relationships/slideLayout" Target="../slideLayouts/slideLayout6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theme" Target="../theme/theme6.xml"/><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slideLayout" Target="../slideLayouts/slideLayout81.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89.xml"/><Relationship Id="rId3" Type="http://schemas.openxmlformats.org/officeDocument/2006/relationships/slideLayout" Target="../slideLayouts/slideLayout84.xml"/><Relationship Id="rId7" Type="http://schemas.openxmlformats.org/officeDocument/2006/relationships/slideLayout" Target="../slideLayouts/slideLayout88.xml"/><Relationship Id="rId2" Type="http://schemas.openxmlformats.org/officeDocument/2006/relationships/slideLayout" Target="../slideLayouts/slideLayout83.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theme" Target="../theme/theme7.xml"/><Relationship Id="rId5" Type="http://schemas.openxmlformats.org/officeDocument/2006/relationships/slideLayout" Target="../slideLayouts/slideLayout8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9.xml"/><Relationship Id="rId13" Type="http://schemas.openxmlformats.org/officeDocument/2006/relationships/slideLayout" Target="../slideLayouts/slideLayout104.xml"/><Relationship Id="rId3" Type="http://schemas.openxmlformats.org/officeDocument/2006/relationships/slideLayout" Target="../slideLayouts/slideLayout94.xml"/><Relationship Id="rId7" Type="http://schemas.openxmlformats.org/officeDocument/2006/relationships/slideLayout" Target="../slideLayouts/slideLayout98.xml"/><Relationship Id="rId12" Type="http://schemas.openxmlformats.org/officeDocument/2006/relationships/slideLayout" Target="../slideLayouts/slideLayout103.xml"/><Relationship Id="rId17" Type="http://schemas.openxmlformats.org/officeDocument/2006/relationships/theme" Target="../theme/theme8.xml"/><Relationship Id="rId2" Type="http://schemas.openxmlformats.org/officeDocument/2006/relationships/slideLayout" Target="../slideLayouts/slideLayout93.xml"/><Relationship Id="rId16" Type="http://schemas.openxmlformats.org/officeDocument/2006/relationships/slideLayout" Target="../slideLayouts/slideLayout107.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5" Type="http://schemas.openxmlformats.org/officeDocument/2006/relationships/slideLayout" Target="../slideLayouts/slideLayout96.xml"/><Relationship Id="rId15" Type="http://schemas.openxmlformats.org/officeDocument/2006/relationships/slideLayout" Target="../slideLayouts/slideLayout106.xml"/><Relationship Id="rId10" Type="http://schemas.openxmlformats.org/officeDocument/2006/relationships/slideLayout" Target="../slideLayouts/slideLayout101.xml"/><Relationship Id="rId4" Type="http://schemas.openxmlformats.org/officeDocument/2006/relationships/slideLayout" Target="../slideLayouts/slideLayout95.xml"/><Relationship Id="rId9" Type="http://schemas.openxmlformats.org/officeDocument/2006/relationships/slideLayout" Target="../slideLayouts/slideLayout100.xml"/><Relationship Id="rId14" Type="http://schemas.openxmlformats.org/officeDocument/2006/relationships/slideLayout" Target="../slideLayouts/slideLayout10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15.xml"/><Relationship Id="rId13" Type="http://schemas.openxmlformats.org/officeDocument/2006/relationships/theme" Target="../theme/theme9.xml"/><Relationship Id="rId3" Type="http://schemas.openxmlformats.org/officeDocument/2006/relationships/slideLayout" Target="../slideLayouts/slideLayout110.xml"/><Relationship Id="rId7" Type="http://schemas.openxmlformats.org/officeDocument/2006/relationships/slideLayout" Target="../slideLayouts/slideLayout114.xml"/><Relationship Id="rId12" Type="http://schemas.openxmlformats.org/officeDocument/2006/relationships/slideLayout" Target="../slideLayouts/slideLayout119.xml"/><Relationship Id="rId2" Type="http://schemas.openxmlformats.org/officeDocument/2006/relationships/slideLayout" Target="../slideLayouts/slideLayout109.xml"/><Relationship Id="rId16" Type="http://schemas.openxmlformats.org/officeDocument/2006/relationships/image" Target="../media/image27.jpeg"/><Relationship Id="rId1" Type="http://schemas.openxmlformats.org/officeDocument/2006/relationships/slideLayout" Target="../slideLayouts/slideLayout108.xml"/><Relationship Id="rId6" Type="http://schemas.openxmlformats.org/officeDocument/2006/relationships/slideLayout" Target="../slideLayouts/slideLayout113.xml"/><Relationship Id="rId11" Type="http://schemas.openxmlformats.org/officeDocument/2006/relationships/slideLayout" Target="../slideLayouts/slideLayout118.xml"/><Relationship Id="rId5" Type="http://schemas.openxmlformats.org/officeDocument/2006/relationships/slideLayout" Target="../slideLayouts/slideLayout112.xml"/><Relationship Id="rId15" Type="http://schemas.openxmlformats.org/officeDocument/2006/relationships/image" Target="../media/image26.jpeg"/><Relationship Id="rId10" Type="http://schemas.openxmlformats.org/officeDocument/2006/relationships/slideLayout" Target="../slideLayouts/slideLayout117.xml"/><Relationship Id="rId4" Type="http://schemas.openxmlformats.org/officeDocument/2006/relationships/slideLayout" Target="../slideLayouts/slideLayout111.xml"/><Relationship Id="rId9" Type="http://schemas.openxmlformats.org/officeDocument/2006/relationships/slideLayout" Target="../slideLayouts/slideLayout116.xml"/><Relationship Id="rId14" Type="http://schemas.openxmlformats.org/officeDocument/2006/relationships/image" Target="../media/image25.jpe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27.xml"/><Relationship Id="rId13" Type="http://schemas.openxmlformats.org/officeDocument/2006/relationships/slideLayout" Target="../slideLayouts/slideLayout132.xml"/><Relationship Id="rId18" Type="http://schemas.openxmlformats.org/officeDocument/2006/relationships/slideLayout" Target="../slideLayouts/slideLayout137.xml"/><Relationship Id="rId26" Type="http://schemas.openxmlformats.org/officeDocument/2006/relationships/theme" Target="../theme/theme10.xml"/><Relationship Id="rId3" Type="http://schemas.openxmlformats.org/officeDocument/2006/relationships/slideLayout" Target="../slideLayouts/slideLayout122.xml"/><Relationship Id="rId21" Type="http://schemas.openxmlformats.org/officeDocument/2006/relationships/slideLayout" Target="../slideLayouts/slideLayout140.xml"/><Relationship Id="rId7" Type="http://schemas.openxmlformats.org/officeDocument/2006/relationships/slideLayout" Target="../slideLayouts/slideLayout126.xml"/><Relationship Id="rId12" Type="http://schemas.openxmlformats.org/officeDocument/2006/relationships/slideLayout" Target="../slideLayouts/slideLayout131.xml"/><Relationship Id="rId17" Type="http://schemas.openxmlformats.org/officeDocument/2006/relationships/slideLayout" Target="../slideLayouts/slideLayout136.xml"/><Relationship Id="rId25" Type="http://schemas.openxmlformats.org/officeDocument/2006/relationships/slideLayout" Target="../slideLayouts/slideLayout144.xml"/><Relationship Id="rId2" Type="http://schemas.openxmlformats.org/officeDocument/2006/relationships/slideLayout" Target="../slideLayouts/slideLayout121.xml"/><Relationship Id="rId16" Type="http://schemas.openxmlformats.org/officeDocument/2006/relationships/slideLayout" Target="../slideLayouts/slideLayout135.xml"/><Relationship Id="rId20" Type="http://schemas.openxmlformats.org/officeDocument/2006/relationships/slideLayout" Target="../slideLayouts/slideLayout139.xml"/><Relationship Id="rId1" Type="http://schemas.openxmlformats.org/officeDocument/2006/relationships/slideLayout" Target="../slideLayouts/slideLayout120.xml"/><Relationship Id="rId6" Type="http://schemas.openxmlformats.org/officeDocument/2006/relationships/slideLayout" Target="../slideLayouts/slideLayout125.xml"/><Relationship Id="rId11" Type="http://schemas.openxmlformats.org/officeDocument/2006/relationships/slideLayout" Target="../slideLayouts/slideLayout130.xml"/><Relationship Id="rId24" Type="http://schemas.openxmlformats.org/officeDocument/2006/relationships/slideLayout" Target="../slideLayouts/slideLayout143.xml"/><Relationship Id="rId5" Type="http://schemas.openxmlformats.org/officeDocument/2006/relationships/slideLayout" Target="../slideLayouts/slideLayout124.xml"/><Relationship Id="rId15" Type="http://schemas.openxmlformats.org/officeDocument/2006/relationships/slideLayout" Target="../slideLayouts/slideLayout134.xml"/><Relationship Id="rId23" Type="http://schemas.openxmlformats.org/officeDocument/2006/relationships/slideLayout" Target="../slideLayouts/slideLayout142.xml"/><Relationship Id="rId10" Type="http://schemas.openxmlformats.org/officeDocument/2006/relationships/slideLayout" Target="../slideLayouts/slideLayout129.xml"/><Relationship Id="rId19" Type="http://schemas.openxmlformats.org/officeDocument/2006/relationships/slideLayout" Target="../slideLayouts/slideLayout138.xml"/><Relationship Id="rId4" Type="http://schemas.openxmlformats.org/officeDocument/2006/relationships/slideLayout" Target="../slideLayouts/slideLayout123.xml"/><Relationship Id="rId9" Type="http://schemas.openxmlformats.org/officeDocument/2006/relationships/slideLayout" Target="../slideLayouts/slideLayout128.xml"/><Relationship Id="rId14" Type="http://schemas.openxmlformats.org/officeDocument/2006/relationships/slideLayout" Target="../slideLayouts/slideLayout133.xml"/><Relationship Id="rId22" Type="http://schemas.openxmlformats.org/officeDocument/2006/relationships/slideLayout" Target="../slideLayouts/slideLayout14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2.xml"/><Relationship Id="rId13" Type="http://schemas.openxmlformats.org/officeDocument/2006/relationships/slideLayout" Target="../slideLayouts/slideLayout157.xml"/><Relationship Id="rId3" Type="http://schemas.openxmlformats.org/officeDocument/2006/relationships/slideLayout" Target="../slideLayouts/slideLayout147.xml"/><Relationship Id="rId7" Type="http://schemas.openxmlformats.org/officeDocument/2006/relationships/slideLayout" Target="../slideLayouts/slideLayout151.xml"/><Relationship Id="rId12" Type="http://schemas.openxmlformats.org/officeDocument/2006/relationships/slideLayout" Target="../slideLayouts/slideLayout156.xml"/><Relationship Id="rId2" Type="http://schemas.openxmlformats.org/officeDocument/2006/relationships/slideLayout" Target="../slideLayouts/slideLayout146.xml"/><Relationship Id="rId1" Type="http://schemas.openxmlformats.org/officeDocument/2006/relationships/slideLayout" Target="../slideLayouts/slideLayout145.xml"/><Relationship Id="rId6" Type="http://schemas.openxmlformats.org/officeDocument/2006/relationships/slideLayout" Target="../slideLayouts/slideLayout150.xml"/><Relationship Id="rId11" Type="http://schemas.openxmlformats.org/officeDocument/2006/relationships/slideLayout" Target="../slideLayouts/slideLayout155.xml"/><Relationship Id="rId5" Type="http://schemas.openxmlformats.org/officeDocument/2006/relationships/slideLayout" Target="../slideLayouts/slideLayout149.xml"/><Relationship Id="rId15" Type="http://schemas.openxmlformats.org/officeDocument/2006/relationships/theme" Target="../theme/theme11.xml"/><Relationship Id="rId10" Type="http://schemas.openxmlformats.org/officeDocument/2006/relationships/slideLayout" Target="../slideLayouts/slideLayout154.xml"/><Relationship Id="rId4" Type="http://schemas.openxmlformats.org/officeDocument/2006/relationships/slideLayout" Target="../slideLayouts/slideLayout148.xml"/><Relationship Id="rId9" Type="http://schemas.openxmlformats.org/officeDocument/2006/relationships/slideLayout" Target="../slideLayouts/slideLayout153.xml"/><Relationship Id="rId14" Type="http://schemas.openxmlformats.org/officeDocument/2006/relationships/slideLayout" Target="../slideLayouts/slideLayout158.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6.xml"/><Relationship Id="rId13" Type="http://schemas.openxmlformats.org/officeDocument/2006/relationships/slideLayout" Target="../slideLayouts/slideLayout171.xml"/><Relationship Id="rId18" Type="http://schemas.openxmlformats.org/officeDocument/2006/relationships/theme" Target="../theme/theme12.xml"/><Relationship Id="rId3" Type="http://schemas.openxmlformats.org/officeDocument/2006/relationships/slideLayout" Target="../slideLayouts/slideLayout161.xml"/><Relationship Id="rId7" Type="http://schemas.openxmlformats.org/officeDocument/2006/relationships/slideLayout" Target="../slideLayouts/slideLayout165.xml"/><Relationship Id="rId12" Type="http://schemas.openxmlformats.org/officeDocument/2006/relationships/slideLayout" Target="../slideLayouts/slideLayout170.xml"/><Relationship Id="rId17" Type="http://schemas.openxmlformats.org/officeDocument/2006/relationships/slideLayout" Target="../slideLayouts/slideLayout175.xml"/><Relationship Id="rId2" Type="http://schemas.openxmlformats.org/officeDocument/2006/relationships/slideLayout" Target="../slideLayouts/slideLayout160.xml"/><Relationship Id="rId16" Type="http://schemas.openxmlformats.org/officeDocument/2006/relationships/slideLayout" Target="../slideLayouts/slideLayout174.xml"/><Relationship Id="rId1" Type="http://schemas.openxmlformats.org/officeDocument/2006/relationships/slideLayout" Target="../slideLayouts/slideLayout159.xml"/><Relationship Id="rId6" Type="http://schemas.openxmlformats.org/officeDocument/2006/relationships/slideLayout" Target="../slideLayouts/slideLayout164.xml"/><Relationship Id="rId11" Type="http://schemas.openxmlformats.org/officeDocument/2006/relationships/slideLayout" Target="../slideLayouts/slideLayout169.xml"/><Relationship Id="rId5" Type="http://schemas.openxmlformats.org/officeDocument/2006/relationships/slideLayout" Target="../slideLayouts/slideLayout163.xml"/><Relationship Id="rId15" Type="http://schemas.openxmlformats.org/officeDocument/2006/relationships/slideLayout" Target="../slideLayouts/slideLayout173.xml"/><Relationship Id="rId10" Type="http://schemas.openxmlformats.org/officeDocument/2006/relationships/slideLayout" Target="../slideLayouts/slideLayout168.xml"/><Relationship Id="rId4" Type="http://schemas.openxmlformats.org/officeDocument/2006/relationships/slideLayout" Target="../slideLayouts/slideLayout162.xml"/><Relationship Id="rId9" Type="http://schemas.openxmlformats.org/officeDocument/2006/relationships/slideLayout" Target="../slideLayouts/slideLayout167.xml"/><Relationship Id="rId14" Type="http://schemas.openxmlformats.org/officeDocument/2006/relationships/slideLayout" Target="../slideLayouts/slideLayout17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83.xml"/><Relationship Id="rId13" Type="http://schemas.openxmlformats.org/officeDocument/2006/relationships/slideLayout" Target="../slideLayouts/slideLayout188.xml"/><Relationship Id="rId18" Type="http://schemas.openxmlformats.org/officeDocument/2006/relationships/slideLayout" Target="../slideLayouts/slideLayout193.xml"/><Relationship Id="rId26" Type="http://schemas.openxmlformats.org/officeDocument/2006/relationships/slideLayout" Target="../slideLayouts/slideLayout201.xml"/><Relationship Id="rId3" Type="http://schemas.openxmlformats.org/officeDocument/2006/relationships/slideLayout" Target="../slideLayouts/slideLayout178.xml"/><Relationship Id="rId21" Type="http://schemas.openxmlformats.org/officeDocument/2006/relationships/slideLayout" Target="../slideLayouts/slideLayout196.xml"/><Relationship Id="rId7" Type="http://schemas.openxmlformats.org/officeDocument/2006/relationships/slideLayout" Target="../slideLayouts/slideLayout182.xml"/><Relationship Id="rId12" Type="http://schemas.openxmlformats.org/officeDocument/2006/relationships/slideLayout" Target="../slideLayouts/slideLayout187.xml"/><Relationship Id="rId17" Type="http://schemas.openxmlformats.org/officeDocument/2006/relationships/slideLayout" Target="../slideLayouts/slideLayout192.xml"/><Relationship Id="rId25" Type="http://schemas.openxmlformats.org/officeDocument/2006/relationships/slideLayout" Target="../slideLayouts/slideLayout200.xml"/><Relationship Id="rId2" Type="http://schemas.openxmlformats.org/officeDocument/2006/relationships/slideLayout" Target="../slideLayouts/slideLayout177.xml"/><Relationship Id="rId16" Type="http://schemas.openxmlformats.org/officeDocument/2006/relationships/slideLayout" Target="../slideLayouts/slideLayout191.xml"/><Relationship Id="rId20" Type="http://schemas.openxmlformats.org/officeDocument/2006/relationships/slideLayout" Target="../slideLayouts/slideLayout195.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1" Type="http://schemas.openxmlformats.org/officeDocument/2006/relationships/slideLayout" Target="../slideLayouts/slideLayout186.xml"/><Relationship Id="rId24" Type="http://schemas.openxmlformats.org/officeDocument/2006/relationships/slideLayout" Target="../slideLayouts/slideLayout199.xml"/><Relationship Id="rId5" Type="http://schemas.openxmlformats.org/officeDocument/2006/relationships/slideLayout" Target="../slideLayouts/slideLayout180.xml"/><Relationship Id="rId15" Type="http://schemas.openxmlformats.org/officeDocument/2006/relationships/slideLayout" Target="../slideLayouts/slideLayout190.xml"/><Relationship Id="rId23" Type="http://schemas.openxmlformats.org/officeDocument/2006/relationships/slideLayout" Target="../slideLayouts/slideLayout198.xml"/><Relationship Id="rId10" Type="http://schemas.openxmlformats.org/officeDocument/2006/relationships/slideLayout" Target="../slideLayouts/slideLayout185.xml"/><Relationship Id="rId19" Type="http://schemas.openxmlformats.org/officeDocument/2006/relationships/slideLayout" Target="../slideLayouts/slideLayout194.xml"/><Relationship Id="rId4" Type="http://schemas.openxmlformats.org/officeDocument/2006/relationships/slideLayout" Target="../slideLayouts/slideLayout179.xml"/><Relationship Id="rId9" Type="http://schemas.openxmlformats.org/officeDocument/2006/relationships/slideLayout" Target="../slideLayouts/slideLayout184.xml"/><Relationship Id="rId14" Type="http://schemas.openxmlformats.org/officeDocument/2006/relationships/slideLayout" Target="../slideLayouts/slideLayout189.xml"/><Relationship Id="rId22" Type="http://schemas.openxmlformats.org/officeDocument/2006/relationships/slideLayout" Target="../slideLayouts/slideLayout197.xml"/><Relationship Id="rId27"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theme" Target="../theme/theme14.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5" Type="http://schemas.openxmlformats.org/officeDocument/2006/relationships/slideLayout" Target="../slideLayouts/slideLayout206.xml"/><Relationship Id="rId4" Type="http://schemas.openxmlformats.org/officeDocument/2006/relationships/slideLayout" Target="../slideLayouts/slideLayout20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6.xml"/><Relationship Id="rId3" Type="http://schemas.openxmlformats.org/officeDocument/2006/relationships/slideLayout" Target="../slideLayouts/slideLayout211.xml"/><Relationship Id="rId7" Type="http://schemas.openxmlformats.org/officeDocument/2006/relationships/slideLayout" Target="../slideLayouts/slideLayout215.xml"/><Relationship Id="rId12" Type="http://schemas.openxmlformats.org/officeDocument/2006/relationships/theme" Target="../theme/theme15.xml"/><Relationship Id="rId2" Type="http://schemas.openxmlformats.org/officeDocument/2006/relationships/slideLayout" Target="../slideLayouts/slideLayout210.xml"/><Relationship Id="rId1" Type="http://schemas.openxmlformats.org/officeDocument/2006/relationships/slideLayout" Target="../slideLayouts/slideLayout209.xml"/><Relationship Id="rId6" Type="http://schemas.openxmlformats.org/officeDocument/2006/relationships/slideLayout" Target="../slideLayouts/slideLayout214.xml"/><Relationship Id="rId11" Type="http://schemas.openxmlformats.org/officeDocument/2006/relationships/slideLayout" Target="../slideLayouts/slideLayout219.xml"/><Relationship Id="rId5" Type="http://schemas.openxmlformats.org/officeDocument/2006/relationships/slideLayout" Target="../slideLayouts/slideLayout213.xml"/><Relationship Id="rId10" Type="http://schemas.openxmlformats.org/officeDocument/2006/relationships/slideLayout" Target="../slideLayouts/slideLayout218.xml"/><Relationship Id="rId4" Type="http://schemas.openxmlformats.org/officeDocument/2006/relationships/slideLayout" Target="../slideLayouts/slideLayout212.xml"/><Relationship Id="rId9" Type="http://schemas.openxmlformats.org/officeDocument/2006/relationships/slideLayout" Target="../slideLayouts/slideLayout21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27.xml"/><Relationship Id="rId13" Type="http://schemas.openxmlformats.org/officeDocument/2006/relationships/slideLayout" Target="../slideLayouts/slideLayout232.xml"/><Relationship Id="rId18" Type="http://schemas.openxmlformats.org/officeDocument/2006/relationships/slideLayout" Target="../slideLayouts/slideLayout237.xml"/><Relationship Id="rId3" Type="http://schemas.openxmlformats.org/officeDocument/2006/relationships/slideLayout" Target="../slideLayouts/slideLayout222.xml"/><Relationship Id="rId7" Type="http://schemas.openxmlformats.org/officeDocument/2006/relationships/slideLayout" Target="../slideLayouts/slideLayout226.xml"/><Relationship Id="rId12" Type="http://schemas.openxmlformats.org/officeDocument/2006/relationships/slideLayout" Target="../slideLayouts/slideLayout231.xml"/><Relationship Id="rId17" Type="http://schemas.openxmlformats.org/officeDocument/2006/relationships/slideLayout" Target="../slideLayouts/slideLayout236.xml"/><Relationship Id="rId2" Type="http://schemas.openxmlformats.org/officeDocument/2006/relationships/slideLayout" Target="../slideLayouts/slideLayout221.xml"/><Relationship Id="rId16" Type="http://schemas.openxmlformats.org/officeDocument/2006/relationships/slideLayout" Target="../slideLayouts/slideLayout235.xml"/><Relationship Id="rId1" Type="http://schemas.openxmlformats.org/officeDocument/2006/relationships/slideLayout" Target="../slideLayouts/slideLayout220.xml"/><Relationship Id="rId6" Type="http://schemas.openxmlformats.org/officeDocument/2006/relationships/slideLayout" Target="../slideLayouts/slideLayout225.xml"/><Relationship Id="rId11" Type="http://schemas.openxmlformats.org/officeDocument/2006/relationships/slideLayout" Target="../slideLayouts/slideLayout230.xml"/><Relationship Id="rId5" Type="http://schemas.openxmlformats.org/officeDocument/2006/relationships/slideLayout" Target="../slideLayouts/slideLayout224.xml"/><Relationship Id="rId15" Type="http://schemas.openxmlformats.org/officeDocument/2006/relationships/slideLayout" Target="../slideLayouts/slideLayout234.xml"/><Relationship Id="rId10" Type="http://schemas.openxmlformats.org/officeDocument/2006/relationships/slideLayout" Target="../slideLayouts/slideLayout229.xml"/><Relationship Id="rId19" Type="http://schemas.openxmlformats.org/officeDocument/2006/relationships/theme" Target="../theme/theme16.xml"/><Relationship Id="rId4" Type="http://schemas.openxmlformats.org/officeDocument/2006/relationships/slideLayout" Target="../slideLayouts/slideLayout223.xml"/><Relationship Id="rId9" Type="http://schemas.openxmlformats.org/officeDocument/2006/relationships/slideLayout" Target="../slideLayouts/slideLayout228.xml"/><Relationship Id="rId14" Type="http://schemas.openxmlformats.org/officeDocument/2006/relationships/slideLayout" Target="../slideLayouts/slideLayout233.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image" Target="../media/image63.png"/><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17.xml"/><Relationship Id="rId17" Type="http://schemas.openxmlformats.org/officeDocument/2006/relationships/image" Target="../media/image67.jpeg"/><Relationship Id="rId2" Type="http://schemas.openxmlformats.org/officeDocument/2006/relationships/slideLayout" Target="../slideLayouts/slideLayout239.xml"/><Relationship Id="rId16" Type="http://schemas.openxmlformats.org/officeDocument/2006/relationships/image" Target="../media/image66.jpeg"/><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5" Type="http://schemas.openxmlformats.org/officeDocument/2006/relationships/image" Target="../media/image65.jpeg"/><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 Id="rId14" Type="http://schemas.openxmlformats.org/officeDocument/2006/relationships/image" Target="../media/image64.jpe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56.xml"/><Relationship Id="rId13" Type="http://schemas.openxmlformats.org/officeDocument/2006/relationships/slideLayout" Target="../slideLayouts/slideLayout261.xml"/><Relationship Id="rId18" Type="http://schemas.openxmlformats.org/officeDocument/2006/relationships/slideLayout" Target="../slideLayouts/slideLayout266.xml"/><Relationship Id="rId26" Type="http://schemas.openxmlformats.org/officeDocument/2006/relationships/slideLayout" Target="../slideLayouts/slideLayout274.xml"/><Relationship Id="rId3" Type="http://schemas.openxmlformats.org/officeDocument/2006/relationships/slideLayout" Target="../slideLayouts/slideLayout251.xml"/><Relationship Id="rId21" Type="http://schemas.openxmlformats.org/officeDocument/2006/relationships/slideLayout" Target="../slideLayouts/slideLayout269.xml"/><Relationship Id="rId7" Type="http://schemas.openxmlformats.org/officeDocument/2006/relationships/slideLayout" Target="../slideLayouts/slideLayout255.xml"/><Relationship Id="rId12" Type="http://schemas.openxmlformats.org/officeDocument/2006/relationships/slideLayout" Target="../slideLayouts/slideLayout260.xml"/><Relationship Id="rId17" Type="http://schemas.openxmlformats.org/officeDocument/2006/relationships/slideLayout" Target="../slideLayouts/slideLayout265.xml"/><Relationship Id="rId25" Type="http://schemas.openxmlformats.org/officeDocument/2006/relationships/slideLayout" Target="../slideLayouts/slideLayout273.xml"/><Relationship Id="rId2" Type="http://schemas.openxmlformats.org/officeDocument/2006/relationships/slideLayout" Target="../slideLayouts/slideLayout250.xml"/><Relationship Id="rId16" Type="http://schemas.openxmlformats.org/officeDocument/2006/relationships/slideLayout" Target="../slideLayouts/slideLayout264.xml"/><Relationship Id="rId20" Type="http://schemas.openxmlformats.org/officeDocument/2006/relationships/slideLayout" Target="../slideLayouts/slideLayout268.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24" Type="http://schemas.openxmlformats.org/officeDocument/2006/relationships/slideLayout" Target="../slideLayouts/slideLayout272.xml"/><Relationship Id="rId5" Type="http://schemas.openxmlformats.org/officeDocument/2006/relationships/slideLayout" Target="../slideLayouts/slideLayout253.xml"/><Relationship Id="rId15" Type="http://schemas.openxmlformats.org/officeDocument/2006/relationships/slideLayout" Target="../slideLayouts/slideLayout263.xml"/><Relationship Id="rId23" Type="http://schemas.openxmlformats.org/officeDocument/2006/relationships/slideLayout" Target="../slideLayouts/slideLayout271.xml"/><Relationship Id="rId10" Type="http://schemas.openxmlformats.org/officeDocument/2006/relationships/slideLayout" Target="../slideLayouts/slideLayout258.xml"/><Relationship Id="rId19" Type="http://schemas.openxmlformats.org/officeDocument/2006/relationships/slideLayout" Target="../slideLayouts/slideLayout267.xml"/><Relationship Id="rId4" Type="http://schemas.openxmlformats.org/officeDocument/2006/relationships/slideLayout" Target="../slideLayouts/slideLayout252.xml"/><Relationship Id="rId9" Type="http://schemas.openxmlformats.org/officeDocument/2006/relationships/slideLayout" Target="../slideLayouts/slideLayout257.xml"/><Relationship Id="rId14" Type="http://schemas.openxmlformats.org/officeDocument/2006/relationships/slideLayout" Target="../slideLayouts/slideLayout262.xml"/><Relationship Id="rId22" Type="http://schemas.openxmlformats.org/officeDocument/2006/relationships/slideLayout" Target="../slideLayouts/slideLayout270.xml"/><Relationship Id="rId27"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82.xml"/><Relationship Id="rId13" Type="http://schemas.openxmlformats.org/officeDocument/2006/relationships/slideLayout" Target="../slideLayouts/slideLayout287.xml"/><Relationship Id="rId18" Type="http://schemas.openxmlformats.org/officeDocument/2006/relationships/slideLayout" Target="../slideLayouts/slideLayout292.xml"/><Relationship Id="rId26" Type="http://schemas.openxmlformats.org/officeDocument/2006/relationships/theme" Target="../theme/theme19.xml"/><Relationship Id="rId3" Type="http://schemas.openxmlformats.org/officeDocument/2006/relationships/slideLayout" Target="../slideLayouts/slideLayout277.xml"/><Relationship Id="rId21" Type="http://schemas.openxmlformats.org/officeDocument/2006/relationships/slideLayout" Target="../slideLayouts/slideLayout295.xml"/><Relationship Id="rId7" Type="http://schemas.openxmlformats.org/officeDocument/2006/relationships/slideLayout" Target="../slideLayouts/slideLayout281.xml"/><Relationship Id="rId12" Type="http://schemas.openxmlformats.org/officeDocument/2006/relationships/slideLayout" Target="../slideLayouts/slideLayout286.xml"/><Relationship Id="rId17" Type="http://schemas.openxmlformats.org/officeDocument/2006/relationships/slideLayout" Target="../slideLayouts/slideLayout291.xml"/><Relationship Id="rId25" Type="http://schemas.openxmlformats.org/officeDocument/2006/relationships/slideLayout" Target="../slideLayouts/slideLayout299.xml"/><Relationship Id="rId2" Type="http://schemas.openxmlformats.org/officeDocument/2006/relationships/slideLayout" Target="../slideLayouts/slideLayout276.xml"/><Relationship Id="rId16" Type="http://schemas.openxmlformats.org/officeDocument/2006/relationships/slideLayout" Target="../slideLayouts/slideLayout290.xml"/><Relationship Id="rId20" Type="http://schemas.openxmlformats.org/officeDocument/2006/relationships/slideLayout" Target="../slideLayouts/slideLayout294.xml"/><Relationship Id="rId1" Type="http://schemas.openxmlformats.org/officeDocument/2006/relationships/slideLayout" Target="../slideLayouts/slideLayout275.xml"/><Relationship Id="rId6" Type="http://schemas.openxmlformats.org/officeDocument/2006/relationships/slideLayout" Target="../slideLayouts/slideLayout280.xml"/><Relationship Id="rId11" Type="http://schemas.openxmlformats.org/officeDocument/2006/relationships/slideLayout" Target="../slideLayouts/slideLayout285.xml"/><Relationship Id="rId24" Type="http://schemas.openxmlformats.org/officeDocument/2006/relationships/slideLayout" Target="../slideLayouts/slideLayout298.xml"/><Relationship Id="rId5" Type="http://schemas.openxmlformats.org/officeDocument/2006/relationships/slideLayout" Target="../slideLayouts/slideLayout279.xml"/><Relationship Id="rId15" Type="http://schemas.openxmlformats.org/officeDocument/2006/relationships/slideLayout" Target="../slideLayouts/slideLayout289.xml"/><Relationship Id="rId23" Type="http://schemas.openxmlformats.org/officeDocument/2006/relationships/slideLayout" Target="../slideLayouts/slideLayout297.xml"/><Relationship Id="rId10" Type="http://schemas.openxmlformats.org/officeDocument/2006/relationships/slideLayout" Target="../slideLayouts/slideLayout284.xml"/><Relationship Id="rId19" Type="http://schemas.openxmlformats.org/officeDocument/2006/relationships/slideLayout" Target="../slideLayouts/slideLayout293.xml"/><Relationship Id="rId4" Type="http://schemas.openxmlformats.org/officeDocument/2006/relationships/slideLayout" Target="../slideLayouts/slideLayout278.xml"/><Relationship Id="rId9" Type="http://schemas.openxmlformats.org/officeDocument/2006/relationships/slideLayout" Target="../slideLayouts/slideLayout283.xml"/><Relationship Id="rId14" Type="http://schemas.openxmlformats.org/officeDocument/2006/relationships/slideLayout" Target="../slideLayouts/slideLayout288.xml"/><Relationship Id="rId22" Type="http://schemas.openxmlformats.org/officeDocument/2006/relationships/slideLayout" Target="../slideLayouts/slideLayout296.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slideLayout" Target="../slideLayouts/slideLayout312.xml"/><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slideLayout" Target="../slideLayouts/slideLayout311.xml"/><Relationship Id="rId2" Type="http://schemas.openxmlformats.org/officeDocument/2006/relationships/slideLayout" Target="../slideLayouts/slideLayout301.xml"/><Relationship Id="rId16" Type="http://schemas.openxmlformats.org/officeDocument/2006/relationships/theme" Target="../theme/theme20.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5" Type="http://schemas.openxmlformats.org/officeDocument/2006/relationships/slideLayout" Target="../slideLayouts/slideLayout31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 Id="rId14" Type="http://schemas.openxmlformats.org/officeDocument/2006/relationships/slideLayout" Target="../slideLayouts/slideLayout313.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22.xml"/><Relationship Id="rId13" Type="http://schemas.openxmlformats.org/officeDocument/2006/relationships/slideLayout" Target="../slideLayouts/slideLayout327.xml"/><Relationship Id="rId18" Type="http://schemas.openxmlformats.org/officeDocument/2006/relationships/slideLayout" Target="../slideLayouts/slideLayout332.xml"/><Relationship Id="rId3" Type="http://schemas.openxmlformats.org/officeDocument/2006/relationships/slideLayout" Target="../slideLayouts/slideLayout317.xml"/><Relationship Id="rId21" Type="http://schemas.openxmlformats.org/officeDocument/2006/relationships/slideLayout" Target="../slideLayouts/slideLayout335.xml"/><Relationship Id="rId7" Type="http://schemas.openxmlformats.org/officeDocument/2006/relationships/slideLayout" Target="../slideLayouts/slideLayout321.xml"/><Relationship Id="rId12" Type="http://schemas.openxmlformats.org/officeDocument/2006/relationships/slideLayout" Target="../slideLayouts/slideLayout326.xml"/><Relationship Id="rId17" Type="http://schemas.openxmlformats.org/officeDocument/2006/relationships/slideLayout" Target="../slideLayouts/slideLayout331.xml"/><Relationship Id="rId2" Type="http://schemas.openxmlformats.org/officeDocument/2006/relationships/slideLayout" Target="../slideLayouts/slideLayout316.xml"/><Relationship Id="rId16" Type="http://schemas.openxmlformats.org/officeDocument/2006/relationships/slideLayout" Target="../slideLayouts/slideLayout330.xml"/><Relationship Id="rId20" Type="http://schemas.openxmlformats.org/officeDocument/2006/relationships/slideLayout" Target="../slideLayouts/slideLayout334.xml"/><Relationship Id="rId1" Type="http://schemas.openxmlformats.org/officeDocument/2006/relationships/slideLayout" Target="../slideLayouts/slideLayout315.xml"/><Relationship Id="rId6" Type="http://schemas.openxmlformats.org/officeDocument/2006/relationships/slideLayout" Target="../slideLayouts/slideLayout320.xml"/><Relationship Id="rId11" Type="http://schemas.openxmlformats.org/officeDocument/2006/relationships/slideLayout" Target="../slideLayouts/slideLayout325.xml"/><Relationship Id="rId24" Type="http://schemas.openxmlformats.org/officeDocument/2006/relationships/theme" Target="../theme/theme21.xml"/><Relationship Id="rId5" Type="http://schemas.openxmlformats.org/officeDocument/2006/relationships/slideLayout" Target="../slideLayouts/slideLayout319.xml"/><Relationship Id="rId15" Type="http://schemas.openxmlformats.org/officeDocument/2006/relationships/slideLayout" Target="../slideLayouts/slideLayout329.xml"/><Relationship Id="rId23" Type="http://schemas.openxmlformats.org/officeDocument/2006/relationships/slideLayout" Target="../slideLayouts/slideLayout337.xml"/><Relationship Id="rId10" Type="http://schemas.openxmlformats.org/officeDocument/2006/relationships/slideLayout" Target="../slideLayouts/slideLayout324.xml"/><Relationship Id="rId19" Type="http://schemas.openxmlformats.org/officeDocument/2006/relationships/slideLayout" Target="../slideLayouts/slideLayout333.xml"/><Relationship Id="rId4" Type="http://schemas.openxmlformats.org/officeDocument/2006/relationships/slideLayout" Target="../slideLayouts/slideLayout318.xml"/><Relationship Id="rId9" Type="http://schemas.openxmlformats.org/officeDocument/2006/relationships/slideLayout" Target="../slideLayouts/slideLayout323.xml"/><Relationship Id="rId14" Type="http://schemas.openxmlformats.org/officeDocument/2006/relationships/slideLayout" Target="../slideLayouts/slideLayout328.xml"/><Relationship Id="rId22" Type="http://schemas.openxmlformats.org/officeDocument/2006/relationships/slideLayout" Target="../slideLayouts/slideLayout336.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45.xml"/><Relationship Id="rId13" Type="http://schemas.openxmlformats.org/officeDocument/2006/relationships/image" Target="../media/image75.png"/><Relationship Id="rId18" Type="http://schemas.openxmlformats.org/officeDocument/2006/relationships/image" Target="../media/image80.png"/><Relationship Id="rId3" Type="http://schemas.openxmlformats.org/officeDocument/2006/relationships/slideLayout" Target="../slideLayouts/slideLayout340.xml"/><Relationship Id="rId7" Type="http://schemas.openxmlformats.org/officeDocument/2006/relationships/slideLayout" Target="../slideLayouts/slideLayout344.xml"/><Relationship Id="rId12" Type="http://schemas.openxmlformats.org/officeDocument/2006/relationships/theme" Target="../theme/theme22.xml"/><Relationship Id="rId17" Type="http://schemas.openxmlformats.org/officeDocument/2006/relationships/image" Target="../media/image79.png"/><Relationship Id="rId2" Type="http://schemas.openxmlformats.org/officeDocument/2006/relationships/slideLayout" Target="../slideLayouts/slideLayout339.xml"/><Relationship Id="rId16" Type="http://schemas.openxmlformats.org/officeDocument/2006/relationships/image" Target="../media/image78.png"/><Relationship Id="rId1" Type="http://schemas.openxmlformats.org/officeDocument/2006/relationships/slideLayout" Target="../slideLayouts/slideLayout338.xml"/><Relationship Id="rId6" Type="http://schemas.openxmlformats.org/officeDocument/2006/relationships/slideLayout" Target="../slideLayouts/slideLayout343.xml"/><Relationship Id="rId11" Type="http://schemas.openxmlformats.org/officeDocument/2006/relationships/slideLayout" Target="../slideLayouts/slideLayout348.xml"/><Relationship Id="rId5" Type="http://schemas.openxmlformats.org/officeDocument/2006/relationships/slideLayout" Target="../slideLayouts/slideLayout342.xml"/><Relationship Id="rId15" Type="http://schemas.openxmlformats.org/officeDocument/2006/relationships/image" Target="../media/image77.png"/><Relationship Id="rId10" Type="http://schemas.openxmlformats.org/officeDocument/2006/relationships/slideLayout" Target="../slideLayouts/slideLayout347.xml"/><Relationship Id="rId4" Type="http://schemas.openxmlformats.org/officeDocument/2006/relationships/slideLayout" Target="../slideLayouts/slideLayout341.xml"/><Relationship Id="rId9" Type="http://schemas.openxmlformats.org/officeDocument/2006/relationships/slideLayout" Target="../slideLayouts/slideLayout346.xml"/><Relationship Id="rId14" Type="http://schemas.openxmlformats.org/officeDocument/2006/relationships/image" Target="../media/image76.png"/></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56.xml"/><Relationship Id="rId13" Type="http://schemas.openxmlformats.org/officeDocument/2006/relationships/slideLayout" Target="../slideLayouts/slideLayout361.xml"/><Relationship Id="rId18" Type="http://schemas.openxmlformats.org/officeDocument/2006/relationships/slideLayout" Target="../slideLayouts/slideLayout366.xml"/><Relationship Id="rId3" Type="http://schemas.openxmlformats.org/officeDocument/2006/relationships/slideLayout" Target="../slideLayouts/slideLayout351.xml"/><Relationship Id="rId21" Type="http://schemas.openxmlformats.org/officeDocument/2006/relationships/theme" Target="../theme/theme23.xml"/><Relationship Id="rId7" Type="http://schemas.openxmlformats.org/officeDocument/2006/relationships/slideLayout" Target="../slideLayouts/slideLayout355.xml"/><Relationship Id="rId12" Type="http://schemas.openxmlformats.org/officeDocument/2006/relationships/slideLayout" Target="../slideLayouts/slideLayout360.xml"/><Relationship Id="rId17" Type="http://schemas.openxmlformats.org/officeDocument/2006/relationships/slideLayout" Target="../slideLayouts/slideLayout365.xml"/><Relationship Id="rId2" Type="http://schemas.openxmlformats.org/officeDocument/2006/relationships/slideLayout" Target="../slideLayouts/slideLayout350.xml"/><Relationship Id="rId16" Type="http://schemas.openxmlformats.org/officeDocument/2006/relationships/slideLayout" Target="../slideLayouts/slideLayout364.xml"/><Relationship Id="rId20" Type="http://schemas.openxmlformats.org/officeDocument/2006/relationships/slideLayout" Target="../slideLayouts/slideLayout368.xml"/><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5" Type="http://schemas.openxmlformats.org/officeDocument/2006/relationships/slideLayout" Target="../slideLayouts/slideLayout353.xml"/><Relationship Id="rId15" Type="http://schemas.openxmlformats.org/officeDocument/2006/relationships/slideLayout" Target="../slideLayouts/slideLayout363.xml"/><Relationship Id="rId10" Type="http://schemas.openxmlformats.org/officeDocument/2006/relationships/slideLayout" Target="../slideLayouts/slideLayout358.xml"/><Relationship Id="rId19" Type="http://schemas.openxmlformats.org/officeDocument/2006/relationships/slideLayout" Target="../slideLayouts/slideLayout367.xml"/><Relationship Id="rId4" Type="http://schemas.openxmlformats.org/officeDocument/2006/relationships/slideLayout" Target="../slideLayouts/slideLayout352.xml"/><Relationship Id="rId9" Type="http://schemas.openxmlformats.org/officeDocument/2006/relationships/slideLayout" Target="../slideLayouts/slideLayout357.xml"/><Relationship Id="rId14" Type="http://schemas.openxmlformats.org/officeDocument/2006/relationships/slideLayout" Target="../slideLayouts/slideLayout362.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76.xml"/><Relationship Id="rId13" Type="http://schemas.openxmlformats.org/officeDocument/2006/relationships/slideLayout" Target="../slideLayouts/slideLayout381.xml"/><Relationship Id="rId18" Type="http://schemas.openxmlformats.org/officeDocument/2006/relationships/slideLayout" Target="../slideLayouts/slideLayout386.xml"/><Relationship Id="rId26" Type="http://schemas.openxmlformats.org/officeDocument/2006/relationships/slideLayout" Target="../slideLayouts/slideLayout394.xml"/><Relationship Id="rId3" Type="http://schemas.openxmlformats.org/officeDocument/2006/relationships/slideLayout" Target="../slideLayouts/slideLayout371.xml"/><Relationship Id="rId21" Type="http://schemas.openxmlformats.org/officeDocument/2006/relationships/slideLayout" Target="../slideLayouts/slideLayout389.xml"/><Relationship Id="rId7" Type="http://schemas.openxmlformats.org/officeDocument/2006/relationships/slideLayout" Target="../slideLayouts/slideLayout375.xml"/><Relationship Id="rId12" Type="http://schemas.openxmlformats.org/officeDocument/2006/relationships/slideLayout" Target="../slideLayouts/slideLayout380.xml"/><Relationship Id="rId17" Type="http://schemas.openxmlformats.org/officeDocument/2006/relationships/slideLayout" Target="../slideLayouts/slideLayout385.xml"/><Relationship Id="rId25" Type="http://schemas.openxmlformats.org/officeDocument/2006/relationships/slideLayout" Target="../slideLayouts/slideLayout393.xml"/><Relationship Id="rId2" Type="http://schemas.openxmlformats.org/officeDocument/2006/relationships/slideLayout" Target="../slideLayouts/slideLayout370.xml"/><Relationship Id="rId16" Type="http://schemas.openxmlformats.org/officeDocument/2006/relationships/slideLayout" Target="../slideLayouts/slideLayout384.xml"/><Relationship Id="rId20" Type="http://schemas.openxmlformats.org/officeDocument/2006/relationships/slideLayout" Target="../slideLayouts/slideLayout388.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24" Type="http://schemas.openxmlformats.org/officeDocument/2006/relationships/slideLayout" Target="../slideLayouts/slideLayout392.xml"/><Relationship Id="rId5" Type="http://schemas.openxmlformats.org/officeDocument/2006/relationships/slideLayout" Target="../slideLayouts/slideLayout373.xml"/><Relationship Id="rId15" Type="http://schemas.openxmlformats.org/officeDocument/2006/relationships/slideLayout" Target="../slideLayouts/slideLayout383.xml"/><Relationship Id="rId23" Type="http://schemas.openxmlformats.org/officeDocument/2006/relationships/slideLayout" Target="../slideLayouts/slideLayout391.xml"/><Relationship Id="rId28" Type="http://schemas.openxmlformats.org/officeDocument/2006/relationships/theme" Target="../theme/theme24.xml"/><Relationship Id="rId10" Type="http://schemas.openxmlformats.org/officeDocument/2006/relationships/slideLayout" Target="../slideLayouts/slideLayout378.xml"/><Relationship Id="rId19" Type="http://schemas.openxmlformats.org/officeDocument/2006/relationships/slideLayout" Target="../slideLayouts/slideLayout387.xml"/><Relationship Id="rId4" Type="http://schemas.openxmlformats.org/officeDocument/2006/relationships/slideLayout" Target="../slideLayouts/slideLayout372.xml"/><Relationship Id="rId9" Type="http://schemas.openxmlformats.org/officeDocument/2006/relationships/slideLayout" Target="../slideLayouts/slideLayout377.xml"/><Relationship Id="rId14" Type="http://schemas.openxmlformats.org/officeDocument/2006/relationships/slideLayout" Target="../slideLayouts/slideLayout382.xml"/><Relationship Id="rId22" Type="http://schemas.openxmlformats.org/officeDocument/2006/relationships/slideLayout" Target="../slideLayouts/slideLayout390.xml"/><Relationship Id="rId27" Type="http://schemas.openxmlformats.org/officeDocument/2006/relationships/slideLayout" Target="../slideLayouts/slideLayout39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03.xml"/><Relationship Id="rId13" Type="http://schemas.openxmlformats.org/officeDocument/2006/relationships/theme" Target="../theme/theme25.xml"/><Relationship Id="rId3" Type="http://schemas.openxmlformats.org/officeDocument/2006/relationships/slideLayout" Target="../slideLayouts/slideLayout398.xml"/><Relationship Id="rId7" Type="http://schemas.openxmlformats.org/officeDocument/2006/relationships/slideLayout" Target="../slideLayouts/slideLayout402.xml"/><Relationship Id="rId12" Type="http://schemas.openxmlformats.org/officeDocument/2006/relationships/slideLayout" Target="../slideLayouts/slideLayout407.xml"/><Relationship Id="rId2" Type="http://schemas.openxmlformats.org/officeDocument/2006/relationships/slideLayout" Target="../slideLayouts/slideLayout397.xml"/><Relationship Id="rId1" Type="http://schemas.openxmlformats.org/officeDocument/2006/relationships/slideLayout" Target="../slideLayouts/slideLayout396.xml"/><Relationship Id="rId6" Type="http://schemas.openxmlformats.org/officeDocument/2006/relationships/slideLayout" Target="../slideLayouts/slideLayout401.xml"/><Relationship Id="rId11" Type="http://schemas.openxmlformats.org/officeDocument/2006/relationships/slideLayout" Target="../slideLayouts/slideLayout406.xml"/><Relationship Id="rId5" Type="http://schemas.openxmlformats.org/officeDocument/2006/relationships/slideLayout" Target="../slideLayouts/slideLayout400.xml"/><Relationship Id="rId10" Type="http://schemas.openxmlformats.org/officeDocument/2006/relationships/slideLayout" Target="../slideLayouts/slideLayout405.xml"/><Relationship Id="rId4" Type="http://schemas.openxmlformats.org/officeDocument/2006/relationships/slideLayout" Target="../slideLayouts/slideLayout399.xml"/><Relationship Id="rId9" Type="http://schemas.openxmlformats.org/officeDocument/2006/relationships/slideLayout" Target="../slideLayouts/slideLayout404.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slideLayout" Target="../slideLayouts/slideLayout420.xml"/><Relationship Id="rId3" Type="http://schemas.openxmlformats.org/officeDocument/2006/relationships/slideLayout" Target="../slideLayouts/slideLayout410.xml"/><Relationship Id="rId7" Type="http://schemas.openxmlformats.org/officeDocument/2006/relationships/slideLayout" Target="../slideLayouts/slideLayout414.xml"/><Relationship Id="rId12" Type="http://schemas.openxmlformats.org/officeDocument/2006/relationships/slideLayout" Target="../slideLayouts/slideLayout419.xml"/><Relationship Id="rId2" Type="http://schemas.openxmlformats.org/officeDocument/2006/relationships/slideLayout" Target="../slideLayouts/slideLayout409.xml"/><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0" Type="http://schemas.openxmlformats.org/officeDocument/2006/relationships/slideLayout" Target="../slideLayouts/slideLayout417.xml"/><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theme" Target="../theme/theme26.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28.xml"/><Relationship Id="rId13" Type="http://schemas.openxmlformats.org/officeDocument/2006/relationships/slideLayout" Target="../slideLayouts/slideLayout433.xml"/><Relationship Id="rId18" Type="http://schemas.openxmlformats.org/officeDocument/2006/relationships/slideLayout" Target="../slideLayouts/slideLayout438.xml"/><Relationship Id="rId3" Type="http://schemas.openxmlformats.org/officeDocument/2006/relationships/slideLayout" Target="../slideLayouts/slideLayout423.xml"/><Relationship Id="rId21" Type="http://schemas.openxmlformats.org/officeDocument/2006/relationships/slideLayout" Target="../slideLayouts/slideLayout441.xml"/><Relationship Id="rId7" Type="http://schemas.openxmlformats.org/officeDocument/2006/relationships/slideLayout" Target="../slideLayouts/slideLayout427.xml"/><Relationship Id="rId12" Type="http://schemas.openxmlformats.org/officeDocument/2006/relationships/slideLayout" Target="../slideLayouts/slideLayout432.xml"/><Relationship Id="rId17" Type="http://schemas.openxmlformats.org/officeDocument/2006/relationships/slideLayout" Target="../slideLayouts/slideLayout437.xml"/><Relationship Id="rId2" Type="http://schemas.openxmlformats.org/officeDocument/2006/relationships/slideLayout" Target="../slideLayouts/slideLayout422.xml"/><Relationship Id="rId16" Type="http://schemas.openxmlformats.org/officeDocument/2006/relationships/slideLayout" Target="../slideLayouts/slideLayout436.xml"/><Relationship Id="rId20" Type="http://schemas.openxmlformats.org/officeDocument/2006/relationships/slideLayout" Target="../slideLayouts/slideLayout440.xml"/><Relationship Id="rId1" Type="http://schemas.openxmlformats.org/officeDocument/2006/relationships/slideLayout" Target="../slideLayouts/slideLayout421.xml"/><Relationship Id="rId6" Type="http://schemas.openxmlformats.org/officeDocument/2006/relationships/slideLayout" Target="../slideLayouts/slideLayout426.xml"/><Relationship Id="rId11" Type="http://schemas.openxmlformats.org/officeDocument/2006/relationships/slideLayout" Target="../slideLayouts/slideLayout431.xml"/><Relationship Id="rId5" Type="http://schemas.openxmlformats.org/officeDocument/2006/relationships/slideLayout" Target="../slideLayouts/slideLayout425.xml"/><Relationship Id="rId15" Type="http://schemas.openxmlformats.org/officeDocument/2006/relationships/slideLayout" Target="../slideLayouts/slideLayout435.xml"/><Relationship Id="rId23" Type="http://schemas.openxmlformats.org/officeDocument/2006/relationships/theme" Target="../theme/theme27.xml"/><Relationship Id="rId10" Type="http://schemas.openxmlformats.org/officeDocument/2006/relationships/slideLayout" Target="../slideLayouts/slideLayout430.xml"/><Relationship Id="rId19" Type="http://schemas.openxmlformats.org/officeDocument/2006/relationships/slideLayout" Target="../slideLayouts/slideLayout439.xml"/><Relationship Id="rId4" Type="http://schemas.openxmlformats.org/officeDocument/2006/relationships/slideLayout" Target="../slideLayouts/slideLayout424.xml"/><Relationship Id="rId9" Type="http://schemas.openxmlformats.org/officeDocument/2006/relationships/slideLayout" Target="../slideLayouts/slideLayout429.xml"/><Relationship Id="rId14" Type="http://schemas.openxmlformats.org/officeDocument/2006/relationships/slideLayout" Target="../slideLayouts/slideLayout434.xml"/><Relationship Id="rId22" Type="http://schemas.openxmlformats.org/officeDocument/2006/relationships/slideLayout" Target="../slideLayouts/slideLayout442.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50.xml"/><Relationship Id="rId13" Type="http://schemas.openxmlformats.org/officeDocument/2006/relationships/slideLayout" Target="../slideLayouts/slideLayout455.xml"/><Relationship Id="rId18" Type="http://schemas.openxmlformats.org/officeDocument/2006/relationships/slideLayout" Target="../slideLayouts/slideLayout460.xml"/><Relationship Id="rId3" Type="http://schemas.openxmlformats.org/officeDocument/2006/relationships/slideLayout" Target="../slideLayouts/slideLayout445.xml"/><Relationship Id="rId21" Type="http://schemas.openxmlformats.org/officeDocument/2006/relationships/slideLayout" Target="../slideLayouts/slideLayout463.xml"/><Relationship Id="rId7" Type="http://schemas.openxmlformats.org/officeDocument/2006/relationships/slideLayout" Target="../slideLayouts/slideLayout449.xml"/><Relationship Id="rId12" Type="http://schemas.openxmlformats.org/officeDocument/2006/relationships/slideLayout" Target="../slideLayouts/slideLayout454.xml"/><Relationship Id="rId17" Type="http://schemas.openxmlformats.org/officeDocument/2006/relationships/slideLayout" Target="../slideLayouts/slideLayout459.xml"/><Relationship Id="rId2" Type="http://schemas.openxmlformats.org/officeDocument/2006/relationships/slideLayout" Target="../slideLayouts/slideLayout444.xml"/><Relationship Id="rId16" Type="http://schemas.openxmlformats.org/officeDocument/2006/relationships/slideLayout" Target="../slideLayouts/slideLayout458.xml"/><Relationship Id="rId20" Type="http://schemas.openxmlformats.org/officeDocument/2006/relationships/slideLayout" Target="../slideLayouts/slideLayout462.xml"/><Relationship Id="rId1" Type="http://schemas.openxmlformats.org/officeDocument/2006/relationships/slideLayout" Target="../slideLayouts/slideLayout443.xml"/><Relationship Id="rId6" Type="http://schemas.openxmlformats.org/officeDocument/2006/relationships/slideLayout" Target="../slideLayouts/slideLayout448.xml"/><Relationship Id="rId11" Type="http://schemas.openxmlformats.org/officeDocument/2006/relationships/slideLayout" Target="../slideLayouts/slideLayout453.xml"/><Relationship Id="rId24" Type="http://schemas.openxmlformats.org/officeDocument/2006/relationships/theme" Target="../theme/theme28.xml"/><Relationship Id="rId5" Type="http://schemas.openxmlformats.org/officeDocument/2006/relationships/slideLayout" Target="../slideLayouts/slideLayout447.xml"/><Relationship Id="rId15" Type="http://schemas.openxmlformats.org/officeDocument/2006/relationships/slideLayout" Target="../slideLayouts/slideLayout457.xml"/><Relationship Id="rId23" Type="http://schemas.openxmlformats.org/officeDocument/2006/relationships/slideLayout" Target="../slideLayouts/slideLayout465.xml"/><Relationship Id="rId10" Type="http://schemas.openxmlformats.org/officeDocument/2006/relationships/slideLayout" Target="../slideLayouts/slideLayout452.xml"/><Relationship Id="rId19" Type="http://schemas.openxmlformats.org/officeDocument/2006/relationships/slideLayout" Target="../slideLayouts/slideLayout461.xml"/><Relationship Id="rId4" Type="http://schemas.openxmlformats.org/officeDocument/2006/relationships/slideLayout" Target="../slideLayouts/slideLayout446.xml"/><Relationship Id="rId9" Type="http://schemas.openxmlformats.org/officeDocument/2006/relationships/slideLayout" Target="../slideLayouts/slideLayout451.xml"/><Relationship Id="rId14" Type="http://schemas.openxmlformats.org/officeDocument/2006/relationships/slideLayout" Target="../slideLayouts/slideLayout456.xml"/><Relationship Id="rId22" Type="http://schemas.openxmlformats.org/officeDocument/2006/relationships/slideLayout" Target="../slideLayouts/slideLayout464.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73.xml"/><Relationship Id="rId13" Type="http://schemas.openxmlformats.org/officeDocument/2006/relationships/image" Target="../media/image75.png"/><Relationship Id="rId18" Type="http://schemas.openxmlformats.org/officeDocument/2006/relationships/image" Target="../media/image80.png"/><Relationship Id="rId3" Type="http://schemas.openxmlformats.org/officeDocument/2006/relationships/slideLayout" Target="../slideLayouts/slideLayout468.xml"/><Relationship Id="rId7" Type="http://schemas.openxmlformats.org/officeDocument/2006/relationships/slideLayout" Target="../slideLayouts/slideLayout472.xml"/><Relationship Id="rId12" Type="http://schemas.openxmlformats.org/officeDocument/2006/relationships/theme" Target="../theme/theme29.xml"/><Relationship Id="rId17" Type="http://schemas.openxmlformats.org/officeDocument/2006/relationships/image" Target="../media/image79.png"/><Relationship Id="rId2" Type="http://schemas.openxmlformats.org/officeDocument/2006/relationships/slideLayout" Target="../slideLayouts/slideLayout467.xml"/><Relationship Id="rId16" Type="http://schemas.openxmlformats.org/officeDocument/2006/relationships/image" Target="../media/image78.png"/><Relationship Id="rId1" Type="http://schemas.openxmlformats.org/officeDocument/2006/relationships/slideLayout" Target="../slideLayouts/slideLayout466.xml"/><Relationship Id="rId6" Type="http://schemas.openxmlformats.org/officeDocument/2006/relationships/slideLayout" Target="../slideLayouts/slideLayout471.xml"/><Relationship Id="rId11" Type="http://schemas.openxmlformats.org/officeDocument/2006/relationships/slideLayout" Target="../slideLayouts/slideLayout476.xml"/><Relationship Id="rId5" Type="http://schemas.openxmlformats.org/officeDocument/2006/relationships/slideLayout" Target="../slideLayouts/slideLayout470.xml"/><Relationship Id="rId15" Type="http://schemas.openxmlformats.org/officeDocument/2006/relationships/image" Target="../media/image77.png"/><Relationship Id="rId10" Type="http://schemas.openxmlformats.org/officeDocument/2006/relationships/slideLayout" Target="../slideLayouts/slideLayout475.xml"/><Relationship Id="rId4" Type="http://schemas.openxmlformats.org/officeDocument/2006/relationships/slideLayout" Target="../slideLayouts/slideLayout469.xml"/><Relationship Id="rId9" Type="http://schemas.openxmlformats.org/officeDocument/2006/relationships/slideLayout" Target="../slideLayouts/slideLayout474.xml"/><Relationship Id="rId14" Type="http://schemas.openxmlformats.org/officeDocument/2006/relationships/image" Target="../media/image76.png"/></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84.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theme" Target="../theme/theme30.xml"/><Relationship Id="rId2" Type="http://schemas.openxmlformats.org/officeDocument/2006/relationships/slideLayout" Target="../slideLayouts/slideLayout478.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0" Type="http://schemas.openxmlformats.org/officeDocument/2006/relationships/slideLayout" Target="../slideLayouts/slideLayout486.xml"/><Relationship Id="rId4" Type="http://schemas.openxmlformats.org/officeDocument/2006/relationships/slideLayout" Target="../slideLayouts/slideLayout480.xml"/><Relationship Id="rId9" Type="http://schemas.openxmlformats.org/officeDocument/2006/relationships/slideLayout" Target="../slideLayouts/slideLayout485.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95.xml"/><Relationship Id="rId13" Type="http://schemas.openxmlformats.org/officeDocument/2006/relationships/slideLayout" Target="../slideLayouts/slideLayout500.xml"/><Relationship Id="rId3" Type="http://schemas.openxmlformats.org/officeDocument/2006/relationships/slideLayout" Target="../slideLayouts/slideLayout490.xml"/><Relationship Id="rId7" Type="http://schemas.openxmlformats.org/officeDocument/2006/relationships/slideLayout" Target="../slideLayouts/slideLayout494.xml"/><Relationship Id="rId12" Type="http://schemas.openxmlformats.org/officeDocument/2006/relationships/slideLayout" Target="../slideLayouts/slideLayout499.xml"/><Relationship Id="rId17" Type="http://schemas.openxmlformats.org/officeDocument/2006/relationships/theme" Target="../theme/theme31.xml"/><Relationship Id="rId2" Type="http://schemas.openxmlformats.org/officeDocument/2006/relationships/slideLayout" Target="../slideLayouts/slideLayout489.xml"/><Relationship Id="rId16" Type="http://schemas.openxmlformats.org/officeDocument/2006/relationships/slideLayout" Target="../slideLayouts/slideLayout503.xml"/><Relationship Id="rId1" Type="http://schemas.openxmlformats.org/officeDocument/2006/relationships/slideLayout" Target="../slideLayouts/slideLayout488.xml"/><Relationship Id="rId6" Type="http://schemas.openxmlformats.org/officeDocument/2006/relationships/slideLayout" Target="../slideLayouts/slideLayout493.xml"/><Relationship Id="rId11" Type="http://schemas.openxmlformats.org/officeDocument/2006/relationships/slideLayout" Target="../slideLayouts/slideLayout498.xml"/><Relationship Id="rId5" Type="http://schemas.openxmlformats.org/officeDocument/2006/relationships/slideLayout" Target="../slideLayouts/slideLayout492.xml"/><Relationship Id="rId15" Type="http://schemas.openxmlformats.org/officeDocument/2006/relationships/slideLayout" Target="../slideLayouts/slideLayout502.xml"/><Relationship Id="rId10" Type="http://schemas.openxmlformats.org/officeDocument/2006/relationships/slideLayout" Target="../slideLayouts/slideLayout497.xml"/><Relationship Id="rId4" Type="http://schemas.openxmlformats.org/officeDocument/2006/relationships/slideLayout" Target="../slideLayouts/slideLayout491.xml"/><Relationship Id="rId9" Type="http://schemas.openxmlformats.org/officeDocument/2006/relationships/slideLayout" Target="../slideLayouts/slideLayout496.xml"/><Relationship Id="rId14" Type="http://schemas.openxmlformats.org/officeDocument/2006/relationships/slideLayout" Target="../slideLayouts/slideLayout50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511.xml"/><Relationship Id="rId13" Type="http://schemas.openxmlformats.org/officeDocument/2006/relationships/slideLayout" Target="../slideLayouts/slideLayout516.xml"/><Relationship Id="rId18" Type="http://schemas.openxmlformats.org/officeDocument/2006/relationships/slideLayout" Target="../slideLayouts/slideLayout521.xml"/><Relationship Id="rId26" Type="http://schemas.openxmlformats.org/officeDocument/2006/relationships/theme" Target="../theme/theme32.xml"/><Relationship Id="rId3" Type="http://schemas.openxmlformats.org/officeDocument/2006/relationships/slideLayout" Target="../slideLayouts/slideLayout506.xml"/><Relationship Id="rId21" Type="http://schemas.openxmlformats.org/officeDocument/2006/relationships/slideLayout" Target="../slideLayouts/slideLayout524.xml"/><Relationship Id="rId7" Type="http://schemas.openxmlformats.org/officeDocument/2006/relationships/slideLayout" Target="../slideLayouts/slideLayout510.xml"/><Relationship Id="rId12" Type="http://schemas.openxmlformats.org/officeDocument/2006/relationships/slideLayout" Target="../slideLayouts/slideLayout515.xml"/><Relationship Id="rId17" Type="http://schemas.openxmlformats.org/officeDocument/2006/relationships/slideLayout" Target="../slideLayouts/slideLayout520.xml"/><Relationship Id="rId25" Type="http://schemas.openxmlformats.org/officeDocument/2006/relationships/slideLayout" Target="../slideLayouts/slideLayout528.xml"/><Relationship Id="rId2" Type="http://schemas.openxmlformats.org/officeDocument/2006/relationships/slideLayout" Target="../slideLayouts/slideLayout505.xml"/><Relationship Id="rId16" Type="http://schemas.openxmlformats.org/officeDocument/2006/relationships/slideLayout" Target="../slideLayouts/slideLayout519.xml"/><Relationship Id="rId20" Type="http://schemas.openxmlformats.org/officeDocument/2006/relationships/slideLayout" Target="../slideLayouts/slideLayout523.xml"/><Relationship Id="rId1" Type="http://schemas.openxmlformats.org/officeDocument/2006/relationships/slideLayout" Target="../slideLayouts/slideLayout504.xml"/><Relationship Id="rId6" Type="http://schemas.openxmlformats.org/officeDocument/2006/relationships/slideLayout" Target="../slideLayouts/slideLayout509.xml"/><Relationship Id="rId11" Type="http://schemas.openxmlformats.org/officeDocument/2006/relationships/slideLayout" Target="../slideLayouts/slideLayout514.xml"/><Relationship Id="rId24" Type="http://schemas.openxmlformats.org/officeDocument/2006/relationships/slideLayout" Target="../slideLayouts/slideLayout527.xml"/><Relationship Id="rId5" Type="http://schemas.openxmlformats.org/officeDocument/2006/relationships/slideLayout" Target="../slideLayouts/slideLayout508.xml"/><Relationship Id="rId15" Type="http://schemas.openxmlformats.org/officeDocument/2006/relationships/slideLayout" Target="../slideLayouts/slideLayout518.xml"/><Relationship Id="rId23" Type="http://schemas.openxmlformats.org/officeDocument/2006/relationships/slideLayout" Target="../slideLayouts/slideLayout526.xml"/><Relationship Id="rId10" Type="http://schemas.openxmlformats.org/officeDocument/2006/relationships/slideLayout" Target="../slideLayouts/slideLayout513.xml"/><Relationship Id="rId19" Type="http://schemas.openxmlformats.org/officeDocument/2006/relationships/slideLayout" Target="../slideLayouts/slideLayout522.xml"/><Relationship Id="rId4" Type="http://schemas.openxmlformats.org/officeDocument/2006/relationships/slideLayout" Target="../slideLayouts/slideLayout507.xml"/><Relationship Id="rId9" Type="http://schemas.openxmlformats.org/officeDocument/2006/relationships/slideLayout" Target="../slideLayouts/slideLayout512.xml"/><Relationship Id="rId14" Type="http://schemas.openxmlformats.org/officeDocument/2006/relationships/slideLayout" Target="../slideLayouts/slideLayout517.xml"/><Relationship Id="rId22" Type="http://schemas.openxmlformats.org/officeDocument/2006/relationships/slideLayout" Target="../slideLayouts/slideLayout525.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536.xml"/><Relationship Id="rId3" Type="http://schemas.openxmlformats.org/officeDocument/2006/relationships/slideLayout" Target="../slideLayouts/slideLayout531.xml"/><Relationship Id="rId7" Type="http://schemas.openxmlformats.org/officeDocument/2006/relationships/slideLayout" Target="../slideLayouts/slideLayout535.xml"/><Relationship Id="rId2" Type="http://schemas.openxmlformats.org/officeDocument/2006/relationships/slideLayout" Target="../slideLayouts/slideLayout530.xml"/><Relationship Id="rId1" Type="http://schemas.openxmlformats.org/officeDocument/2006/relationships/slideLayout" Target="../slideLayouts/slideLayout529.xml"/><Relationship Id="rId6" Type="http://schemas.openxmlformats.org/officeDocument/2006/relationships/slideLayout" Target="../slideLayouts/slideLayout534.xml"/><Relationship Id="rId5" Type="http://schemas.openxmlformats.org/officeDocument/2006/relationships/slideLayout" Target="../slideLayouts/slideLayout533.xml"/><Relationship Id="rId10" Type="http://schemas.openxmlformats.org/officeDocument/2006/relationships/theme" Target="../theme/theme33.xml"/><Relationship Id="rId4" Type="http://schemas.openxmlformats.org/officeDocument/2006/relationships/slideLayout" Target="../slideLayouts/slideLayout532.xml"/><Relationship Id="rId9" Type="http://schemas.openxmlformats.org/officeDocument/2006/relationships/slideLayout" Target="../slideLayouts/slideLayout53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B21BCBE-5765-46D3-BA4F-E21B47D4CF2C}" type="datetimeFigureOut">
              <a:rPr lang="en-US" smtClean="0"/>
              <a:t>12/9/2021</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7847686-4720-432E-AA12-47DA17ED5B1C}" type="slidenum">
              <a:rPr lang="en-US" smtClean="0"/>
              <a:t>‹#›</a:t>
            </a:fld>
            <a:endParaRPr lang="en-US"/>
          </a:p>
        </p:txBody>
      </p:sp>
    </p:spTree>
    <p:extLst>
      <p:ext uri="{BB962C8B-B14F-4D97-AF65-F5344CB8AC3E}">
        <p14:creationId xmlns:p14="http://schemas.microsoft.com/office/powerpoint/2010/main" val="238353684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grpSp>
        <p:nvGrpSpPr>
          <p:cNvPr id="6" name="Shape 6"/>
          <p:cNvGrpSpPr/>
          <p:nvPr/>
        </p:nvGrpSpPr>
        <p:grpSpPr>
          <a:xfrm>
            <a:off x="508000" y="9"/>
            <a:ext cx="11176000" cy="6883131"/>
            <a:chOff x="381000" y="-18750"/>
            <a:chExt cx="8382000" cy="5180999"/>
          </a:xfrm>
        </p:grpSpPr>
        <p:cxnSp>
          <p:nvCxnSpPr>
            <p:cNvPr id="7" name="Shape 7"/>
            <p:cNvCxnSpPr/>
            <p:nvPr/>
          </p:nvCxnSpPr>
          <p:spPr>
            <a:xfrm>
              <a:off x="76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8" name="Shape 8"/>
            <p:cNvCxnSpPr/>
            <p:nvPr/>
          </p:nvCxnSpPr>
          <p:spPr>
            <a:xfrm>
              <a:off x="152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9" name="Shape 9"/>
            <p:cNvCxnSpPr/>
            <p:nvPr/>
          </p:nvCxnSpPr>
          <p:spPr>
            <a:xfrm>
              <a:off x="228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0" name="Shape 10"/>
            <p:cNvCxnSpPr/>
            <p:nvPr/>
          </p:nvCxnSpPr>
          <p:spPr>
            <a:xfrm>
              <a:off x="304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1" name="Shape 11"/>
            <p:cNvCxnSpPr/>
            <p:nvPr/>
          </p:nvCxnSpPr>
          <p:spPr>
            <a:xfrm>
              <a:off x="381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2" name="Shape 12"/>
            <p:cNvCxnSpPr/>
            <p:nvPr/>
          </p:nvCxnSpPr>
          <p:spPr>
            <a:xfrm>
              <a:off x="457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3" name="Shape 13"/>
            <p:cNvCxnSpPr/>
            <p:nvPr/>
          </p:nvCxnSpPr>
          <p:spPr>
            <a:xfrm>
              <a:off x="533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4" name="Shape 14"/>
            <p:cNvCxnSpPr/>
            <p:nvPr/>
          </p:nvCxnSpPr>
          <p:spPr>
            <a:xfrm>
              <a:off x="609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5" name="Shape 15"/>
            <p:cNvCxnSpPr/>
            <p:nvPr/>
          </p:nvCxnSpPr>
          <p:spPr>
            <a:xfrm>
              <a:off x="685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6" name="Shape 16"/>
            <p:cNvCxnSpPr/>
            <p:nvPr/>
          </p:nvCxnSpPr>
          <p:spPr>
            <a:xfrm>
              <a:off x="762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7" name="Shape 17"/>
            <p:cNvCxnSpPr/>
            <p:nvPr/>
          </p:nvCxnSpPr>
          <p:spPr>
            <a:xfrm>
              <a:off x="838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8" name="Shape 18"/>
            <p:cNvCxnSpPr/>
            <p:nvPr/>
          </p:nvCxnSpPr>
          <p:spPr>
            <a:xfrm>
              <a:off x="38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19" name="Shape 19"/>
            <p:cNvCxnSpPr/>
            <p:nvPr/>
          </p:nvCxnSpPr>
          <p:spPr>
            <a:xfrm>
              <a:off x="114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0" name="Shape 20"/>
            <p:cNvCxnSpPr/>
            <p:nvPr/>
          </p:nvCxnSpPr>
          <p:spPr>
            <a:xfrm>
              <a:off x="190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1" name="Shape 21"/>
            <p:cNvCxnSpPr/>
            <p:nvPr/>
          </p:nvCxnSpPr>
          <p:spPr>
            <a:xfrm>
              <a:off x="266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2" name="Shape 22"/>
            <p:cNvCxnSpPr/>
            <p:nvPr/>
          </p:nvCxnSpPr>
          <p:spPr>
            <a:xfrm>
              <a:off x="342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3" name="Shape 23"/>
            <p:cNvCxnSpPr/>
            <p:nvPr/>
          </p:nvCxnSpPr>
          <p:spPr>
            <a:xfrm>
              <a:off x="419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4" name="Shape 24"/>
            <p:cNvCxnSpPr/>
            <p:nvPr/>
          </p:nvCxnSpPr>
          <p:spPr>
            <a:xfrm>
              <a:off x="495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5" name="Shape 25"/>
            <p:cNvCxnSpPr/>
            <p:nvPr/>
          </p:nvCxnSpPr>
          <p:spPr>
            <a:xfrm>
              <a:off x="571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6" name="Shape 26"/>
            <p:cNvCxnSpPr/>
            <p:nvPr/>
          </p:nvCxnSpPr>
          <p:spPr>
            <a:xfrm>
              <a:off x="647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7" name="Shape 27"/>
            <p:cNvCxnSpPr/>
            <p:nvPr/>
          </p:nvCxnSpPr>
          <p:spPr>
            <a:xfrm>
              <a:off x="723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8" name="Shape 28"/>
            <p:cNvCxnSpPr/>
            <p:nvPr/>
          </p:nvCxnSpPr>
          <p:spPr>
            <a:xfrm>
              <a:off x="800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9" name="Shape 29"/>
            <p:cNvCxnSpPr/>
            <p:nvPr/>
          </p:nvCxnSpPr>
          <p:spPr>
            <a:xfrm>
              <a:off x="8763000" y="-18750"/>
              <a:ext cx="0" cy="5180999"/>
            </a:xfrm>
            <a:prstGeom prst="straightConnector1">
              <a:avLst/>
            </a:prstGeom>
            <a:noFill/>
            <a:ln w="9525" cap="flat" cmpd="sng">
              <a:solidFill>
                <a:srgbClr val="F3F3F3"/>
              </a:solidFill>
              <a:prstDash val="dash"/>
              <a:round/>
              <a:headEnd type="none" w="lg" len="lg"/>
              <a:tailEnd type="none" w="lg" len="lg"/>
            </a:ln>
          </p:spPr>
        </p:cxnSp>
      </p:grpSp>
      <p:sp>
        <p:nvSpPr>
          <p:cNvPr id="30" name="Shape 30"/>
          <p:cNvSpPr txBox="1">
            <a:spLocks noGrp="1"/>
          </p:cNvSpPr>
          <p:nvPr>
            <p:ph type="title"/>
          </p:nvPr>
        </p:nvSpPr>
        <p:spPr>
          <a:xfrm>
            <a:off x="1397000" y="845500"/>
            <a:ext cx="9328800" cy="954400"/>
          </a:xfrm>
          <a:prstGeom prst="rect">
            <a:avLst/>
          </a:prstGeom>
          <a:noFill/>
          <a:ln>
            <a:noFill/>
          </a:ln>
        </p:spPr>
        <p:txBody>
          <a:bodyPr lIns="91425" tIns="91425" rIns="91425" bIns="91425" anchor="b" anchorCtr="0"/>
          <a:lstStyle>
            <a:lvl1pPr lvl="0" algn="ctr">
              <a:spcBef>
                <a:spcPts val="0"/>
              </a:spcBef>
              <a:buClr>
                <a:srgbClr val="00CEF6"/>
              </a:buClr>
              <a:buSzPct val="100000"/>
              <a:buFont typeface="Oswald"/>
              <a:buNone/>
              <a:defRPr sz="2000" b="1">
                <a:solidFill>
                  <a:srgbClr val="00CEF6"/>
                </a:solidFill>
                <a:latin typeface="Oswald"/>
                <a:ea typeface="Oswald"/>
                <a:cs typeface="Oswald"/>
                <a:sym typeface="Oswald"/>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endParaRPr/>
          </a:p>
        </p:txBody>
      </p:sp>
      <p:sp>
        <p:nvSpPr>
          <p:cNvPr id="31" name="Shape 31"/>
          <p:cNvSpPr txBox="1">
            <a:spLocks noGrp="1"/>
          </p:cNvSpPr>
          <p:nvPr>
            <p:ph type="body" idx="1"/>
          </p:nvPr>
        </p:nvSpPr>
        <p:spPr>
          <a:xfrm>
            <a:off x="1434467" y="2053567"/>
            <a:ext cx="9328800" cy="2562799"/>
          </a:xfrm>
          <a:prstGeom prst="rect">
            <a:avLst/>
          </a:prstGeom>
          <a:noFill/>
          <a:ln>
            <a:noFill/>
          </a:ln>
        </p:spPr>
        <p:txBody>
          <a:bodyPr lIns="91425" tIns="91425" rIns="91425" bIns="91425" anchor="t" anchorCtr="0"/>
          <a:lstStyle>
            <a:lvl1pPr lvl="0">
              <a:spcBef>
                <a:spcPts val="600"/>
              </a:spcBef>
              <a:buClr>
                <a:srgbClr val="28324A"/>
              </a:buClr>
              <a:buSzPct val="100000"/>
              <a:buFont typeface="Source Sans Pro"/>
              <a:buChar char="◉"/>
              <a:defRPr sz="2000">
                <a:solidFill>
                  <a:srgbClr val="28324A"/>
                </a:solidFill>
                <a:latin typeface="Source Sans Pro"/>
                <a:ea typeface="Source Sans Pro"/>
                <a:cs typeface="Source Sans Pro"/>
                <a:sym typeface="Source Sans Pro"/>
              </a:defRPr>
            </a:lvl1pPr>
            <a:lvl2pPr lvl="1">
              <a:spcBef>
                <a:spcPts val="480"/>
              </a:spcBef>
              <a:buClr>
                <a:srgbClr val="28324A"/>
              </a:buClr>
              <a:buSzPct val="100000"/>
              <a:buFont typeface="Source Sans Pro"/>
              <a:buChar char="◉"/>
              <a:defRPr sz="1800">
                <a:solidFill>
                  <a:srgbClr val="28324A"/>
                </a:solidFill>
                <a:latin typeface="Source Sans Pro"/>
                <a:ea typeface="Source Sans Pro"/>
                <a:cs typeface="Source Sans Pro"/>
                <a:sym typeface="Source Sans Pro"/>
              </a:defRPr>
            </a:lvl2pPr>
            <a:lvl3pPr lvl="2">
              <a:spcBef>
                <a:spcPts val="480"/>
              </a:spcBef>
              <a:buClr>
                <a:srgbClr val="28324A"/>
              </a:buClr>
              <a:buSzPct val="100000"/>
              <a:buFont typeface="Source Sans Pro"/>
              <a:defRPr sz="1800">
                <a:solidFill>
                  <a:srgbClr val="28324A"/>
                </a:solidFill>
                <a:latin typeface="Source Sans Pro"/>
                <a:ea typeface="Source Sans Pro"/>
                <a:cs typeface="Source Sans Pro"/>
                <a:sym typeface="Source Sans Pro"/>
              </a:defRPr>
            </a:lvl3pPr>
            <a:lvl4pPr lvl="3">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4pPr>
            <a:lvl5pPr lvl="4">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5pPr>
            <a:lvl6pPr lvl="5">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6pPr>
            <a:lvl7pPr lvl="6">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7pPr>
            <a:lvl8pPr lvl="7">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8pPr>
            <a:lvl9pPr lvl="8">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9pPr>
          </a:lstStyle>
          <a:p>
            <a:endParaRPr/>
          </a:p>
        </p:txBody>
      </p:sp>
    </p:spTree>
    <p:extLst>
      <p:ext uri="{BB962C8B-B14F-4D97-AF65-F5344CB8AC3E}">
        <p14:creationId xmlns:p14="http://schemas.microsoft.com/office/powerpoint/2010/main" val="2072326870"/>
      </p:ext>
    </p:extLst>
  </p:cSld>
  <p:clrMap bg1="lt1" tx1="dk1" bg2="dk2" tx2="lt2" accent1="accent1" accent2="accent2" accent3="accent3" accent4="accent4" accent5="accent5" accent6="accent6" hlink="hlink" folHlink="folHlink"/>
  <p:sldLayoutIdLst>
    <p:sldLayoutId id="2147484925" r:id="rId1"/>
    <p:sldLayoutId id="2147484926" r:id="rId2"/>
    <p:sldLayoutId id="2147484927" r:id="rId3"/>
    <p:sldLayoutId id="2147484928" r:id="rId4"/>
    <p:sldLayoutId id="2147484929" r:id="rId5"/>
    <p:sldLayoutId id="2147484930" r:id="rId6"/>
    <p:sldLayoutId id="2147484932" r:id="rId7"/>
    <p:sldLayoutId id="2147484933" r:id="rId8"/>
    <p:sldLayoutId id="2147484934" r:id="rId9"/>
    <p:sldLayoutId id="2147484935" r:id="rId10"/>
    <p:sldLayoutId id="214748497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5846208"/>
      </p:ext>
    </p:extLst>
  </p:cSld>
  <p:clrMap bg1="lt1" tx1="dk1" bg2="lt2" tx2="dk2" accent1="accent1" accent2="accent2" accent3="accent3" accent4="accent4" accent5="accent5" accent6="accent6" hlink="hlink" folHlink="folHlink"/>
  <p:sldLayoutIdLst>
    <p:sldLayoutId id="2147484939" r:id="rId1"/>
    <p:sldLayoutId id="2147484940" r:id="rId2"/>
    <p:sldLayoutId id="2147484941" r:id="rId3"/>
    <p:sldLayoutId id="2147484943" r:id="rId4"/>
    <p:sldLayoutId id="2147484944" r:id="rId5"/>
    <p:sldLayoutId id="2147484945" r:id="rId6"/>
    <p:sldLayoutId id="2147484946" r:id="rId7"/>
    <p:sldLayoutId id="2147484947" r:id="rId8"/>
    <p:sldLayoutId id="2147484948" r:id="rId9"/>
    <p:sldLayoutId id="2147484949" r:id="rId10"/>
    <p:sldLayoutId id="2147484950" r:id="rId11"/>
    <p:sldLayoutId id="2147484951" r:id="rId12"/>
    <p:sldLayoutId id="2147484952" r:id="rId13"/>
    <p:sldLayoutId id="2147484953" r:id="rId14"/>
    <p:sldLayoutId id="2147484954" r:id="rId15"/>
    <p:sldLayoutId id="2147484955" r:id="rId16"/>
    <p:sldLayoutId id="2147484956" r:id="rId17"/>
    <p:sldLayoutId id="2147484957" r:id="rId18"/>
    <p:sldLayoutId id="2147484958" r:id="rId19"/>
    <p:sldLayoutId id="214748495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959851636"/>
      </p:ext>
    </p:extLst>
  </p:cSld>
  <p:clrMap bg1="lt1" tx1="dk1" bg2="dk2" tx2="lt2" accent1="accent1" accent2="accent2" accent3="accent3" accent4="accent4" accent5="accent5" accent6="accent6" hlink="hlink" folHlink="folHlink"/>
  <p:sldLayoutIdLst>
    <p:sldLayoutId id="2147484975" r:id="rId1"/>
    <p:sldLayoutId id="2147484976" r:id="rId2"/>
    <p:sldLayoutId id="2147484977" r:id="rId3"/>
    <p:sldLayoutId id="2147484978" r:id="rId4"/>
    <p:sldLayoutId id="2147484979" r:id="rId5"/>
    <p:sldLayoutId id="2147484980" r:id="rId6"/>
    <p:sldLayoutId id="2147484981" r:id="rId7"/>
    <p:sldLayoutId id="2147484982" r:id="rId8"/>
    <p:sldLayoutId id="2147484983" r:id="rId9"/>
    <p:sldLayoutId id="2147484984" r:id="rId10"/>
    <p:sldLayoutId id="2147484985"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1094823"/>
      </p:ext>
    </p:extLst>
  </p:cSld>
  <p:clrMap bg1="lt1" tx1="dk1" bg2="lt2" tx2="dk2" accent1="accent1" accent2="accent2" accent3="accent3" accent4="accent4" accent5="accent5" accent6="accent6" hlink="hlink" folHlink="folHlink"/>
  <p:sldLayoutIdLst>
    <p:sldLayoutId id="2147484987" r:id="rId1"/>
    <p:sldLayoutId id="2147484988" r:id="rId2"/>
    <p:sldLayoutId id="2147484989" r:id="rId3"/>
    <p:sldLayoutId id="2147484990" r:id="rId4"/>
    <p:sldLayoutId id="2147484991" r:id="rId5"/>
    <p:sldLayoutId id="2147484992" r:id="rId6"/>
    <p:sldLayoutId id="2147484993" r:id="rId7"/>
    <p:sldLayoutId id="2147484994" r:id="rId8"/>
    <p:sldLayoutId id="2147484995" r:id="rId9"/>
    <p:sldLayoutId id="2147484996" r:id="rId10"/>
    <p:sldLayoutId id="2147484997" r:id="rId11"/>
    <p:sldLayoutId id="2147484998" r:id="rId12"/>
    <p:sldLayoutId id="2147484999" r:id="rId13"/>
    <p:sldLayoutId id="2147485000" r:id="rId14"/>
    <p:sldLayoutId id="2147485001" r:id="rId15"/>
    <p:sldLayoutId id="2147485002"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892644104"/>
      </p:ext>
    </p:extLst>
  </p:cSld>
  <p:clrMap bg1="lt1" tx1="dk1" bg2="dk2" tx2="lt2" accent1="accent1" accent2="accent2" accent3="accent3" accent4="accent4" accent5="accent5" accent6="accent6" hlink="hlink" folHlink="folHlink"/>
  <p:sldLayoutIdLst>
    <p:sldLayoutId id="2147485004" r:id="rId1"/>
    <p:sldLayoutId id="2147485005" r:id="rId2"/>
    <p:sldLayoutId id="2147485006" r:id="rId3"/>
    <p:sldLayoutId id="2147485007" r:id="rId4"/>
    <p:sldLayoutId id="2147485009" r:id="rId5"/>
    <p:sldLayoutId id="2147485010" r:id="rId6"/>
    <p:sldLayoutId id="2147485011" r:id="rId7"/>
    <p:sldLayoutId id="2147485012" r:id="rId8"/>
    <p:sldLayoutId id="2147485013" r:id="rId9"/>
    <p:sldLayoutId id="2147485014" r:id="rId10"/>
    <p:sldLayoutId id="2147485015" r:id="rId11"/>
    <p:sldLayoutId id="2147485016" r:id="rId1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56165988"/>
      </p:ext>
    </p:extLst>
  </p:cSld>
  <p:clrMap bg1="lt1" tx1="dk1" bg2="dk2" tx2="lt2" accent1="accent1" accent2="accent2" accent3="accent3" accent4="accent4" accent5="accent5" accent6="accent6" hlink="hlink" folHlink="folHlink"/>
  <p:sldLayoutIdLst>
    <p:sldLayoutId id="2147485036" r:id="rId1"/>
    <p:sldLayoutId id="2147485037" r:id="rId2"/>
    <p:sldLayoutId id="2147485038" r:id="rId3"/>
    <p:sldLayoutId id="2147485039" r:id="rId4"/>
    <p:sldLayoutId id="2147485041" r:id="rId5"/>
    <p:sldLayoutId id="2147485042" r:id="rId6"/>
    <p:sldLayoutId id="2147485043" r:id="rId7"/>
    <p:sldLayoutId id="2147485044" r:id="rId8"/>
    <p:sldLayoutId id="2147485045" r:id="rId9"/>
    <p:sldLayoutId id="214748504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2012094"/>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 id="2147485203" r:id="rId12"/>
    <p:sldLayoutId id="2147485204" r:id="rId13"/>
    <p:sldLayoutId id="2147485205" r:id="rId14"/>
    <p:sldLayoutId id="2147485206" r:id="rId15"/>
    <p:sldLayoutId id="214748520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1019" name="Line 491"/>
          <p:cNvSpPr>
            <a:spLocks noChangeShapeType="1"/>
          </p:cNvSpPr>
          <p:nvPr/>
        </p:nvSpPr>
        <p:spPr bwMode="auto">
          <a:xfrm>
            <a:off x="1468967" y="1000125"/>
            <a:ext cx="10445751" cy="0"/>
          </a:xfrm>
          <a:prstGeom prst="line">
            <a:avLst/>
          </a:prstGeom>
          <a:noFill/>
          <a:ln w="12700">
            <a:solidFill>
              <a:schemeClr val="hlink"/>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2" name="Rectangle 474"/>
          <p:cNvSpPr>
            <a:spLocks noChangeArrowheads="1"/>
          </p:cNvSpPr>
          <p:nvPr/>
        </p:nvSpPr>
        <p:spPr bwMode="gray">
          <a:xfrm>
            <a:off x="359834" y="0"/>
            <a:ext cx="378884" cy="6889750"/>
          </a:xfrm>
          <a:prstGeom prst="rect">
            <a:avLst/>
          </a:prstGeom>
          <a:solidFill>
            <a:schemeClr val="accent2">
              <a:alpha val="8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3" name="Rectangle 475"/>
          <p:cNvSpPr>
            <a:spLocks noChangeArrowheads="1"/>
          </p:cNvSpPr>
          <p:nvPr/>
        </p:nvSpPr>
        <p:spPr bwMode="gray">
          <a:xfrm>
            <a:off x="-16934" y="0"/>
            <a:ext cx="440267" cy="6858000"/>
          </a:xfrm>
          <a:prstGeom prst="rect">
            <a:avLst/>
          </a:prstGeom>
          <a:gradFill rotWithShape="1">
            <a:gsLst>
              <a:gs pos="0">
                <a:schemeClr val="accent2">
                  <a:gamma/>
                  <a:shade val="28627"/>
                  <a:invGamma/>
                </a:schemeClr>
              </a:gs>
              <a:gs pos="100000">
                <a:schemeClr val="accent2"/>
              </a:gs>
            </a:gsLst>
            <a:lin ang="189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5" name="Rectangle 477"/>
          <p:cNvSpPr>
            <a:spLocks noChangeArrowheads="1"/>
          </p:cNvSpPr>
          <p:nvPr/>
        </p:nvSpPr>
        <p:spPr bwMode="gray">
          <a:xfrm>
            <a:off x="999067" y="-14288"/>
            <a:ext cx="95251" cy="6872288"/>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7" name="Rectangle 479"/>
          <p:cNvSpPr>
            <a:spLocks noChangeArrowheads="1"/>
          </p:cNvSpPr>
          <p:nvPr/>
        </p:nvSpPr>
        <p:spPr bwMode="gray">
          <a:xfrm>
            <a:off x="677334" y="0"/>
            <a:ext cx="224367" cy="6865938"/>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9" name="Rectangle 481"/>
          <p:cNvSpPr>
            <a:spLocks noChangeArrowheads="1"/>
          </p:cNvSpPr>
          <p:nvPr/>
        </p:nvSpPr>
        <p:spPr bwMode="gray">
          <a:xfrm>
            <a:off x="882651" y="0"/>
            <a:ext cx="152400" cy="6872288"/>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0988" name="Rectangle 460"/>
          <p:cNvSpPr>
            <a:spLocks noGrp="1" noChangeArrowheads="1"/>
          </p:cNvSpPr>
          <p:nvPr>
            <p:ph type="title"/>
          </p:nvPr>
        </p:nvSpPr>
        <p:spPr bwMode="auto">
          <a:xfrm>
            <a:off x="1407585" y="65089"/>
            <a:ext cx="10610849" cy="1011237"/>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0989" name="Rectangle 461"/>
          <p:cNvSpPr>
            <a:spLocks noGrp="1" noChangeArrowheads="1"/>
          </p:cNvSpPr>
          <p:nvPr>
            <p:ph type="body" idx="1"/>
          </p:nvPr>
        </p:nvSpPr>
        <p:spPr bwMode="auto">
          <a:xfrm>
            <a:off x="1373717" y="1163639"/>
            <a:ext cx="10615083" cy="53609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0990" name="Rectangle 462"/>
          <p:cNvSpPr>
            <a:spLocks noGrp="1" noChangeArrowheads="1"/>
          </p:cNvSpPr>
          <p:nvPr>
            <p:ph type="dt" sz="half" idx="2"/>
          </p:nvPr>
        </p:nvSpPr>
        <p:spPr bwMode="auto">
          <a:xfrm>
            <a:off x="1437217" y="6616700"/>
            <a:ext cx="2844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b="0"/>
            </a:lvl1pPr>
          </a:lstStyle>
          <a:p>
            <a:pPr defTabSz="914286" fontAlgn="base">
              <a:spcBef>
                <a:spcPct val="0"/>
              </a:spcBef>
              <a:spcAft>
                <a:spcPct val="0"/>
              </a:spcAft>
            </a:pPr>
            <a:endParaRPr lang="en-US">
              <a:solidFill>
                <a:srgbClr val="30311D"/>
              </a:solidFill>
            </a:endParaRPr>
          </a:p>
        </p:txBody>
      </p:sp>
      <p:sp>
        <p:nvSpPr>
          <p:cNvPr id="150991" name="Rectangle 463"/>
          <p:cNvSpPr>
            <a:spLocks noGrp="1" noChangeArrowheads="1"/>
          </p:cNvSpPr>
          <p:nvPr>
            <p:ph type="ftr" sz="quarter" idx="3"/>
          </p:nvPr>
        </p:nvSpPr>
        <p:spPr bwMode="auto">
          <a:xfrm>
            <a:off x="7785100" y="6616700"/>
            <a:ext cx="3860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vl1pPr>
          </a:lstStyle>
          <a:p>
            <a:pPr algn="ctr" defTabSz="914286" fontAlgn="base">
              <a:spcBef>
                <a:spcPct val="0"/>
              </a:spcBef>
              <a:spcAft>
                <a:spcPct val="0"/>
              </a:spcAft>
            </a:pPr>
            <a:endParaRPr lang="en-US">
              <a:solidFill>
                <a:srgbClr val="30311D"/>
              </a:solidFill>
            </a:endParaRPr>
          </a:p>
        </p:txBody>
      </p:sp>
      <p:sp>
        <p:nvSpPr>
          <p:cNvPr id="150992" name="Rectangle 464"/>
          <p:cNvSpPr>
            <a:spLocks noGrp="1" noChangeArrowheads="1"/>
          </p:cNvSpPr>
          <p:nvPr>
            <p:ph type="sldNum" sz="quarter" idx="4"/>
          </p:nvPr>
        </p:nvSpPr>
        <p:spPr bwMode="auto">
          <a:xfrm>
            <a:off x="5583767" y="6616700"/>
            <a:ext cx="882651"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vl1pPr>
          </a:lstStyle>
          <a:p>
            <a:pPr defTabSz="914286" fontAlgn="base">
              <a:spcBef>
                <a:spcPct val="0"/>
              </a:spcBef>
              <a:spcAft>
                <a:spcPct val="0"/>
              </a:spcAft>
            </a:pPr>
            <a:fld id="{769BE45F-A8ED-49AD-B231-17366DC7D005}" type="slidenum">
              <a:rPr lang="en-US">
                <a:solidFill>
                  <a:srgbClr val="30311D"/>
                </a:solidFill>
              </a:rPr>
              <a:pPr defTabSz="914286" fontAlgn="base">
                <a:spcBef>
                  <a:spcPct val="0"/>
                </a:spcBef>
                <a:spcAft>
                  <a:spcPct val="0"/>
                </a:spcAft>
              </a:pPr>
              <a:t>‹#›</a:t>
            </a:fld>
            <a:endParaRPr lang="en-US">
              <a:solidFill>
                <a:srgbClr val="30311D"/>
              </a:solidFill>
            </a:endParaRPr>
          </a:p>
        </p:txBody>
      </p:sp>
      <p:sp>
        <p:nvSpPr>
          <p:cNvPr id="151036" name="Oval 508"/>
          <p:cNvSpPr>
            <a:spLocks noChangeArrowheads="1"/>
          </p:cNvSpPr>
          <p:nvPr/>
        </p:nvSpPr>
        <p:spPr bwMode="gray">
          <a:xfrm>
            <a:off x="584201" y="1892301"/>
            <a:ext cx="825500" cy="614363"/>
          </a:xfrm>
          <a:prstGeom prst="ellipse">
            <a:avLst/>
          </a:prstGeom>
          <a:blipFill dpi="0" rotWithShape="1">
            <a:blip r:embed="rId14" cstate="print"/>
            <a:srcRect/>
            <a:stretch>
              <a:fillRect/>
            </a:stretch>
          </a:blipFill>
          <a:ln w="28575"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39" name="Oval 511"/>
          <p:cNvSpPr>
            <a:spLocks noChangeArrowheads="1"/>
          </p:cNvSpPr>
          <p:nvPr/>
        </p:nvSpPr>
        <p:spPr bwMode="gray">
          <a:xfrm>
            <a:off x="590551" y="315913"/>
            <a:ext cx="804333" cy="596900"/>
          </a:xfrm>
          <a:prstGeom prst="ellipse">
            <a:avLst/>
          </a:prstGeom>
          <a:blipFill dpi="0" rotWithShape="1">
            <a:blip r:embed="rId15" cstate="print"/>
            <a:srcRect/>
            <a:stretch>
              <a:fillRect/>
            </a:stretch>
          </a:blipFill>
          <a:ln w="5715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43" name="Oval 515"/>
          <p:cNvSpPr>
            <a:spLocks noChangeArrowheads="1"/>
          </p:cNvSpPr>
          <p:nvPr/>
        </p:nvSpPr>
        <p:spPr bwMode="gray">
          <a:xfrm>
            <a:off x="573618" y="1128714"/>
            <a:ext cx="804333" cy="593725"/>
          </a:xfrm>
          <a:prstGeom prst="ellipse">
            <a:avLst/>
          </a:prstGeom>
          <a:blipFill dpi="0" rotWithShape="1">
            <a:blip r:embed="rId16" cstate="print"/>
            <a:srcRect/>
            <a:stretch>
              <a:fillRect/>
            </a:stretch>
          </a:blipFill>
          <a:ln w="3810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6" name="TextBox 15"/>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4147644388"/>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150988"/>
                                        </p:tgtEl>
                                        <p:attrNameLst>
                                          <p:attrName>style.visibility</p:attrName>
                                        </p:attrNameLst>
                                      </p:cBhvr>
                                      <p:to>
                                        <p:strVal val="visible"/>
                                      </p:to>
                                    </p:set>
                                    <p:animEffect transition="in" filter="barn(inVertical)">
                                      <p:cBhvr>
                                        <p:cTn id="7" dur="1000"/>
                                        <p:tgtEl>
                                          <p:spTgt spid="15098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1003"/>
                                        </p:tgtEl>
                                        <p:attrNameLst>
                                          <p:attrName>style.visibility</p:attrName>
                                        </p:attrNameLst>
                                      </p:cBhvr>
                                      <p:to>
                                        <p:strVal val="visible"/>
                                      </p:to>
                                    </p:set>
                                    <p:animEffect transition="in" filter="wipe(up)">
                                      <p:cBhvr>
                                        <p:cTn id="10" dur="500"/>
                                        <p:tgtEl>
                                          <p:spTgt spid="151003"/>
                                        </p:tgtEl>
                                      </p:cBhvr>
                                    </p:animEffect>
                                  </p:childTnLst>
                                </p:cTn>
                              </p:par>
                              <p:par>
                                <p:cTn id="11" presetID="22" presetClass="entr" presetSubtype="1" fill="hold" grpId="0" nodeType="withEffect">
                                  <p:stCondLst>
                                    <p:cond delay="200"/>
                                  </p:stCondLst>
                                  <p:childTnLst>
                                    <p:set>
                                      <p:cBhvr>
                                        <p:cTn id="12" dur="1" fill="hold">
                                          <p:stCondLst>
                                            <p:cond delay="0"/>
                                          </p:stCondLst>
                                        </p:cTn>
                                        <p:tgtEl>
                                          <p:spTgt spid="151002"/>
                                        </p:tgtEl>
                                        <p:attrNameLst>
                                          <p:attrName>style.visibility</p:attrName>
                                        </p:attrNameLst>
                                      </p:cBhvr>
                                      <p:to>
                                        <p:strVal val="visible"/>
                                      </p:to>
                                    </p:set>
                                    <p:animEffect transition="in" filter="wipe(up)">
                                      <p:cBhvr>
                                        <p:cTn id="13" dur="500"/>
                                        <p:tgtEl>
                                          <p:spTgt spid="15100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151007"/>
                                        </p:tgtEl>
                                        <p:attrNameLst>
                                          <p:attrName>style.visibility</p:attrName>
                                        </p:attrNameLst>
                                      </p:cBhvr>
                                      <p:to>
                                        <p:strVal val="visible"/>
                                      </p:to>
                                    </p:set>
                                    <p:animEffect transition="in" filter="wipe(up)">
                                      <p:cBhvr>
                                        <p:cTn id="16" dur="500"/>
                                        <p:tgtEl>
                                          <p:spTgt spid="151007"/>
                                        </p:tgtEl>
                                      </p:cBhvr>
                                    </p:animEffect>
                                  </p:childTnLst>
                                </p:cTn>
                              </p:par>
                              <p:par>
                                <p:cTn id="17" presetID="47" presetClass="entr" presetSubtype="0" fill="hold" grpId="0" nodeType="withEffect">
                                  <p:stCondLst>
                                    <p:cond delay="1500"/>
                                  </p:stCondLst>
                                  <p:childTnLst>
                                    <p:set>
                                      <p:cBhvr>
                                        <p:cTn id="18" dur="1" fill="hold">
                                          <p:stCondLst>
                                            <p:cond delay="0"/>
                                          </p:stCondLst>
                                        </p:cTn>
                                        <p:tgtEl>
                                          <p:spTgt spid="151009"/>
                                        </p:tgtEl>
                                        <p:attrNameLst>
                                          <p:attrName>style.visibility</p:attrName>
                                        </p:attrNameLst>
                                      </p:cBhvr>
                                      <p:to>
                                        <p:strVal val="visible"/>
                                      </p:to>
                                    </p:set>
                                    <p:animEffect transition="in" filter="fade">
                                      <p:cBhvr>
                                        <p:cTn id="19" dur="500"/>
                                        <p:tgtEl>
                                          <p:spTgt spid="151009"/>
                                        </p:tgtEl>
                                      </p:cBhvr>
                                    </p:animEffect>
                                    <p:anim calcmode="lin" valueType="num">
                                      <p:cBhvr>
                                        <p:cTn id="20" dur="500" fill="hold"/>
                                        <p:tgtEl>
                                          <p:spTgt spid="151009"/>
                                        </p:tgtEl>
                                        <p:attrNameLst>
                                          <p:attrName>ppt_x</p:attrName>
                                        </p:attrNameLst>
                                      </p:cBhvr>
                                      <p:tavLst>
                                        <p:tav tm="0">
                                          <p:val>
                                            <p:strVal val="#ppt_x"/>
                                          </p:val>
                                        </p:tav>
                                        <p:tav tm="100000">
                                          <p:val>
                                            <p:strVal val="#ppt_x"/>
                                          </p:val>
                                        </p:tav>
                                      </p:tavLst>
                                    </p:anim>
                                    <p:anim calcmode="lin" valueType="num">
                                      <p:cBhvr>
                                        <p:cTn id="21" dur="500" fill="hold"/>
                                        <p:tgtEl>
                                          <p:spTgt spid="151009"/>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2300"/>
                                  </p:stCondLst>
                                  <p:childTnLst>
                                    <p:set>
                                      <p:cBhvr>
                                        <p:cTn id="23" dur="1" fill="hold">
                                          <p:stCondLst>
                                            <p:cond delay="0"/>
                                          </p:stCondLst>
                                        </p:cTn>
                                        <p:tgtEl>
                                          <p:spTgt spid="151005"/>
                                        </p:tgtEl>
                                        <p:attrNameLst>
                                          <p:attrName>style.visibility</p:attrName>
                                        </p:attrNameLst>
                                      </p:cBhvr>
                                      <p:to>
                                        <p:strVal val="visible"/>
                                      </p:to>
                                    </p:set>
                                    <p:animEffect transition="in" filter="fade">
                                      <p:cBhvr>
                                        <p:cTn id="24" dur="500"/>
                                        <p:tgtEl>
                                          <p:spTgt spid="151005"/>
                                        </p:tgtEl>
                                      </p:cBhvr>
                                    </p:animEffect>
                                    <p:anim calcmode="lin" valueType="num">
                                      <p:cBhvr>
                                        <p:cTn id="25" dur="500" fill="hold"/>
                                        <p:tgtEl>
                                          <p:spTgt spid="151005"/>
                                        </p:tgtEl>
                                        <p:attrNameLst>
                                          <p:attrName>ppt_x</p:attrName>
                                        </p:attrNameLst>
                                      </p:cBhvr>
                                      <p:tavLst>
                                        <p:tav tm="0">
                                          <p:val>
                                            <p:strVal val="#ppt_x"/>
                                          </p:val>
                                        </p:tav>
                                        <p:tav tm="100000">
                                          <p:val>
                                            <p:strVal val="#ppt_x"/>
                                          </p:val>
                                        </p:tav>
                                      </p:tavLst>
                                    </p:anim>
                                    <p:anim calcmode="lin" valueType="num">
                                      <p:cBhvr>
                                        <p:cTn id="26" dur="500" fill="hold"/>
                                        <p:tgtEl>
                                          <p:spTgt spid="151005"/>
                                        </p:tgtEl>
                                        <p:attrNameLst>
                                          <p:attrName>ppt_y</p:attrName>
                                        </p:attrNameLst>
                                      </p:cBhvr>
                                      <p:tavLst>
                                        <p:tav tm="0">
                                          <p:val>
                                            <p:strVal val="#ppt_y-.1"/>
                                          </p:val>
                                        </p:tav>
                                        <p:tav tm="100000">
                                          <p:val>
                                            <p:strVal val="#ppt_y"/>
                                          </p:val>
                                        </p:tav>
                                      </p:tavLst>
                                    </p:anim>
                                  </p:childTnLst>
                                </p:cTn>
                              </p:par>
                            </p:childTnLst>
                          </p:cTn>
                        </p:par>
                        <p:par>
                          <p:cTn id="27" fill="hold">
                            <p:stCondLst>
                              <p:cond delay="2800"/>
                            </p:stCondLst>
                            <p:childTnLst>
                              <p:par>
                                <p:cTn id="28" presetID="6" presetClass="emph" presetSubtype="0" fill="hold" grpId="1" nodeType="afterEffect">
                                  <p:stCondLst>
                                    <p:cond delay="0"/>
                                  </p:stCondLst>
                                  <p:childTnLst>
                                    <p:animScale>
                                      <p:cBhvr>
                                        <p:cTn id="29" dur="500" fill="hold"/>
                                        <p:tgtEl>
                                          <p:spTgt spid="151003"/>
                                        </p:tgtEl>
                                      </p:cBhvr>
                                      <p:by x="150000" y="150000"/>
                                    </p:animScale>
                                  </p:childTnLst>
                                </p:cTn>
                              </p:par>
                              <p:par>
                                <p:cTn id="30" presetID="6" presetClass="emph" presetSubtype="0" fill="hold" grpId="1" nodeType="withEffect">
                                  <p:stCondLst>
                                    <p:cond delay="400"/>
                                  </p:stCondLst>
                                  <p:childTnLst>
                                    <p:animScale>
                                      <p:cBhvr>
                                        <p:cTn id="31" dur="500" fill="hold"/>
                                        <p:tgtEl>
                                          <p:spTgt spid="151007"/>
                                        </p:tgtEl>
                                      </p:cBhvr>
                                      <p:by x="150000" y="150000"/>
                                    </p:animScale>
                                  </p:childTnLst>
                                </p:cTn>
                              </p:par>
                              <p:par>
                                <p:cTn id="32" presetID="6" presetClass="emph" presetSubtype="0" fill="hold" grpId="1" nodeType="withEffect">
                                  <p:stCondLst>
                                    <p:cond delay="1100"/>
                                  </p:stCondLst>
                                  <p:childTnLst>
                                    <p:animScale>
                                      <p:cBhvr>
                                        <p:cTn id="33" dur="500" fill="hold"/>
                                        <p:tgtEl>
                                          <p:spTgt spid="151009"/>
                                        </p:tgtEl>
                                      </p:cBhvr>
                                      <p:by x="150000" y="150000"/>
                                    </p:animScale>
                                  </p:childTnLst>
                                </p:cTn>
                              </p:par>
                              <p:par>
                                <p:cTn id="34" presetID="6" presetClass="emph" presetSubtype="0" fill="hold" grpId="1" nodeType="withEffect">
                                  <p:stCondLst>
                                    <p:cond delay="1700"/>
                                  </p:stCondLst>
                                  <p:childTnLst>
                                    <p:animScale>
                                      <p:cBhvr>
                                        <p:cTn id="35" dur="500" fill="hold"/>
                                        <p:tgtEl>
                                          <p:spTgt spid="151005"/>
                                        </p:tgtEl>
                                      </p:cBhvr>
                                      <p:by x="150000" y="150000"/>
                                    </p:animScale>
                                  </p:childTnLst>
                                </p:cTn>
                              </p:par>
                            </p:childTnLst>
                          </p:cTn>
                        </p:par>
                        <p:par>
                          <p:cTn id="36" fill="hold">
                            <p:stCondLst>
                              <p:cond delay="5000"/>
                            </p:stCondLst>
                            <p:childTnLst>
                              <p:par>
                                <p:cTn id="37" presetID="6" presetClass="emph" presetSubtype="0" fill="hold" grpId="1" nodeType="afterEffect">
                                  <p:stCondLst>
                                    <p:cond delay="0"/>
                                  </p:stCondLst>
                                  <p:childTnLst>
                                    <p:animScale>
                                      <p:cBhvr>
                                        <p:cTn id="38" dur="500" fill="hold"/>
                                        <p:tgtEl>
                                          <p:spTgt spid="15100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002" grpId="0" animBg="1"/>
      <p:bldP spid="151002" grpId="1" animBg="1"/>
      <p:bldP spid="151003" grpId="0" animBg="1"/>
      <p:bldP spid="151003" grpId="1" animBg="1"/>
      <p:bldP spid="151005" grpId="0" animBg="1"/>
      <p:bldP spid="151005" grpId="1" animBg="1"/>
      <p:bldP spid="151007" grpId="0" animBg="1"/>
      <p:bldP spid="151007" grpId="1" animBg="1"/>
      <p:bldP spid="151009" grpId="0" animBg="1"/>
      <p:bldP spid="151009" grpId="1" animBg="1"/>
      <p:bldP spid="150988" grpId="0"/>
    </p:bldLst>
  </p:timing>
  <p:txStyles>
    <p:titleStyle>
      <a:lvl1pPr algn="l" rtl="0" eaLnBrk="1" fontAlgn="base" hangingPunct="1">
        <a:spcBef>
          <a:spcPct val="0"/>
        </a:spcBef>
        <a:spcAft>
          <a:spcPct val="0"/>
        </a:spcAft>
        <a:defRPr sz="4000" b="1">
          <a:solidFill>
            <a:schemeClr val="tx2"/>
          </a:solidFill>
          <a:latin typeface="+mj-lt"/>
          <a:ea typeface="+mj-ea"/>
          <a:cs typeface="+mj-cs"/>
        </a:defRPr>
      </a:lvl1pPr>
      <a:lvl2pPr algn="l" rtl="0" eaLnBrk="1" fontAlgn="base" hangingPunct="1">
        <a:spcBef>
          <a:spcPct val="0"/>
        </a:spcBef>
        <a:spcAft>
          <a:spcPct val="0"/>
        </a:spcAft>
        <a:defRPr sz="4000" b="1">
          <a:solidFill>
            <a:schemeClr val="tx2"/>
          </a:solidFill>
          <a:latin typeface="Arial" charset="0"/>
        </a:defRPr>
      </a:lvl2pPr>
      <a:lvl3pPr algn="l" rtl="0" eaLnBrk="1" fontAlgn="base" hangingPunct="1">
        <a:spcBef>
          <a:spcPct val="0"/>
        </a:spcBef>
        <a:spcAft>
          <a:spcPct val="0"/>
        </a:spcAft>
        <a:defRPr sz="4000" b="1">
          <a:solidFill>
            <a:schemeClr val="tx2"/>
          </a:solidFill>
          <a:latin typeface="Arial" charset="0"/>
        </a:defRPr>
      </a:lvl3pPr>
      <a:lvl4pPr algn="l" rtl="0" eaLnBrk="1" fontAlgn="base" hangingPunct="1">
        <a:spcBef>
          <a:spcPct val="0"/>
        </a:spcBef>
        <a:spcAft>
          <a:spcPct val="0"/>
        </a:spcAft>
        <a:defRPr sz="4000" b="1">
          <a:solidFill>
            <a:schemeClr val="tx2"/>
          </a:solidFill>
          <a:latin typeface="Arial" charset="0"/>
        </a:defRPr>
      </a:lvl4pPr>
      <a:lvl5pPr algn="l" rtl="0" eaLnBrk="1" fontAlgn="base" hangingPunct="1">
        <a:spcBef>
          <a:spcPct val="0"/>
        </a:spcBef>
        <a:spcAft>
          <a:spcPct val="0"/>
        </a:spcAft>
        <a:defRPr sz="4000" b="1">
          <a:solidFill>
            <a:schemeClr val="tx2"/>
          </a:solidFill>
          <a:latin typeface="Arial" charset="0"/>
        </a:defRPr>
      </a:lvl5pPr>
      <a:lvl6pPr marL="457200" algn="l" rtl="0" eaLnBrk="1" fontAlgn="base" hangingPunct="1">
        <a:spcBef>
          <a:spcPct val="0"/>
        </a:spcBef>
        <a:spcAft>
          <a:spcPct val="0"/>
        </a:spcAft>
        <a:defRPr sz="4000" b="1">
          <a:solidFill>
            <a:schemeClr val="tx2"/>
          </a:solidFill>
          <a:latin typeface="Arial" charset="0"/>
        </a:defRPr>
      </a:lvl6pPr>
      <a:lvl7pPr marL="914400" algn="l" rtl="0" eaLnBrk="1" fontAlgn="base" hangingPunct="1">
        <a:spcBef>
          <a:spcPct val="0"/>
        </a:spcBef>
        <a:spcAft>
          <a:spcPct val="0"/>
        </a:spcAft>
        <a:defRPr sz="4000" b="1">
          <a:solidFill>
            <a:schemeClr val="tx2"/>
          </a:solidFill>
          <a:latin typeface="Arial" charset="0"/>
        </a:defRPr>
      </a:lvl7pPr>
      <a:lvl8pPr marL="1371600" algn="l" rtl="0" eaLnBrk="1" fontAlgn="base" hangingPunct="1">
        <a:spcBef>
          <a:spcPct val="0"/>
        </a:spcBef>
        <a:spcAft>
          <a:spcPct val="0"/>
        </a:spcAft>
        <a:defRPr sz="4000" b="1">
          <a:solidFill>
            <a:schemeClr val="tx2"/>
          </a:solidFill>
          <a:latin typeface="Arial" charset="0"/>
        </a:defRPr>
      </a:lvl8pPr>
      <a:lvl9pPr marL="1828800" algn="l" rtl="0" eaLnBrk="1" fontAlgn="base" hangingPunct="1">
        <a:spcBef>
          <a:spcPct val="0"/>
        </a:spcBef>
        <a:spcAft>
          <a:spcPct val="0"/>
        </a:spcAft>
        <a:defRPr sz="4000" b="1">
          <a:solidFill>
            <a:schemeClr val="tx2"/>
          </a:solidFill>
          <a:latin typeface="Arial" charset="0"/>
        </a:defRPr>
      </a:lvl9pPr>
    </p:titleStyle>
    <p:bodyStyle>
      <a:lvl1pPr marL="342900" indent="-342900" algn="l" rtl="0" eaLnBrk="1" fontAlgn="base" hangingPunct="1">
        <a:spcBef>
          <a:spcPct val="20000"/>
        </a:spcBef>
        <a:spcAft>
          <a:spcPct val="0"/>
        </a:spcAft>
        <a:buSzPct val="85000"/>
        <a:buFont typeface="Wingdings" pitchFamily="2" charset="2"/>
        <a:buChar char="£"/>
        <a:defRPr sz="3200" b="1">
          <a:solidFill>
            <a:schemeClr val="accent1"/>
          </a:solidFill>
          <a:latin typeface="+mn-lt"/>
          <a:ea typeface="+mn-ea"/>
          <a:cs typeface="+mn-cs"/>
        </a:defRPr>
      </a:lvl1pPr>
      <a:lvl2pPr marL="742950" indent="-285750" algn="l" rtl="0" eaLnBrk="1" fontAlgn="base" hangingPunct="1">
        <a:spcBef>
          <a:spcPct val="20000"/>
        </a:spcBef>
        <a:spcAft>
          <a:spcPct val="0"/>
        </a:spcAft>
        <a:buClr>
          <a:schemeClr val="hlink"/>
        </a:buClr>
        <a:buSzPct val="105000"/>
        <a:buChar char="•"/>
        <a:defRPr sz="2800">
          <a:solidFill>
            <a:schemeClr val="tx2"/>
          </a:solidFill>
          <a:latin typeface="+mn-lt"/>
        </a:defRPr>
      </a:lvl2pPr>
      <a:lvl3pPr marL="1143000" indent="-228600" algn="l" rtl="0" eaLnBrk="1" fontAlgn="base" hangingPunct="1">
        <a:spcBef>
          <a:spcPct val="20000"/>
        </a:spcBef>
        <a:spcAft>
          <a:spcPct val="0"/>
        </a:spcAft>
        <a:buClr>
          <a:schemeClr val="folHlink"/>
        </a:buClr>
        <a:buChar char="•"/>
        <a:defRPr sz="2400">
          <a:solidFill>
            <a:schemeClr val="tx2"/>
          </a:solidFill>
          <a:latin typeface="+mn-lt"/>
        </a:defRPr>
      </a:lvl3pPr>
      <a:lvl4pPr marL="1600200" indent="-228600" algn="l" rtl="0" eaLnBrk="1" fontAlgn="base" hangingPunct="1">
        <a:spcBef>
          <a:spcPct val="20000"/>
        </a:spcBef>
        <a:spcAft>
          <a:spcPct val="0"/>
        </a:spcAft>
        <a:buClr>
          <a:schemeClr val="tx2"/>
        </a:buClr>
        <a:buSzPct val="85000"/>
        <a:buChar char="•"/>
        <a:defRPr sz="2000">
          <a:solidFill>
            <a:schemeClr val="tx2"/>
          </a:solidFill>
          <a:latin typeface="+mn-lt"/>
        </a:defRPr>
      </a:lvl4pPr>
      <a:lvl5pPr marL="2057400" indent="-228600" algn="l" rtl="0" eaLnBrk="1" fontAlgn="base" hangingPunct="1">
        <a:spcBef>
          <a:spcPct val="20000"/>
        </a:spcBef>
        <a:spcAft>
          <a:spcPct val="0"/>
        </a:spcAft>
        <a:buClr>
          <a:schemeClr val="accent1"/>
        </a:buClr>
        <a:buSzPct val="85000"/>
        <a:buChar char="•"/>
        <a:defRPr sz="2000">
          <a:solidFill>
            <a:schemeClr val="tx2"/>
          </a:solidFill>
          <a:latin typeface="+mn-lt"/>
        </a:defRPr>
      </a:lvl5pPr>
      <a:lvl6pPr marL="2514600" indent="-228600" algn="l" rtl="0" eaLnBrk="1" fontAlgn="base" hangingPunct="1">
        <a:spcBef>
          <a:spcPct val="20000"/>
        </a:spcBef>
        <a:spcAft>
          <a:spcPct val="0"/>
        </a:spcAft>
        <a:buClr>
          <a:schemeClr val="accent1"/>
        </a:buClr>
        <a:buSzPct val="85000"/>
        <a:buChar char="•"/>
        <a:defRPr sz="2000">
          <a:solidFill>
            <a:schemeClr val="tx2"/>
          </a:solidFill>
          <a:latin typeface="+mn-lt"/>
        </a:defRPr>
      </a:lvl6pPr>
      <a:lvl7pPr marL="2971800" indent="-228600" algn="l" rtl="0" eaLnBrk="1" fontAlgn="base" hangingPunct="1">
        <a:spcBef>
          <a:spcPct val="20000"/>
        </a:spcBef>
        <a:spcAft>
          <a:spcPct val="0"/>
        </a:spcAft>
        <a:buClr>
          <a:schemeClr val="accent1"/>
        </a:buClr>
        <a:buSzPct val="85000"/>
        <a:buChar char="•"/>
        <a:defRPr sz="2000">
          <a:solidFill>
            <a:schemeClr val="tx2"/>
          </a:solidFill>
          <a:latin typeface="+mn-lt"/>
        </a:defRPr>
      </a:lvl7pPr>
      <a:lvl8pPr marL="3429000" indent="-228600" algn="l" rtl="0" eaLnBrk="1" fontAlgn="base" hangingPunct="1">
        <a:spcBef>
          <a:spcPct val="20000"/>
        </a:spcBef>
        <a:spcAft>
          <a:spcPct val="0"/>
        </a:spcAft>
        <a:buClr>
          <a:schemeClr val="accent1"/>
        </a:buClr>
        <a:buSzPct val="85000"/>
        <a:buChar char="•"/>
        <a:defRPr sz="2000">
          <a:solidFill>
            <a:schemeClr val="tx2"/>
          </a:solidFill>
          <a:latin typeface="+mn-lt"/>
        </a:defRPr>
      </a:lvl8pPr>
      <a:lvl9pPr marL="3886200" indent="-228600" algn="l" rtl="0" eaLnBrk="1" fontAlgn="base" hangingPunct="1">
        <a:spcBef>
          <a:spcPct val="20000"/>
        </a:spcBef>
        <a:spcAft>
          <a:spcPct val="0"/>
        </a:spcAft>
        <a:buClr>
          <a:schemeClr val="accent1"/>
        </a:buClr>
        <a:buSzPct val="85000"/>
        <a:buChar char="•"/>
        <a:defRPr sz="2000">
          <a:solidFill>
            <a:schemeClr val="tx2"/>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27080052"/>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9819450"/>
      </p:ext>
    </p:extLst>
  </p:cSld>
  <p:clrMap bg1="lt1" tx1="dk1" bg2="lt2" tx2="dk2" accent1="accent1" accent2="accent2" accent3="accent3" accent4="accent4" accent5="accent5" accent6="accent6" hlink="hlink" folHlink="folHlink"/>
  <p:sldLayoutIdLst>
    <p:sldLayoutId id="2147486021" r:id="rId1"/>
    <p:sldLayoutId id="2147486022" r:id="rId2"/>
    <p:sldLayoutId id="2147486023" r:id="rId3"/>
    <p:sldLayoutId id="2147486024" r:id="rId4"/>
    <p:sldLayoutId id="2147486025" r:id="rId5"/>
    <p:sldLayoutId id="2147486026" r:id="rId6"/>
    <p:sldLayoutId id="2147486027" r:id="rId7"/>
    <p:sldLayoutId id="2147486028" r:id="rId8"/>
    <p:sldLayoutId id="2147486029" r:id="rId9"/>
    <p:sldLayoutId id="2147486030" r:id="rId10"/>
    <p:sldLayoutId id="2147486031" r:id="rId11"/>
    <p:sldLayoutId id="2147486033" r:id="rId12"/>
    <p:sldLayoutId id="2147486034" r:id="rId13"/>
    <p:sldLayoutId id="2147486035" r:id="rId1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61557399"/>
      </p:ext>
    </p:extLst>
  </p:cSld>
  <p:clrMap bg1="lt1" tx1="dk1" bg2="lt2" tx2="dk2" accent1="accent1" accent2="accent2" accent3="accent3" accent4="accent4" accent5="accent5" accent6="accent6" hlink="hlink" folHlink="folHlink"/>
  <p:sldLayoutIdLst>
    <p:sldLayoutId id="2147486037" r:id="rId1"/>
    <p:sldLayoutId id="2147486038" r:id="rId2"/>
    <p:sldLayoutId id="2147486039" r:id="rId3"/>
    <p:sldLayoutId id="2147486040" r:id="rId4"/>
    <p:sldLayoutId id="2147486041" r:id="rId5"/>
    <p:sldLayoutId id="2147486042" r:id="rId6"/>
    <p:sldLayoutId id="2147486043" r:id="rId7"/>
    <p:sldLayoutId id="2147486044" r:id="rId8"/>
    <p:sldLayoutId id="2147486045" r:id="rId9"/>
    <p:sldLayoutId id="2147486046" r:id="rId10"/>
    <p:sldLayoutId id="2147486047" r:id="rId11"/>
    <p:sldLayoutId id="2147486048" r:id="rId12"/>
    <p:sldLayoutId id="2147486049" r:id="rId13"/>
    <p:sldLayoutId id="2147486050" r:id="rId14"/>
    <p:sldLayoutId id="2147486051" r:id="rId15"/>
    <p:sldLayoutId id="2147486052" r:id="rId16"/>
    <p:sldLayoutId id="2147486053"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87869935"/>
      </p:ext>
    </p:extLst>
  </p:cSld>
  <p:clrMap bg1="lt1" tx1="dk1" bg2="lt2" tx2="dk2" accent1="accent1" accent2="accent2" accent3="accent3" accent4="accent4" accent5="accent5" accent6="accent6" hlink="hlink" folHlink="folHlink"/>
  <p:sldLayoutIdLst>
    <p:sldLayoutId id="2147486055" r:id="rId1"/>
    <p:sldLayoutId id="2147486056" r:id="rId2"/>
    <p:sldLayoutId id="2147486057" r:id="rId3"/>
    <p:sldLayoutId id="2147486058" r:id="rId4"/>
    <p:sldLayoutId id="2147486059" r:id="rId5"/>
    <p:sldLayoutId id="2147486060" r:id="rId6"/>
    <p:sldLayoutId id="2147486061" r:id="rId7"/>
    <p:sldLayoutId id="2147486062" r:id="rId8"/>
    <p:sldLayoutId id="2147486063" r:id="rId9"/>
    <p:sldLayoutId id="2147486064" r:id="rId10"/>
    <p:sldLayoutId id="2147486065" r:id="rId11"/>
    <p:sldLayoutId id="2147486066" r:id="rId12"/>
    <p:sldLayoutId id="2147486067" r:id="rId13"/>
    <p:sldLayoutId id="2147486068" r:id="rId14"/>
    <p:sldLayoutId id="2147486069" r:id="rId15"/>
    <p:sldLayoutId id="2147486070" r:id="rId16"/>
    <p:sldLayoutId id="2147486071" r:id="rId17"/>
    <p:sldLayoutId id="2147486073" r:id="rId18"/>
    <p:sldLayoutId id="2147486074" r:id="rId19"/>
    <p:sldLayoutId id="2147486075" r:id="rId20"/>
    <p:sldLayoutId id="2147486085" r:id="rId21"/>
    <p:sldLayoutId id="2147486086" r:id="rId22"/>
    <p:sldLayoutId id="2147486438" r:id="rId23"/>
    <p:sldLayoutId id="2147486439" r:id="rId24"/>
    <p:sldLayoutId id="2147486440" r:id="rId25"/>
    <p:sldLayoutId id="2147486441"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2688244533"/>
      </p:ext>
    </p:extLst>
  </p:cSld>
  <p:clrMap bg1="lt1" tx1="dk1" bg2="dk2" tx2="lt2" accent1="accent1" accent2="accent2" accent3="accent3" accent4="accent4" accent5="accent5" accent6="accent6" hlink="hlink" folHlink="folHlink"/>
  <p:sldLayoutIdLst>
    <p:sldLayoutId id="2147486088" r:id="rId1"/>
    <p:sldLayoutId id="2147486089" r:id="rId2"/>
    <p:sldLayoutId id="2147486090" r:id="rId3"/>
    <p:sldLayoutId id="2147486091" r:id="rId4"/>
    <p:sldLayoutId id="2147486092" r:id="rId5"/>
    <p:sldLayoutId id="2147486093" r:id="rId6"/>
    <p:sldLayoutId id="2147486094" r:id="rId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40">
              <a:defRPr/>
            </a:pPr>
            <a:fld id="{00000000-1234-1234-1234-123412341234}" type="slidenum">
              <a:rPr lang="en" smtClean="0">
                <a:solidFill>
                  <a:srgbClr val="7C7F91"/>
                </a:solidFill>
              </a:rPr>
              <a:pPr defTabSz="1219140">
                <a:defRPr/>
              </a:pPr>
              <a:t>‹#›</a:t>
            </a:fld>
            <a:endParaRPr lang="en">
              <a:solidFill>
                <a:srgbClr val="7C7F91"/>
              </a:solidFill>
            </a:endParaRPr>
          </a:p>
        </p:txBody>
      </p:sp>
    </p:spTree>
    <p:extLst>
      <p:ext uri="{BB962C8B-B14F-4D97-AF65-F5344CB8AC3E}">
        <p14:creationId xmlns:p14="http://schemas.microsoft.com/office/powerpoint/2010/main" val="354703011"/>
      </p:ext>
    </p:extLst>
  </p:cSld>
  <p:clrMap bg1="lt1" tx1="dk1" bg2="dk2" tx2="lt2" accent1="accent1" accent2="accent2" accent3="accent3" accent4="accent4" accent5="accent5" accent6="accent6" hlink="hlink" folHlink="folHlink"/>
  <p:sldLayoutIdLst>
    <p:sldLayoutId id="2147486096" r:id="rId1"/>
    <p:sldLayoutId id="2147486097" r:id="rId2"/>
    <p:sldLayoutId id="2147486098" r:id="rId3"/>
    <p:sldLayoutId id="2147486099" r:id="rId4"/>
    <p:sldLayoutId id="2147486100" r:id="rId5"/>
    <p:sldLayoutId id="2147486101" r:id="rId6"/>
    <p:sldLayoutId id="2147486102" r:id="rId7"/>
    <p:sldLayoutId id="2147486103" r:id="rId8"/>
    <p:sldLayoutId id="2147486104" r:id="rId9"/>
    <p:sldLayoutId id="2147486105" r:id="rId10"/>
    <p:sldLayoutId id="2147486106"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1560468929"/>
      </p:ext>
    </p:extLst>
  </p:cSld>
  <p:clrMap bg1="lt1" tx1="dk1" bg2="dk2" tx2="lt2" accent1="accent1" accent2="accent2" accent3="accent3" accent4="accent4" accent5="accent5" accent6="accent6" hlink="hlink" folHlink="folHlink"/>
  <p:sldLayoutIdLst>
    <p:sldLayoutId id="2147486108" r:id="rId1"/>
    <p:sldLayoutId id="2147486109" r:id="rId2"/>
    <p:sldLayoutId id="2147486110" r:id="rId3"/>
    <p:sldLayoutId id="2147486111" r:id="rId4"/>
    <p:sldLayoutId id="2147486112" r:id="rId5"/>
    <p:sldLayoutId id="2147486113" r:id="rId6"/>
    <p:sldLayoutId id="2147486114" r:id="rId7"/>
    <p:sldLayoutId id="2147486115" r:id="rId8"/>
    <p:sldLayoutId id="2147486116" r:id="rId9"/>
    <p:sldLayoutId id="2147486117" r:id="rId10"/>
    <p:sldLayoutId id="2147486118" r:id="rId11"/>
    <p:sldLayoutId id="2147486119" r:id="rId12"/>
    <p:sldLayoutId id="2147486120" r:id="rId13"/>
    <p:sldLayoutId id="2147486121" r:id="rId14"/>
    <p:sldLayoutId id="2147486122" r:id="rId15"/>
    <p:sldLayoutId id="2147486123" r:id="rId16"/>
    <p:sldLayoutId id="2147486124" r:id="rId17"/>
    <p:sldLayoutId id="2147486125"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1"/>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377"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2"/>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377"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377" fontAlgn="base">
              <a:spcBef>
                <a:spcPct val="0"/>
              </a:spcBef>
              <a:spcAft>
                <a:spcPct val="0"/>
              </a:spcAft>
              <a:defRPr/>
            </a:pPr>
            <a:fld id="{51311295-2FAB-4AC1-BFF6-4AD6DF81AF91}" type="slidenum">
              <a:rPr lang="en-US" smtClean="0">
                <a:cs typeface="Arial" panose="020B0604020202020204" pitchFamily="34" charset="0"/>
              </a:rPr>
              <a:pPr defTabSz="914377"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377"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1"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1"/>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1"/>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1"/>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9" y="463551"/>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9" y="463551"/>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1"/>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26079321"/>
      </p:ext>
    </p:extLst>
  </p:cSld>
  <p:clrMap bg1="lt1" tx1="dk1" bg2="lt2" tx2="dk2" accent1="accent1" accent2="accent2" accent3="accent3" accent4="accent4" accent5="accent5" accent6="accent6" hlink="hlink" folHlink="folHlink"/>
  <p:sldLayoutIdLst>
    <p:sldLayoutId id="2147486127" r:id="rId1"/>
    <p:sldLayoutId id="2147486128" r:id="rId2"/>
    <p:sldLayoutId id="2147486129" r:id="rId3"/>
    <p:sldLayoutId id="2147486130" r:id="rId4"/>
    <p:sldLayoutId id="2147486131" r:id="rId5"/>
    <p:sldLayoutId id="2147486132" r:id="rId6"/>
    <p:sldLayoutId id="2147486133" r:id="rId7"/>
    <p:sldLayoutId id="2147486134" r:id="rId8"/>
    <p:sldLayoutId id="2147486135" r:id="rId9"/>
    <p:sldLayoutId id="2147486136" r:id="rId10"/>
    <p:sldLayoutId id="2147486137"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189" algn="l" rtl="0" eaLnBrk="1" fontAlgn="base" hangingPunct="1">
        <a:spcBef>
          <a:spcPct val="0"/>
        </a:spcBef>
        <a:spcAft>
          <a:spcPct val="0"/>
        </a:spcAft>
        <a:defRPr sz="3200">
          <a:solidFill>
            <a:schemeClr val="tx2"/>
          </a:solidFill>
          <a:latin typeface="Arial" charset="0"/>
        </a:defRPr>
      </a:lvl6pPr>
      <a:lvl7pPr marL="914377" algn="l" rtl="0" eaLnBrk="1" fontAlgn="base" hangingPunct="1">
        <a:spcBef>
          <a:spcPct val="0"/>
        </a:spcBef>
        <a:spcAft>
          <a:spcPct val="0"/>
        </a:spcAft>
        <a:defRPr sz="3200">
          <a:solidFill>
            <a:schemeClr val="tx2"/>
          </a:solidFill>
          <a:latin typeface="Arial" charset="0"/>
        </a:defRPr>
      </a:lvl7pPr>
      <a:lvl8pPr marL="1371566" algn="l" rtl="0" eaLnBrk="1" fontAlgn="base" hangingPunct="1">
        <a:spcBef>
          <a:spcPct val="0"/>
        </a:spcBef>
        <a:spcAft>
          <a:spcPct val="0"/>
        </a:spcAft>
        <a:defRPr sz="3200">
          <a:solidFill>
            <a:schemeClr val="tx2"/>
          </a:solidFill>
          <a:latin typeface="Arial" charset="0"/>
        </a:defRPr>
      </a:lvl8pPr>
      <a:lvl9pPr marL="1828754" algn="l" rtl="0" eaLnBrk="1" fontAlgn="base" hangingPunct="1">
        <a:spcBef>
          <a:spcPct val="0"/>
        </a:spcBef>
        <a:spcAft>
          <a:spcPct val="0"/>
        </a:spcAft>
        <a:defRPr sz="3200">
          <a:solidFill>
            <a:schemeClr val="tx2"/>
          </a:solidFill>
          <a:latin typeface="Arial" charset="0"/>
        </a:defRPr>
      </a:lvl9pPr>
    </p:titleStyle>
    <p:bodyStyle>
      <a:lvl1pPr marL="342891" indent="-342891"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32" indent="-285744"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2971" indent="-228594" algn="l" rtl="0" fontAlgn="base">
        <a:spcBef>
          <a:spcPct val="20000"/>
        </a:spcBef>
        <a:spcAft>
          <a:spcPct val="0"/>
        </a:spcAft>
        <a:buClr>
          <a:schemeClr val="accent2"/>
        </a:buClr>
        <a:buChar char="•"/>
        <a:defRPr sz="2400">
          <a:solidFill>
            <a:schemeClr val="tx1"/>
          </a:solidFill>
          <a:latin typeface="+mn-lt"/>
        </a:defRPr>
      </a:lvl3pPr>
      <a:lvl4pPr marL="1600160" indent="-228594" algn="l" rtl="0" fontAlgn="base">
        <a:spcBef>
          <a:spcPct val="20000"/>
        </a:spcBef>
        <a:spcAft>
          <a:spcPct val="0"/>
        </a:spcAft>
        <a:buChar char="–"/>
        <a:defRPr sz="2000">
          <a:solidFill>
            <a:schemeClr val="tx1"/>
          </a:solidFill>
          <a:latin typeface="+mn-lt"/>
        </a:defRPr>
      </a:lvl4pPr>
      <a:lvl5pPr marL="2057349" indent="-228594" algn="l" rtl="0" fontAlgn="base">
        <a:spcBef>
          <a:spcPct val="20000"/>
        </a:spcBef>
        <a:spcAft>
          <a:spcPct val="0"/>
        </a:spcAft>
        <a:buChar char="»"/>
        <a:defRPr sz="2000">
          <a:solidFill>
            <a:schemeClr val="tx1"/>
          </a:solidFill>
          <a:latin typeface="+mn-lt"/>
        </a:defRPr>
      </a:lvl5pPr>
      <a:lvl6pPr marL="2514537" indent="-228594" algn="l" rtl="0" eaLnBrk="1" fontAlgn="base" hangingPunct="1">
        <a:spcBef>
          <a:spcPct val="20000"/>
        </a:spcBef>
        <a:spcAft>
          <a:spcPct val="0"/>
        </a:spcAft>
        <a:buChar char="»"/>
        <a:defRPr sz="2000">
          <a:solidFill>
            <a:schemeClr val="tx1"/>
          </a:solidFill>
          <a:latin typeface="+mn-lt"/>
        </a:defRPr>
      </a:lvl6pPr>
      <a:lvl7pPr marL="2971726" indent="-228594" algn="l" rtl="0" eaLnBrk="1" fontAlgn="base" hangingPunct="1">
        <a:spcBef>
          <a:spcPct val="20000"/>
        </a:spcBef>
        <a:spcAft>
          <a:spcPct val="0"/>
        </a:spcAft>
        <a:buChar char="»"/>
        <a:defRPr sz="2000">
          <a:solidFill>
            <a:schemeClr val="tx1"/>
          </a:solidFill>
          <a:latin typeface="+mn-lt"/>
        </a:defRPr>
      </a:lvl7pPr>
      <a:lvl8pPr marL="3428914" indent="-228594" algn="l" rtl="0" eaLnBrk="1" fontAlgn="base" hangingPunct="1">
        <a:spcBef>
          <a:spcPct val="20000"/>
        </a:spcBef>
        <a:spcAft>
          <a:spcPct val="0"/>
        </a:spcAft>
        <a:buChar char="»"/>
        <a:defRPr sz="2000">
          <a:solidFill>
            <a:schemeClr val="tx1"/>
          </a:solidFill>
          <a:latin typeface="+mn-lt"/>
        </a:defRPr>
      </a:lvl8pPr>
      <a:lvl9pPr marL="3886103" indent="-228594"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87E99E3B-7281-4035-8B24-915B01EDBB8D}"/>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a16="http://schemas.microsoft.com/office/drawing/2014/main" id="{78824FCB-1FA1-4C81-B9C6-5EFD054D57F9}"/>
              </a:ext>
            </a:extLst>
          </p:cNvPr>
          <p:cNvSpPr>
            <a:spLocks noGrp="1" noChangeArrowheads="1"/>
          </p:cNvSpPr>
          <p:nvPr>
            <p:ph type="body" idx="1"/>
          </p:nvPr>
        </p:nvSpPr>
        <p:spPr bwMode="auto">
          <a:xfrm>
            <a:off x="838200" y="1825625"/>
            <a:ext cx="10515600" cy="435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a16="http://schemas.microsoft.com/office/drawing/2014/main" id="{A444550F-9C5B-4E42-86A4-656964918638}"/>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A3BB8F52-862A-471E-AF68-D9B73A3DAC0B}" type="datetimeFigureOut">
              <a:rPr lang="en-ID"/>
              <a:pPr>
                <a:defRPr/>
              </a:pPr>
              <a:t>09/12/2021</a:t>
            </a:fld>
            <a:endParaRPr lang="en-ID"/>
          </a:p>
        </p:txBody>
      </p:sp>
      <p:sp>
        <p:nvSpPr>
          <p:cNvPr id="5" name="Footer Placeholder 4">
            <a:extLst>
              <a:ext uri="{FF2B5EF4-FFF2-40B4-BE49-F238E27FC236}">
                <a16:creationId xmlns:a16="http://schemas.microsoft.com/office/drawing/2014/main" id="{B91CB5B7-F8A1-4C58-B7AB-F8CEA6DA8F79}"/>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a16="http://schemas.microsoft.com/office/drawing/2014/main" id="{44DC3C2D-37FF-40C7-B57C-964B3DACC241}"/>
              </a:ext>
            </a:extLst>
          </p:cNvPr>
          <p:cNvSpPr>
            <a:spLocks noGrp="1"/>
          </p:cNvSpPr>
          <p:nvPr>
            <p:ph type="sldNum" sz="quarter" idx="4"/>
          </p:nvPr>
        </p:nvSpPr>
        <p:spPr>
          <a:xfrm>
            <a:off x="8610600" y="6356351"/>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93967A2A-2216-4933-A53C-AC7EA7686372}" type="slidenum">
              <a:rPr lang="en-ID" altLang="en-US"/>
              <a:pPr>
                <a:defRPr/>
              </a:pPr>
              <a:t>‹#›</a:t>
            </a:fld>
            <a:endParaRPr lang="en-ID" altLang="en-US"/>
          </a:p>
        </p:txBody>
      </p:sp>
      <p:grpSp>
        <p:nvGrpSpPr>
          <p:cNvPr id="7" name="Group 6">
            <a:extLst>
              <a:ext uri="{FF2B5EF4-FFF2-40B4-BE49-F238E27FC236}">
                <a16:creationId xmlns:a16="http://schemas.microsoft.com/office/drawing/2014/main" id="{02CE0323-9754-40FF-8C3C-9C0F1E40B671}"/>
              </a:ext>
            </a:extLst>
          </p:cNvPr>
          <p:cNvGrpSpPr>
            <a:grpSpLocks/>
          </p:cNvGrpSpPr>
          <p:nvPr userDrawn="1"/>
        </p:nvGrpSpPr>
        <p:grpSpPr bwMode="auto">
          <a:xfrm flipH="1">
            <a:off x="11277600" y="6053138"/>
            <a:ext cx="914400" cy="804863"/>
            <a:chOff x="3051405" y="5162550"/>
            <a:chExt cx="1927225" cy="1695450"/>
          </a:xfrm>
        </p:grpSpPr>
        <p:sp>
          <p:nvSpPr>
            <p:cNvPr id="8" name="Freeform 8">
              <a:extLst>
                <a:ext uri="{FF2B5EF4-FFF2-40B4-BE49-F238E27FC236}">
                  <a16:creationId xmlns:a16="http://schemas.microsoft.com/office/drawing/2014/main" id="{4FAB0C4C-F843-4D99-A11F-8DCD77FE4C65}"/>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sz="1400">
                <a:latin typeface="+mn-lt"/>
              </a:endParaRPr>
            </a:p>
          </p:txBody>
        </p:sp>
        <p:sp>
          <p:nvSpPr>
            <p:cNvPr id="9" name="Oval 8">
              <a:extLst>
                <a:ext uri="{FF2B5EF4-FFF2-40B4-BE49-F238E27FC236}">
                  <a16:creationId xmlns:a16="http://schemas.microsoft.com/office/drawing/2014/main" id="{9A6F84FD-E5D1-44F2-BF48-85938801E20D}"/>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400"/>
            </a:p>
          </p:txBody>
        </p:sp>
        <p:sp>
          <p:nvSpPr>
            <p:cNvPr id="10" name="Freeform: Shape 9">
              <a:extLst>
                <a:ext uri="{FF2B5EF4-FFF2-40B4-BE49-F238E27FC236}">
                  <a16:creationId xmlns:a16="http://schemas.microsoft.com/office/drawing/2014/main" id="{330106F6-90DA-4801-A8B9-7D7619F2E8C1}"/>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400"/>
            </a:p>
          </p:txBody>
        </p:sp>
        <p:sp>
          <p:nvSpPr>
            <p:cNvPr id="11" name="Freeform: Shape 10">
              <a:extLst>
                <a:ext uri="{FF2B5EF4-FFF2-40B4-BE49-F238E27FC236}">
                  <a16:creationId xmlns:a16="http://schemas.microsoft.com/office/drawing/2014/main" id="{BC704A65-34B8-4A77-BE25-227014069556}"/>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400"/>
            </a:p>
          </p:txBody>
        </p:sp>
        <p:sp>
          <p:nvSpPr>
            <p:cNvPr id="1036" name="Freeform 8">
              <a:extLst>
                <a:ext uri="{FF2B5EF4-FFF2-40B4-BE49-F238E27FC236}">
                  <a16:creationId xmlns:a16="http://schemas.microsoft.com/office/drawing/2014/main" id="{B228FFDF-7AB3-4DBA-8C3F-D5C7F381E78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spTree>
    <p:extLst>
      <p:ext uri="{BB962C8B-B14F-4D97-AF65-F5344CB8AC3E}">
        <p14:creationId xmlns:p14="http://schemas.microsoft.com/office/powerpoint/2010/main" val="1047629904"/>
      </p:ext>
    </p:extLst>
  </p:cSld>
  <p:clrMap bg1="lt1" tx1="dk1" bg2="lt2" tx2="dk2" accent1="accent1" accent2="accent2" accent3="accent3" accent4="accent4" accent5="accent5" accent6="accent6" hlink="hlink" folHlink="folHlink"/>
  <p:sldLayoutIdLst>
    <p:sldLayoutId id="2147486139" r:id="rId1"/>
    <p:sldLayoutId id="2147486140" r:id="rId2"/>
    <p:sldLayoutId id="2147486141" r:id="rId3"/>
    <p:sldLayoutId id="2147486142" r:id="rId4"/>
    <p:sldLayoutId id="2147486143" r:id="rId5"/>
    <p:sldLayoutId id="2147486144" r:id="rId6"/>
    <p:sldLayoutId id="2147486145" r:id="rId7"/>
    <p:sldLayoutId id="2147486146" r:id="rId8"/>
    <p:sldLayoutId id="2147486147" r:id="rId9"/>
    <p:sldLayoutId id="2147486148" r:id="rId10"/>
    <p:sldLayoutId id="2147486149" r:id="rId11"/>
    <p:sldLayoutId id="2147486150" r:id="rId12"/>
    <p:sldLayoutId id="2147486151" r:id="rId13"/>
    <p:sldLayoutId id="2147486152" r:id="rId14"/>
    <p:sldLayoutId id="2147486153" r:id="rId15"/>
    <p:sldLayoutId id="2147486154" r:id="rId16"/>
    <p:sldLayoutId id="2147486155" r:id="rId17"/>
    <p:sldLayoutId id="2147486156" r:id="rId18"/>
    <p:sldLayoutId id="2147486157" r:id="rId19"/>
    <p:sldLayoutId id="2147486158" r:id="rId20"/>
    <p:sldLayoutId id="2147486159" r:id="rId21"/>
    <p:sldLayoutId id="2147486160" r:id="rId22"/>
    <p:sldLayoutId id="2147486161" r:id="rId23"/>
    <p:sldLayoutId id="2147486162" r:id="rId24"/>
    <p:sldLayoutId id="2147486163" r:id="rId25"/>
    <p:sldLayoutId id="2147486164"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791"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791" rtl="0" eaLnBrk="0" fontAlgn="base" hangingPunct="0">
        <a:lnSpc>
          <a:spcPct val="90000"/>
        </a:lnSpc>
        <a:spcBef>
          <a:spcPct val="0"/>
        </a:spcBef>
        <a:spcAft>
          <a:spcPct val="0"/>
        </a:spcAft>
        <a:defRPr sz="4400">
          <a:solidFill>
            <a:schemeClr val="tx1"/>
          </a:solidFill>
          <a:latin typeface="Paytone One" pitchFamily="2" charset="0"/>
        </a:defRPr>
      </a:lvl2pPr>
      <a:lvl3pPr algn="l" defTabSz="912791" rtl="0" eaLnBrk="0" fontAlgn="base" hangingPunct="0">
        <a:lnSpc>
          <a:spcPct val="90000"/>
        </a:lnSpc>
        <a:spcBef>
          <a:spcPct val="0"/>
        </a:spcBef>
        <a:spcAft>
          <a:spcPct val="0"/>
        </a:spcAft>
        <a:defRPr sz="4400">
          <a:solidFill>
            <a:schemeClr val="tx1"/>
          </a:solidFill>
          <a:latin typeface="Paytone One" pitchFamily="2" charset="0"/>
        </a:defRPr>
      </a:lvl3pPr>
      <a:lvl4pPr algn="l" defTabSz="912791" rtl="0" eaLnBrk="0" fontAlgn="base" hangingPunct="0">
        <a:lnSpc>
          <a:spcPct val="90000"/>
        </a:lnSpc>
        <a:spcBef>
          <a:spcPct val="0"/>
        </a:spcBef>
        <a:spcAft>
          <a:spcPct val="0"/>
        </a:spcAft>
        <a:defRPr sz="4400">
          <a:solidFill>
            <a:schemeClr val="tx1"/>
          </a:solidFill>
          <a:latin typeface="Paytone One" pitchFamily="2" charset="0"/>
        </a:defRPr>
      </a:lvl4pPr>
      <a:lvl5pPr algn="l" defTabSz="912791" rtl="0" eaLnBrk="0" fontAlgn="base" hangingPunct="0">
        <a:lnSpc>
          <a:spcPct val="90000"/>
        </a:lnSpc>
        <a:spcBef>
          <a:spcPct val="0"/>
        </a:spcBef>
        <a:spcAft>
          <a:spcPct val="0"/>
        </a:spcAft>
        <a:defRPr sz="4400">
          <a:solidFill>
            <a:schemeClr val="tx1"/>
          </a:solidFill>
          <a:latin typeface="Paytone One" pitchFamily="2" charset="0"/>
        </a:defRPr>
      </a:lvl5pPr>
      <a:lvl6pPr marL="457189" algn="l" defTabSz="912791" rtl="0" fontAlgn="base">
        <a:lnSpc>
          <a:spcPct val="90000"/>
        </a:lnSpc>
        <a:spcBef>
          <a:spcPct val="0"/>
        </a:spcBef>
        <a:spcAft>
          <a:spcPct val="0"/>
        </a:spcAft>
        <a:defRPr sz="4400">
          <a:solidFill>
            <a:schemeClr val="tx1"/>
          </a:solidFill>
          <a:latin typeface="Paytone One" pitchFamily="2" charset="0"/>
        </a:defRPr>
      </a:lvl6pPr>
      <a:lvl7pPr marL="914377" algn="l" defTabSz="912791" rtl="0" fontAlgn="base">
        <a:lnSpc>
          <a:spcPct val="90000"/>
        </a:lnSpc>
        <a:spcBef>
          <a:spcPct val="0"/>
        </a:spcBef>
        <a:spcAft>
          <a:spcPct val="0"/>
        </a:spcAft>
        <a:defRPr sz="4400">
          <a:solidFill>
            <a:schemeClr val="tx1"/>
          </a:solidFill>
          <a:latin typeface="Paytone One" pitchFamily="2" charset="0"/>
        </a:defRPr>
      </a:lvl7pPr>
      <a:lvl8pPr marL="1371566" algn="l" defTabSz="912791" rtl="0" fontAlgn="base">
        <a:lnSpc>
          <a:spcPct val="90000"/>
        </a:lnSpc>
        <a:spcBef>
          <a:spcPct val="0"/>
        </a:spcBef>
        <a:spcAft>
          <a:spcPct val="0"/>
        </a:spcAft>
        <a:defRPr sz="4400">
          <a:solidFill>
            <a:schemeClr val="tx1"/>
          </a:solidFill>
          <a:latin typeface="Paytone One" pitchFamily="2" charset="0"/>
        </a:defRPr>
      </a:lvl8pPr>
      <a:lvl9pPr marL="1828754" algn="l" defTabSz="912791" rtl="0" fontAlgn="base">
        <a:lnSpc>
          <a:spcPct val="90000"/>
        </a:lnSpc>
        <a:spcBef>
          <a:spcPct val="0"/>
        </a:spcBef>
        <a:spcAft>
          <a:spcPct val="0"/>
        </a:spcAft>
        <a:defRPr sz="4400">
          <a:solidFill>
            <a:schemeClr val="tx1"/>
          </a:solidFill>
          <a:latin typeface="Paytone One" pitchFamily="2" charset="0"/>
        </a:defRPr>
      </a:lvl9pPr>
    </p:titleStyle>
    <p:bodyStyle>
      <a:lvl1pPr marL="227008" indent="-227008" algn="l" defTabSz="912791"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196" indent="-227008" algn="l" defTabSz="912791"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385" indent="-227008" algn="l" defTabSz="912791"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573" indent="-227008" algn="l" defTabSz="912791"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762" indent="-227008" algn="l" defTabSz="912791"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8672485"/>
      </p:ext>
    </p:extLst>
  </p:cSld>
  <p:clrMap bg1="lt1" tx1="dk1" bg2="lt2" tx2="dk2" accent1="accent1" accent2="accent2" accent3="accent3" accent4="accent4" accent5="accent5" accent6="accent6" hlink="hlink" folHlink="folHlink"/>
  <p:sldLayoutIdLst>
    <p:sldLayoutId id="2147486166" r:id="rId1"/>
    <p:sldLayoutId id="2147486167" r:id="rId2"/>
    <p:sldLayoutId id="2147486168" r:id="rId3"/>
    <p:sldLayoutId id="2147486169" r:id="rId4"/>
    <p:sldLayoutId id="2147486170" r:id="rId5"/>
    <p:sldLayoutId id="2147486171" r:id="rId6"/>
    <p:sldLayoutId id="2147486172" r:id="rId7"/>
    <p:sldLayoutId id="2147486173" r:id="rId8"/>
    <p:sldLayoutId id="2147486174" r:id="rId9"/>
    <p:sldLayoutId id="2147486175" r:id="rId10"/>
    <p:sldLayoutId id="2147486176" r:id="rId11"/>
    <p:sldLayoutId id="2147486177" r:id="rId12"/>
    <p:sldLayoutId id="2147486178" r:id="rId13"/>
    <p:sldLayoutId id="2147486179" r:id="rId14"/>
    <p:sldLayoutId id="2147486180" r:id="rId15"/>
    <p:sldLayoutId id="2147486181" r:id="rId16"/>
    <p:sldLayoutId id="2147486182" r:id="rId17"/>
    <p:sldLayoutId id="2147486183" r:id="rId18"/>
    <p:sldLayoutId id="2147486184" r:id="rId19"/>
    <p:sldLayoutId id="2147486185" r:id="rId20"/>
    <p:sldLayoutId id="2147486186" r:id="rId21"/>
    <p:sldLayoutId id="2147486187" r:id="rId22"/>
    <p:sldLayoutId id="2147486188" r:id="rId23"/>
    <p:sldLayoutId id="2147486189" r:id="rId24"/>
    <p:sldLayoutId id="2147486190" r:id="rId25"/>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7"/>
            <a:ext cx="109728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067378943"/>
      </p:ext>
    </p:extLst>
  </p:cSld>
  <p:clrMap bg1="lt1" tx1="dk1" bg2="lt2" tx2="dk2" accent1="accent1" accent2="accent2" accent3="accent3" accent4="accent4" accent5="accent5" accent6="accent6" hlink="hlink" folHlink="folHlink"/>
  <p:sldLayoutIdLst>
    <p:sldLayoutId id="2147486192" r:id="rId1"/>
    <p:sldLayoutId id="2147486193" r:id="rId2"/>
    <p:sldLayoutId id="2147486194" r:id="rId3"/>
    <p:sldLayoutId id="2147486195" r:id="rId4"/>
    <p:sldLayoutId id="2147486196" r:id="rId5"/>
    <p:sldLayoutId id="2147486197" r:id="rId6"/>
    <p:sldLayoutId id="2147486198" r:id="rId7"/>
    <p:sldLayoutId id="2147486199" r:id="rId8"/>
    <p:sldLayoutId id="2147486200" r:id="rId9"/>
    <p:sldLayoutId id="2147486201" r:id="rId10"/>
    <p:sldLayoutId id="2147486202" r:id="rId11"/>
    <p:sldLayoutId id="2147486203" r:id="rId12"/>
    <p:sldLayoutId id="2147486204" r:id="rId13"/>
    <p:sldLayoutId id="2147486205" r:id="rId14"/>
    <p:sldLayoutId id="2147486206"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189" algn="ctr" rtl="0" fontAlgn="base">
        <a:spcBef>
          <a:spcPct val="0"/>
        </a:spcBef>
        <a:spcAft>
          <a:spcPct val="0"/>
        </a:spcAft>
        <a:defRPr sz="2800">
          <a:solidFill>
            <a:schemeClr val="tx2"/>
          </a:solidFill>
          <a:latin typeface="Times New Roman" pitchFamily="18" charset="0"/>
        </a:defRPr>
      </a:lvl6pPr>
      <a:lvl7pPr marL="914377" algn="ctr" rtl="0" fontAlgn="base">
        <a:spcBef>
          <a:spcPct val="0"/>
        </a:spcBef>
        <a:spcAft>
          <a:spcPct val="0"/>
        </a:spcAft>
        <a:defRPr sz="2800">
          <a:solidFill>
            <a:schemeClr val="tx2"/>
          </a:solidFill>
          <a:latin typeface="Times New Roman" pitchFamily="18" charset="0"/>
        </a:defRPr>
      </a:lvl7pPr>
      <a:lvl8pPr marL="1371566" algn="ctr" rtl="0" fontAlgn="base">
        <a:spcBef>
          <a:spcPct val="0"/>
        </a:spcBef>
        <a:spcAft>
          <a:spcPct val="0"/>
        </a:spcAft>
        <a:defRPr sz="2800">
          <a:solidFill>
            <a:schemeClr val="tx2"/>
          </a:solidFill>
          <a:latin typeface="Times New Roman" pitchFamily="18" charset="0"/>
        </a:defRPr>
      </a:lvl8pPr>
      <a:lvl9pPr marL="1828754" algn="ctr" rtl="0" fontAlgn="base">
        <a:spcBef>
          <a:spcPct val="0"/>
        </a:spcBef>
        <a:spcAft>
          <a:spcPct val="0"/>
        </a:spcAft>
        <a:defRPr sz="2800">
          <a:solidFill>
            <a:schemeClr val="tx2"/>
          </a:solidFill>
          <a:latin typeface="Times New Roman" pitchFamily="18" charset="0"/>
        </a:defRPr>
      </a:lvl9pPr>
    </p:titleStyle>
    <p:bodyStyle>
      <a:lvl1pPr marL="61912"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32" indent="-285744" algn="l" rtl="0" eaLnBrk="0" fontAlgn="base" hangingPunct="0">
        <a:spcBef>
          <a:spcPct val="20000"/>
        </a:spcBef>
        <a:spcAft>
          <a:spcPct val="0"/>
        </a:spcAft>
        <a:buChar char="–"/>
        <a:defRPr sz="2800">
          <a:solidFill>
            <a:schemeClr val="tx1"/>
          </a:solidFill>
          <a:latin typeface="+mn-lt"/>
        </a:defRPr>
      </a:lvl2pPr>
      <a:lvl3pPr marL="1142971" indent="-228594" algn="l" rtl="0" eaLnBrk="0" fontAlgn="base" hangingPunct="0">
        <a:spcBef>
          <a:spcPct val="20000"/>
        </a:spcBef>
        <a:spcAft>
          <a:spcPct val="0"/>
        </a:spcAft>
        <a:buChar char="•"/>
        <a:defRPr sz="2400">
          <a:solidFill>
            <a:schemeClr val="tx1"/>
          </a:solidFill>
          <a:latin typeface="+mn-lt"/>
        </a:defRPr>
      </a:lvl3pPr>
      <a:lvl4pPr marL="1600160" indent="-228594" algn="l" rtl="0" eaLnBrk="0" fontAlgn="base" hangingPunct="0">
        <a:spcBef>
          <a:spcPct val="20000"/>
        </a:spcBef>
        <a:spcAft>
          <a:spcPct val="0"/>
        </a:spcAft>
        <a:buChar char="–"/>
        <a:defRPr sz="2000">
          <a:solidFill>
            <a:schemeClr val="tx1"/>
          </a:solidFill>
          <a:latin typeface="+mn-lt"/>
        </a:defRPr>
      </a:lvl4pPr>
      <a:lvl5pPr marL="2057349" indent="-228594" algn="l" rtl="0" eaLnBrk="0" fontAlgn="base" hangingPunct="0">
        <a:spcBef>
          <a:spcPct val="20000"/>
        </a:spcBef>
        <a:spcAft>
          <a:spcPct val="0"/>
        </a:spcAft>
        <a:buChar char="»"/>
        <a:defRPr sz="2000">
          <a:solidFill>
            <a:schemeClr val="tx1"/>
          </a:solidFill>
          <a:latin typeface="+mn-lt"/>
        </a:defRPr>
      </a:lvl5pPr>
      <a:lvl6pPr marL="2514537" indent="-228594" algn="l" rtl="0" fontAlgn="base">
        <a:spcBef>
          <a:spcPct val="20000"/>
        </a:spcBef>
        <a:spcAft>
          <a:spcPct val="0"/>
        </a:spcAft>
        <a:buChar char="»"/>
        <a:defRPr sz="2000">
          <a:solidFill>
            <a:schemeClr val="tx1"/>
          </a:solidFill>
          <a:latin typeface="+mn-lt"/>
        </a:defRPr>
      </a:lvl6pPr>
      <a:lvl7pPr marL="2971726" indent="-228594" algn="l" rtl="0" fontAlgn="base">
        <a:spcBef>
          <a:spcPct val="20000"/>
        </a:spcBef>
        <a:spcAft>
          <a:spcPct val="0"/>
        </a:spcAft>
        <a:buChar char="»"/>
        <a:defRPr sz="2000">
          <a:solidFill>
            <a:schemeClr val="tx1"/>
          </a:solidFill>
          <a:latin typeface="+mn-lt"/>
        </a:defRPr>
      </a:lvl7pPr>
      <a:lvl8pPr marL="3428914" indent="-228594" algn="l" rtl="0" fontAlgn="base">
        <a:spcBef>
          <a:spcPct val="20000"/>
        </a:spcBef>
        <a:spcAft>
          <a:spcPct val="0"/>
        </a:spcAft>
        <a:buChar char="»"/>
        <a:defRPr sz="2000">
          <a:solidFill>
            <a:schemeClr val="tx1"/>
          </a:solidFill>
          <a:latin typeface="+mn-lt"/>
        </a:defRPr>
      </a:lvl8pPr>
      <a:lvl9pPr marL="3886103" indent="-228594"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377">
              <a:defRPr/>
            </a:pPr>
            <a:fld id="{C8881298-F795-49BF-8A62-C48C19F27930}" type="datetimeFigureOut">
              <a:rPr lang="en-ID" smtClean="0">
                <a:solidFill>
                  <a:srgbClr val="000000">
                    <a:tint val="75000"/>
                  </a:srgbClr>
                </a:solidFill>
              </a:rPr>
              <a:pPr defTabSz="914377">
                <a:defRPr/>
              </a:pPr>
              <a:t>09/12/2021</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377">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377">
              <a:defRPr/>
            </a:pPr>
            <a:fld id="{7AF62D5D-0D62-4114-A6DA-D003AE25FA29}" type="slidenum">
              <a:rPr lang="en-ID" smtClean="0">
                <a:solidFill>
                  <a:srgbClr val="000000">
                    <a:tint val="75000"/>
                  </a:srgbClr>
                </a:solidFill>
              </a:rPr>
              <a:pPr defTabSz="914377">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3"/>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sz="1400">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sz="1400">
                <a:solidFill>
                  <a:srgbClr val="000000"/>
                </a:solidFill>
              </a:endParaRPr>
            </a:p>
          </p:txBody>
        </p:sp>
      </p:grpSp>
    </p:spTree>
    <p:extLst>
      <p:ext uri="{BB962C8B-B14F-4D97-AF65-F5344CB8AC3E}">
        <p14:creationId xmlns:p14="http://schemas.microsoft.com/office/powerpoint/2010/main" val="548450493"/>
      </p:ext>
    </p:extLst>
  </p:cSld>
  <p:clrMap bg1="lt1" tx1="dk1" bg2="lt2" tx2="dk2" accent1="accent1" accent2="accent2" accent3="accent3" accent4="accent4" accent5="accent5" accent6="accent6" hlink="hlink" folHlink="folHlink"/>
  <p:sldLayoutIdLst>
    <p:sldLayoutId id="2147486208" r:id="rId1"/>
    <p:sldLayoutId id="2147486209" r:id="rId2"/>
    <p:sldLayoutId id="2147486210" r:id="rId3"/>
    <p:sldLayoutId id="2147486211" r:id="rId4"/>
    <p:sldLayoutId id="2147486212" r:id="rId5"/>
    <p:sldLayoutId id="2147486213" r:id="rId6"/>
    <p:sldLayoutId id="2147486214" r:id="rId7"/>
    <p:sldLayoutId id="2147486215" r:id="rId8"/>
    <p:sldLayoutId id="2147486216" r:id="rId9"/>
    <p:sldLayoutId id="2147486217" r:id="rId10"/>
    <p:sldLayoutId id="2147486218" r:id="rId11"/>
    <p:sldLayoutId id="2147486219" r:id="rId12"/>
    <p:sldLayoutId id="2147486220" r:id="rId13"/>
    <p:sldLayoutId id="2147486221" r:id="rId14"/>
    <p:sldLayoutId id="2147486222" r:id="rId15"/>
    <p:sldLayoutId id="2147486223" r:id="rId16"/>
    <p:sldLayoutId id="2147486224" r:id="rId17"/>
    <p:sldLayoutId id="2147486225" r:id="rId18"/>
    <p:sldLayoutId id="2147486226" r:id="rId19"/>
    <p:sldLayoutId id="2147486227" r:id="rId20"/>
    <p:sldLayoutId id="2147486228" r:id="rId21"/>
    <p:sldLayoutId id="2147486229" r:id="rId22"/>
    <p:sldLayoutId id="2147486230"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791" rtl="0" fontAlgn="base">
        <a:lnSpc>
          <a:spcPct val="90000"/>
        </a:lnSpc>
        <a:spcBef>
          <a:spcPct val="0"/>
        </a:spcBef>
        <a:spcAft>
          <a:spcPct val="0"/>
        </a:spcAft>
        <a:defRPr sz="4400" kern="1200">
          <a:solidFill>
            <a:schemeClr val="tx1"/>
          </a:solidFill>
          <a:latin typeface="+mj-lt"/>
          <a:ea typeface="+mj-ea"/>
          <a:cs typeface="+mj-cs"/>
        </a:defRPr>
      </a:lvl1pPr>
      <a:lvl2pPr algn="l" defTabSz="912791" rtl="0" fontAlgn="base">
        <a:lnSpc>
          <a:spcPct val="90000"/>
        </a:lnSpc>
        <a:spcBef>
          <a:spcPct val="0"/>
        </a:spcBef>
        <a:spcAft>
          <a:spcPct val="0"/>
        </a:spcAft>
        <a:defRPr sz="4400">
          <a:solidFill>
            <a:schemeClr val="tx1"/>
          </a:solidFill>
          <a:latin typeface="Paytone One" pitchFamily="2" charset="0"/>
        </a:defRPr>
      </a:lvl2pPr>
      <a:lvl3pPr algn="l" defTabSz="912791" rtl="0" fontAlgn="base">
        <a:lnSpc>
          <a:spcPct val="90000"/>
        </a:lnSpc>
        <a:spcBef>
          <a:spcPct val="0"/>
        </a:spcBef>
        <a:spcAft>
          <a:spcPct val="0"/>
        </a:spcAft>
        <a:defRPr sz="4400">
          <a:solidFill>
            <a:schemeClr val="tx1"/>
          </a:solidFill>
          <a:latin typeface="Paytone One" pitchFamily="2" charset="0"/>
        </a:defRPr>
      </a:lvl3pPr>
      <a:lvl4pPr algn="l" defTabSz="912791" rtl="0" fontAlgn="base">
        <a:lnSpc>
          <a:spcPct val="90000"/>
        </a:lnSpc>
        <a:spcBef>
          <a:spcPct val="0"/>
        </a:spcBef>
        <a:spcAft>
          <a:spcPct val="0"/>
        </a:spcAft>
        <a:defRPr sz="4400">
          <a:solidFill>
            <a:schemeClr val="tx1"/>
          </a:solidFill>
          <a:latin typeface="Paytone One" pitchFamily="2" charset="0"/>
        </a:defRPr>
      </a:lvl4pPr>
      <a:lvl5pPr algn="l" defTabSz="912791" rtl="0" fontAlgn="base">
        <a:lnSpc>
          <a:spcPct val="90000"/>
        </a:lnSpc>
        <a:spcBef>
          <a:spcPct val="0"/>
        </a:spcBef>
        <a:spcAft>
          <a:spcPct val="0"/>
        </a:spcAft>
        <a:defRPr sz="4400">
          <a:solidFill>
            <a:schemeClr val="tx1"/>
          </a:solidFill>
          <a:latin typeface="Paytone One" pitchFamily="2" charset="0"/>
        </a:defRPr>
      </a:lvl5pPr>
      <a:lvl6pPr marL="457189" algn="l" defTabSz="912791" rtl="0" fontAlgn="base">
        <a:lnSpc>
          <a:spcPct val="90000"/>
        </a:lnSpc>
        <a:spcBef>
          <a:spcPct val="0"/>
        </a:spcBef>
        <a:spcAft>
          <a:spcPct val="0"/>
        </a:spcAft>
        <a:defRPr sz="4400">
          <a:solidFill>
            <a:schemeClr val="tx1"/>
          </a:solidFill>
          <a:latin typeface="Paytone One" pitchFamily="2" charset="0"/>
        </a:defRPr>
      </a:lvl6pPr>
      <a:lvl7pPr marL="914377" algn="l" defTabSz="912791" rtl="0" fontAlgn="base">
        <a:lnSpc>
          <a:spcPct val="90000"/>
        </a:lnSpc>
        <a:spcBef>
          <a:spcPct val="0"/>
        </a:spcBef>
        <a:spcAft>
          <a:spcPct val="0"/>
        </a:spcAft>
        <a:defRPr sz="4400">
          <a:solidFill>
            <a:schemeClr val="tx1"/>
          </a:solidFill>
          <a:latin typeface="Paytone One" pitchFamily="2" charset="0"/>
        </a:defRPr>
      </a:lvl7pPr>
      <a:lvl8pPr marL="1371566" algn="l" defTabSz="912791" rtl="0" fontAlgn="base">
        <a:lnSpc>
          <a:spcPct val="90000"/>
        </a:lnSpc>
        <a:spcBef>
          <a:spcPct val="0"/>
        </a:spcBef>
        <a:spcAft>
          <a:spcPct val="0"/>
        </a:spcAft>
        <a:defRPr sz="4400">
          <a:solidFill>
            <a:schemeClr val="tx1"/>
          </a:solidFill>
          <a:latin typeface="Paytone One" pitchFamily="2" charset="0"/>
        </a:defRPr>
      </a:lvl8pPr>
      <a:lvl9pPr marL="1828754" algn="l" defTabSz="912791" rtl="0" fontAlgn="base">
        <a:lnSpc>
          <a:spcPct val="90000"/>
        </a:lnSpc>
        <a:spcBef>
          <a:spcPct val="0"/>
        </a:spcBef>
        <a:spcAft>
          <a:spcPct val="0"/>
        </a:spcAft>
        <a:defRPr sz="4400">
          <a:solidFill>
            <a:schemeClr val="tx1"/>
          </a:solidFill>
          <a:latin typeface="Paytone One" pitchFamily="2" charset="0"/>
        </a:defRPr>
      </a:lvl9pPr>
    </p:titleStyle>
    <p:bodyStyle>
      <a:lvl1pPr marL="227008" indent="-227008" algn="l" defTabSz="912791"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196" indent="-227008" algn="l" defTabSz="912791"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385" indent="-227008" algn="l" defTabSz="912791"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573" indent="-227008" algn="l" defTabSz="912791"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762" indent="-227008" algn="l" defTabSz="912791"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377" fontAlgn="base">
              <a:spcBef>
                <a:spcPct val="0"/>
              </a:spcBef>
              <a:spcAft>
                <a:spcPct val="0"/>
              </a:spcAft>
              <a:defRPr/>
            </a:pPr>
            <a:fld id="{F0880720-C386-49B6-A23F-C63C180F12C0}" type="slidenum">
              <a:rPr lang="en-US" smtClean="0"/>
              <a:pPr defTabSz="914377"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428612432"/>
      </p:ext>
    </p:extLst>
  </p:cSld>
  <p:clrMap bg1="lt1" tx1="dk1" bg2="lt2" tx2="dk2" accent1="accent1" accent2="accent2" accent3="accent3" accent4="accent4" accent5="accent5" accent6="accent6" hlink="hlink" folHlink="folHlink"/>
  <p:sldLayoutIdLst>
    <p:sldLayoutId id="2147486232" r:id="rId1"/>
    <p:sldLayoutId id="2147486233" r:id="rId2"/>
    <p:sldLayoutId id="2147486234" r:id="rId3"/>
    <p:sldLayoutId id="2147486235" r:id="rId4"/>
    <p:sldLayoutId id="2147486236" r:id="rId5"/>
    <p:sldLayoutId id="2147486237" r:id="rId6"/>
    <p:sldLayoutId id="2147486238" r:id="rId7"/>
    <p:sldLayoutId id="2147486239" r:id="rId8"/>
    <p:sldLayoutId id="2147486240" r:id="rId9"/>
    <p:sldLayoutId id="2147486241" r:id="rId10"/>
    <p:sldLayoutId id="2147486242"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189" algn="l" rtl="0" eaLnBrk="1" fontAlgn="base" hangingPunct="1">
        <a:spcBef>
          <a:spcPct val="0"/>
        </a:spcBef>
        <a:spcAft>
          <a:spcPct val="0"/>
        </a:spcAft>
        <a:defRPr sz="4400" b="1">
          <a:solidFill>
            <a:schemeClr val="tx2"/>
          </a:solidFill>
          <a:latin typeface="Arial" charset="0"/>
          <a:cs typeface="Arial" charset="0"/>
        </a:defRPr>
      </a:lvl6pPr>
      <a:lvl7pPr marL="914377" algn="l" rtl="0" eaLnBrk="1" fontAlgn="base" hangingPunct="1">
        <a:spcBef>
          <a:spcPct val="0"/>
        </a:spcBef>
        <a:spcAft>
          <a:spcPct val="0"/>
        </a:spcAft>
        <a:defRPr sz="4400" b="1">
          <a:solidFill>
            <a:schemeClr val="tx2"/>
          </a:solidFill>
          <a:latin typeface="Arial" charset="0"/>
          <a:cs typeface="Arial" charset="0"/>
        </a:defRPr>
      </a:lvl7pPr>
      <a:lvl8pPr marL="1371566" algn="l" rtl="0" eaLnBrk="1" fontAlgn="base" hangingPunct="1">
        <a:spcBef>
          <a:spcPct val="0"/>
        </a:spcBef>
        <a:spcAft>
          <a:spcPct val="0"/>
        </a:spcAft>
        <a:defRPr sz="4400" b="1">
          <a:solidFill>
            <a:schemeClr val="tx2"/>
          </a:solidFill>
          <a:latin typeface="Arial" charset="0"/>
          <a:cs typeface="Arial" charset="0"/>
        </a:defRPr>
      </a:lvl8pPr>
      <a:lvl9pPr marL="1828754" algn="l" rtl="0" eaLnBrk="1" fontAlgn="base" hangingPunct="1">
        <a:spcBef>
          <a:spcPct val="0"/>
        </a:spcBef>
        <a:spcAft>
          <a:spcPct val="0"/>
        </a:spcAft>
        <a:defRPr sz="4400" b="1">
          <a:solidFill>
            <a:schemeClr val="tx2"/>
          </a:solidFill>
          <a:latin typeface="Arial" charset="0"/>
          <a:cs typeface="Arial" charset="0"/>
        </a:defRPr>
      </a:lvl9pPr>
    </p:titleStyle>
    <p:bodyStyle>
      <a:lvl1pPr marL="342891" indent="-342891" algn="l" rtl="0" fontAlgn="base">
        <a:spcBef>
          <a:spcPct val="20000"/>
        </a:spcBef>
        <a:spcAft>
          <a:spcPct val="0"/>
        </a:spcAft>
        <a:buChar char="•"/>
        <a:defRPr sz="3200">
          <a:solidFill>
            <a:schemeClr val="tx1"/>
          </a:solidFill>
          <a:latin typeface="+mn-lt"/>
          <a:ea typeface="+mn-ea"/>
          <a:cs typeface="+mn-cs"/>
        </a:defRPr>
      </a:lvl1pPr>
      <a:lvl2pPr marL="742932" indent="-285744" algn="l" rtl="0" fontAlgn="base">
        <a:spcBef>
          <a:spcPct val="20000"/>
        </a:spcBef>
        <a:spcAft>
          <a:spcPct val="0"/>
        </a:spcAft>
        <a:buChar char="–"/>
        <a:defRPr sz="2800">
          <a:solidFill>
            <a:schemeClr val="tx1"/>
          </a:solidFill>
          <a:latin typeface="+mn-lt"/>
          <a:cs typeface="+mn-cs"/>
        </a:defRPr>
      </a:lvl2pPr>
      <a:lvl3pPr marL="1142971" indent="-228594" algn="l" rtl="0" fontAlgn="base">
        <a:spcBef>
          <a:spcPct val="20000"/>
        </a:spcBef>
        <a:spcAft>
          <a:spcPct val="0"/>
        </a:spcAft>
        <a:buChar char="•"/>
        <a:defRPr sz="2400">
          <a:solidFill>
            <a:schemeClr val="tx1"/>
          </a:solidFill>
          <a:latin typeface="+mn-lt"/>
          <a:cs typeface="+mn-cs"/>
        </a:defRPr>
      </a:lvl3pPr>
      <a:lvl4pPr marL="1600160" indent="-228594" algn="l" rtl="0" fontAlgn="base">
        <a:spcBef>
          <a:spcPct val="20000"/>
        </a:spcBef>
        <a:spcAft>
          <a:spcPct val="0"/>
        </a:spcAft>
        <a:buChar char="–"/>
        <a:defRPr sz="2000">
          <a:solidFill>
            <a:schemeClr val="tx1"/>
          </a:solidFill>
          <a:latin typeface="+mn-lt"/>
          <a:cs typeface="+mn-cs"/>
        </a:defRPr>
      </a:lvl4pPr>
      <a:lvl5pPr marL="2057349" indent="-228594" algn="l" rtl="0" fontAlgn="base">
        <a:spcBef>
          <a:spcPct val="20000"/>
        </a:spcBef>
        <a:spcAft>
          <a:spcPct val="0"/>
        </a:spcAft>
        <a:buChar char="»"/>
        <a:defRPr sz="2000">
          <a:solidFill>
            <a:schemeClr val="tx1"/>
          </a:solidFill>
          <a:latin typeface="+mn-lt"/>
          <a:cs typeface="+mn-cs"/>
        </a:defRPr>
      </a:lvl5pPr>
      <a:lvl6pPr marL="2514537" indent="-228594" algn="l" rtl="0" eaLnBrk="1" fontAlgn="base" hangingPunct="1">
        <a:spcBef>
          <a:spcPct val="20000"/>
        </a:spcBef>
        <a:spcAft>
          <a:spcPct val="0"/>
        </a:spcAft>
        <a:buChar char="»"/>
        <a:defRPr sz="2000">
          <a:solidFill>
            <a:schemeClr val="tx1"/>
          </a:solidFill>
          <a:latin typeface="+mn-lt"/>
          <a:cs typeface="+mn-cs"/>
        </a:defRPr>
      </a:lvl6pPr>
      <a:lvl7pPr marL="2971726" indent="-228594" algn="l" rtl="0" eaLnBrk="1" fontAlgn="base" hangingPunct="1">
        <a:spcBef>
          <a:spcPct val="20000"/>
        </a:spcBef>
        <a:spcAft>
          <a:spcPct val="0"/>
        </a:spcAft>
        <a:buChar char="»"/>
        <a:defRPr sz="2000">
          <a:solidFill>
            <a:schemeClr val="tx1"/>
          </a:solidFill>
          <a:latin typeface="+mn-lt"/>
          <a:cs typeface="+mn-cs"/>
        </a:defRPr>
      </a:lvl7pPr>
      <a:lvl8pPr marL="3428914" indent="-228594" algn="l" rtl="0" eaLnBrk="1" fontAlgn="base" hangingPunct="1">
        <a:spcBef>
          <a:spcPct val="20000"/>
        </a:spcBef>
        <a:spcAft>
          <a:spcPct val="0"/>
        </a:spcAft>
        <a:buChar char="»"/>
        <a:defRPr sz="2000">
          <a:solidFill>
            <a:schemeClr val="tx1"/>
          </a:solidFill>
          <a:latin typeface="+mn-lt"/>
          <a:cs typeface="+mn-cs"/>
        </a:defRPr>
      </a:lvl8pPr>
      <a:lvl9pPr marL="3886103" indent="-228594"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6935776"/>
      </p:ext>
    </p:extLst>
  </p:cSld>
  <p:clrMap bg1="lt1" tx1="dk1" bg2="lt2" tx2="dk2" accent1="accent1" accent2="accent2" accent3="accent3" accent4="accent4" accent5="accent5" accent6="accent6" hlink="hlink" folHlink="folHlink"/>
  <p:sldLayoutIdLst>
    <p:sldLayoutId id="2147486244" r:id="rId1"/>
    <p:sldLayoutId id="2147486245" r:id="rId2"/>
    <p:sldLayoutId id="2147486246" r:id="rId3"/>
    <p:sldLayoutId id="2147486247" r:id="rId4"/>
    <p:sldLayoutId id="2147486248" r:id="rId5"/>
    <p:sldLayoutId id="2147486249" r:id="rId6"/>
    <p:sldLayoutId id="2147486250" r:id="rId7"/>
    <p:sldLayoutId id="2147486251" r:id="rId8"/>
    <p:sldLayoutId id="2147486252" r:id="rId9"/>
    <p:sldLayoutId id="2147486253" r:id="rId10"/>
    <p:sldLayoutId id="2147486254" r:id="rId11"/>
    <p:sldLayoutId id="2147486255" r:id="rId12"/>
    <p:sldLayoutId id="2147486256" r:id="rId13"/>
    <p:sldLayoutId id="2147486257" r:id="rId14"/>
    <p:sldLayoutId id="2147486258" r:id="rId15"/>
    <p:sldLayoutId id="2147486259" r:id="rId16"/>
    <p:sldLayoutId id="2147486260" r:id="rId17"/>
    <p:sldLayoutId id="2147486261" r:id="rId18"/>
    <p:sldLayoutId id="2147486262" r:id="rId19"/>
    <p:sldLayoutId id="2147486263"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2"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99"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1"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2"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1"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2" algn="l" defTabSz="914400" rtl="0" eaLnBrk="1" latinLnBrk="0" hangingPunct="1">
        <a:defRPr sz="1800" kern="1200">
          <a:solidFill>
            <a:schemeClr val="tx1"/>
          </a:solidFill>
          <a:latin typeface="+mn-lt"/>
          <a:ea typeface="+mn-ea"/>
          <a:cs typeface="+mn-cs"/>
        </a:defRPr>
      </a:lvl6pPr>
      <a:lvl7pPr marL="2743199"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1"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514028"/>
      </p:ext>
    </p:extLst>
  </p:cSld>
  <p:clrMap bg1="lt1" tx1="dk1" bg2="lt2" tx2="dk2" accent1="accent1" accent2="accent2" accent3="accent3" accent4="accent4" accent5="accent5" accent6="accent6" hlink="hlink" folHlink="folHlink"/>
  <p:sldLayoutIdLst>
    <p:sldLayoutId id="2147486265" r:id="rId1"/>
    <p:sldLayoutId id="2147486266" r:id="rId2"/>
    <p:sldLayoutId id="2147486267" r:id="rId3"/>
    <p:sldLayoutId id="2147486268" r:id="rId4"/>
    <p:sldLayoutId id="2147486269" r:id="rId5"/>
    <p:sldLayoutId id="2147486270" r:id="rId6"/>
    <p:sldLayoutId id="2147486271" r:id="rId7"/>
    <p:sldLayoutId id="2147486272" r:id="rId8"/>
    <p:sldLayoutId id="2147486273" r:id="rId9"/>
    <p:sldLayoutId id="2147486274" r:id="rId10"/>
    <p:sldLayoutId id="2147486275" r:id="rId11"/>
    <p:sldLayoutId id="2147486276" r:id="rId12"/>
    <p:sldLayoutId id="2147486277" r:id="rId13"/>
    <p:sldLayoutId id="2147486278" r:id="rId14"/>
    <p:sldLayoutId id="2147486279" r:id="rId15"/>
    <p:sldLayoutId id="2147486280" r:id="rId16"/>
    <p:sldLayoutId id="2147486281" r:id="rId17"/>
    <p:sldLayoutId id="2147486282" r:id="rId18"/>
    <p:sldLayoutId id="2147486283" r:id="rId19"/>
    <p:sldLayoutId id="2147486284" r:id="rId20"/>
    <p:sldLayoutId id="2147486285" r:id="rId21"/>
    <p:sldLayoutId id="2147486287" r:id="rId22"/>
    <p:sldLayoutId id="2147486292" r:id="rId23"/>
    <p:sldLayoutId id="2147486293" r:id="rId24"/>
    <p:sldLayoutId id="2147486294" r:id="rId25"/>
    <p:sldLayoutId id="2147486295" r:id="rId26"/>
    <p:sldLayoutId id="2147486296" r:id="rId2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40">
              <a:buClr>
                <a:srgbClr val="000000"/>
              </a:buClr>
            </a:pPr>
            <a:fld id="{00000000-1234-1234-1234-123412341234}" type="slidenum">
              <a:rPr lang="en" smtClean="0">
                <a:solidFill>
                  <a:srgbClr val="51B148"/>
                </a:solidFill>
              </a:rPr>
              <a:pPr defTabSz="1219140">
                <a:buClr>
                  <a:srgbClr val="000000"/>
                </a:buClr>
              </a:pPr>
              <a:t>‹#›</a:t>
            </a:fld>
            <a:endParaRPr lang="en">
              <a:solidFill>
                <a:srgbClr val="51B148"/>
              </a:solidFill>
            </a:endParaRPr>
          </a:p>
        </p:txBody>
      </p:sp>
    </p:spTree>
    <p:extLst>
      <p:ext uri="{BB962C8B-B14F-4D97-AF65-F5344CB8AC3E}">
        <p14:creationId xmlns:p14="http://schemas.microsoft.com/office/powerpoint/2010/main" val="1612631853"/>
      </p:ext>
    </p:extLst>
  </p:cSld>
  <p:clrMap bg1="lt1" tx1="dk1" bg2="dk2" tx2="lt2" accent1="accent1" accent2="accent2" accent3="accent3" accent4="accent4" accent5="accent5" accent6="accent6" hlink="hlink" folHlink="folHlink"/>
  <p:sldLayoutIdLst>
    <p:sldLayoutId id="2147486298" r:id="rId1"/>
    <p:sldLayoutId id="2147486299" r:id="rId2"/>
    <p:sldLayoutId id="2147486300" r:id="rId3"/>
    <p:sldLayoutId id="2147486301" r:id="rId4"/>
    <p:sldLayoutId id="2147486302" r:id="rId5"/>
    <p:sldLayoutId id="2147486303" r:id="rId6"/>
    <p:sldLayoutId id="2147486304" r:id="rId7"/>
    <p:sldLayoutId id="2147486305" r:id="rId8"/>
    <p:sldLayoutId id="2147486306" r:id="rId9"/>
    <p:sldLayoutId id="2147486307" r:id="rId10"/>
    <p:sldLayoutId id="2147486308" r:id="rId11"/>
    <p:sldLayoutId id="2147486309"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id="{E10FD2D0-1236-4EAC-99A1-C53A46950A91}"/>
              </a:ext>
            </a:extLst>
          </p:cNvPr>
          <p:cNvSpPr>
            <a:spLocks noGrp="1"/>
          </p:cNvSpPr>
          <p:nvPr>
            <p:ph type="title"/>
          </p:nvPr>
        </p:nvSpPr>
        <p:spPr bwMode="auto">
          <a:xfrm>
            <a:off x="609600" y="274639"/>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38A2A48C-6BAE-4377-8AAB-630E2BE06F52}"/>
              </a:ext>
            </a:extLst>
          </p:cNvPr>
          <p:cNvSpPr>
            <a:spLocks noGrp="1"/>
          </p:cNvSpPr>
          <p:nvPr>
            <p:ph type="dt" sz="half" idx="2"/>
          </p:nvPr>
        </p:nvSpPr>
        <p:spPr>
          <a:xfrm>
            <a:off x="609600" y="6356352"/>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12/9/2021</a:t>
            </a:fld>
            <a:endParaRPr lang="en-US"/>
          </a:p>
        </p:txBody>
      </p:sp>
      <p:sp>
        <p:nvSpPr>
          <p:cNvPr id="5" name="Footer Placeholder 4">
            <a:extLst>
              <a:ext uri="{FF2B5EF4-FFF2-40B4-BE49-F238E27FC236}">
                <a16:creationId xmlns:a16="http://schemas.microsoft.com/office/drawing/2014/main" id="{243898C8-9F87-48CF-9753-10D5B467E3E9}"/>
              </a:ext>
            </a:extLst>
          </p:cNvPr>
          <p:cNvSpPr>
            <a:spLocks noGrp="1"/>
          </p:cNvSpPr>
          <p:nvPr>
            <p:ph type="ftr" sz="quarter" idx="3"/>
          </p:nvPr>
        </p:nvSpPr>
        <p:spPr>
          <a:xfrm>
            <a:off x="4165600" y="6356352"/>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id="{0F305DCC-7952-471D-9235-4402DFCCEB88}"/>
              </a:ext>
            </a:extLst>
          </p:cNvPr>
          <p:cNvSpPr>
            <a:spLocks noGrp="1"/>
          </p:cNvSpPr>
          <p:nvPr>
            <p:ph type="sldNum" sz="quarter" idx="4"/>
          </p:nvPr>
        </p:nvSpPr>
        <p:spPr>
          <a:xfrm>
            <a:off x="8737600" y="6356352"/>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402271D2-F6B6-421E-853D-D676623D9722}" type="slidenum">
              <a:rPr lang="en-US" altLang="en-US"/>
              <a:pPr>
                <a:defRPr/>
              </a:pPr>
              <a:t>‹#›</a:t>
            </a:fld>
            <a:endParaRPr lang="en-US" altLang="en-US"/>
          </a:p>
        </p:txBody>
      </p:sp>
      <p:sp>
        <p:nvSpPr>
          <p:cNvPr id="7" name="Rounded Rectangle 6">
            <a:extLst>
              <a:ext uri="{FF2B5EF4-FFF2-40B4-BE49-F238E27FC236}">
                <a16:creationId xmlns:a16="http://schemas.microsoft.com/office/drawing/2014/main" id="{394BC0F6-26F8-416E-845E-F2B7B105D630}"/>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1272078852"/>
      </p:ext>
    </p:extLst>
  </p:cSld>
  <p:clrMap bg1="lt1" tx1="dk1" bg2="lt2" tx2="dk2" accent1="accent1" accent2="accent2" accent3="accent3" accent4="accent4" accent5="accent5" accent6="accent6" hlink="hlink" folHlink="folHlink"/>
  <p:sldLayoutIdLst>
    <p:sldLayoutId id="2147486311" r:id="rId1"/>
    <p:sldLayoutId id="2147486312" r:id="rId2"/>
    <p:sldLayoutId id="2147486313" r:id="rId3"/>
    <p:sldLayoutId id="2147486314" r:id="rId4"/>
    <p:sldLayoutId id="2147486315" r:id="rId5"/>
    <p:sldLayoutId id="2147486316" r:id="rId6"/>
    <p:sldLayoutId id="2147486317" r:id="rId7"/>
    <p:sldLayoutId id="2147486318" r:id="rId8"/>
    <p:sldLayoutId id="2147486319" r:id="rId9"/>
    <p:sldLayoutId id="2147486320" r:id="rId10"/>
    <p:sldLayoutId id="2147486321" r:id="rId11"/>
    <p:sldLayoutId id="2147486322" r:id="rId12"/>
    <p:sldLayoutId id="2147486323"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189" algn="ctr" rtl="0" fontAlgn="base">
        <a:spcBef>
          <a:spcPct val="0"/>
        </a:spcBef>
        <a:spcAft>
          <a:spcPct val="0"/>
        </a:spcAft>
        <a:defRPr sz="4400">
          <a:solidFill>
            <a:schemeClr val="tx1"/>
          </a:solidFill>
          <a:latin typeface="Calibri" panose="020F0502020204030204" pitchFamily="34" charset="0"/>
        </a:defRPr>
      </a:lvl6pPr>
      <a:lvl7pPr marL="914377" algn="ctr" rtl="0" fontAlgn="base">
        <a:spcBef>
          <a:spcPct val="0"/>
        </a:spcBef>
        <a:spcAft>
          <a:spcPct val="0"/>
        </a:spcAft>
        <a:defRPr sz="4400">
          <a:solidFill>
            <a:schemeClr val="tx1"/>
          </a:solidFill>
          <a:latin typeface="Calibri" panose="020F0502020204030204" pitchFamily="34" charset="0"/>
        </a:defRPr>
      </a:lvl7pPr>
      <a:lvl8pPr marL="1371566" algn="ctr" rtl="0" fontAlgn="base">
        <a:spcBef>
          <a:spcPct val="0"/>
        </a:spcBef>
        <a:spcAft>
          <a:spcPct val="0"/>
        </a:spcAft>
        <a:defRPr sz="4400">
          <a:solidFill>
            <a:schemeClr val="tx1"/>
          </a:solidFill>
          <a:latin typeface="Calibri" panose="020F0502020204030204" pitchFamily="34" charset="0"/>
        </a:defRPr>
      </a:lvl8pPr>
      <a:lvl9pPr marL="1828754" algn="ctr" rtl="0" fontAlgn="base">
        <a:spcBef>
          <a:spcPct val="0"/>
        </a:spcBef>
        <a:spcAft>
          <a:spcPct val="0"/>
        </a:spcAft>
        <a:defRPr sz="4400">
          <a:solidFill>
            <a:schemeClr val="tx1"/>
          </a:solidFill>
          <a:latin typeface="Calibri" panose="020F0502020204030204" pitchFamily="34" charset="0"/>
        </a:defRPr>
      </a:lvl9pPr>
    </p:titleStyle>
    <p:bodyStyle>
      <a:lvl1pPr marL="342891" indent="-342891"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32" indent="-285744"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2971" indent="-228594"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160"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349"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377">
              <a:defRPr/>
            </a:pPr>
            <a:fld id="{C8881298-F795-49BF-8A62-C48C19F27930}" type="datetimeFigureOut">
              <a:rPr lang="en-ID" smtClean="0">
                <a:solidFill>
                  <a:srgbClr val="000000">
                    <a:tint val="75000"/>
                  </a:srgbClr>
                </a:solidFill>
              </a:rPr>
              <a:pPr defTabSz="914377">
                <a:defRPr/>
              </a:pPr>
              <a:t>09/12/2021</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377">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377">
              <a:defRPr/>
            </a:pPr>
            <a:fld id="{7AF62D5D-0D62-4114-A6DA-D003AE25FA29}" type="slidenum">
              <a:rPr lang="en-ID" smtClean="0">
                <a:solidFill>
                  <a:srgbClr val="000000">
                    <a:tint val="75000"/>
                  </a:srgbClr>
                </a:solidFill>
              </a:rPr>
              <a:pPr defTabSz="914377">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3"/>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sz="1400">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1400">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sz="1400">
                <a:solidFill>
                  <a:srgbClr val="000000"/>
                </a:solidFill>
              </a:endParaRPr>
            </a:p>
          </p:txBody>
        </p:sp>
      </p:grpSp>
    </p:spTree>
    <p:extLst>
      <p:ext uri="{BB962C8B-B14F-4D97-AF65-F5344CB8AC3E}">
        <p14:creationId xmlns:p14="http://schemas.microsoft.com/office/powerpoint/2010/main" val="3480287411"/>
      </p:ext>
    </p:extLst>
  </p:cSld>
  <p:clrMap bg1="lt1" tx1="dk1" bg2="lt2" tx2="dk2" accent1="accent1" accent2="accent2" accent3="accent3" accent4="accent4" accent5="accent5" accent6="accent6" hlink="hlink" folHlink="folHlink"/>
  <p:sldLayoutIdLst>
    <p:sldLayoutId id="2147486325" r:id="rId1"/>
    <p:sldLayoutId id="2147486326" r:id="rId2"/>
    <p:sldLayoutId id="2147486327" r:id="rId3"/>
    <p:sldLayoutId id="2147486328" r:id="rId4"/>
    <p:sldLayoutId id="2147486329" r:id="rId5"/>
    <p:sldLayoutId id="2147486330" r:id="rId6"/>
    <p:sldLayoutId id="2147486331" r:id="rId7"/>
    <p:sldLayoutId id="2147486332" r:id="rId8"/>
    <p:sldLayoutId id="2147486333" r:id="rId9"/>
    <p:sldLayoutId id="2147486334" r:id="rId10"/>
    <p:sldLayoutId id="2147486335" r:id="rId11"/>
    <p:sldLayoutId id="2147486336" r:id="rId12"/>
    <p:sldLayoutId id="2147486337" r:id="rId13"/>
    <p:sldLayoutId id="2147486338" r:id="rId14"/>
    <p:sldLayoutId id="2147486339" r:id="rId15"/>
    <p:sldLayoutId id="2147486340" r:id="rId16"/>
    <p:sldLayoutId id="2147486341" r:id="rId17"/>
    <p:sldLayoutId id="2147486342" r:id="rId18"/>
    <p:sldLayoutId id="2147486343" r:id="rId19"/>
    <p:sldLayoutId id="2147486344" r:id="rId20"/>
    <p:sldLayoutId id="2147486345" r:id="rId21"/>
    <p:sldLayoutId id="2147486346" r:id="rId2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791" rtl="0" fontAlgn="base">
        <a:lnSpc>
          <a:spcPct val="90000"/>
        </a:lnSpc>
        <a:spcBef>
          <a:spcPct val="0"/>
        </a:spcBef>
        <a:spcAft>
          <a:spcPct val="0"/>
        </a:spcAft>
        <a:defRPr sz="4400" kern="1200">
          <a:solidFill>
            <a:schemeClr val="tx1"/>
          </a:solidFill>
          <a:latin typeface="+mj-lt"/>
          <a:ea typeface="+mj-ea"/>
          <a:cs typeface="+mj-cs"/>
        </a:defRPr>
      </a:lvl1pPr>
      <a:lvl2pPr algn="l" defTabSz="912791" rtl="0" fontAlgn="base">
        <a:lnSpc>
          <a:spcPct val="90000"/>
        </a:lnSpc>
        <a:spcBef>
          <a:spcPct val="0"/>
        </a:spcBef>
        <a:spcAft>
          <a:spcPct val="0"/>
        </a:spcAft>
        <a:defRPr sz="4400">
          <a:solidFill>
            <a:schemeClr val="tx1"/>
          </a:solidFill>
          <a:latin typeface="Paytone One" pitchFamily="2" charset="0"/>
        </a:defRPr>
      </a:lvl2pPr>
      <a:lvl3pPr algn="l" defTabSz="912791" rtl="0" fontAlgn="base">
        <a:lnSpc>
          <a:spcPct val="90000"/>
        </a:lnSpc>
        <a:spcBef>
          <a:spcPct val="0"/>
        </a:spcBef>
        <a:spcAft>
          <a:spcPct val="0"/>
        </a:spcAft>
        <a:defRPr sz="4400">
          <a:solidFill>
            <a:schemeClr val="tx1"/>
          </a:solidFill>
          <a:latin typeface="Paytone One" pitchFamily="2" charset="0"/>
        </a:defRPr>
      </a:lvl3pPr>
      <a:lvl4pPr algn="l" defTabSz="912791" rtl="0" fontAlgn="base">
        <a:lnSpc>
          <a:spcPct val="90000"/>
        </a:lnSpc>
        <a:spcBef>
          <a:spcPct val="0"/>
        </a:spcBef>
        <a:spcAft>
          <a:spcPct val="0"/>
        </a:spcAft>
        <a:defRPr sz="4400">
          <a:solidFill>
            <a:schemeClr val="tx1"/>
          </a:solidFill>
          <a:latin typeface="Paytone One" pitchFamily="2" charset="0"/>
        </a:defRPr>
      </a:lvl4pPr>
      <a:lvl5pPr algn="l" defTabSz="912791" rtl="0" fontAlgn="base">
        <a:lnSpc>
          <a:spcPct val="90000"/>
        </a:lnSpc>
        <a:spcBef>
          <a:spcPct val="0"/>
        </a:spcBef>
        <a:spcAft>
          <a:spcPct val="0"/>
        </a:spcAft>
        <a:defRPr sz="4400">
          <a:solidFill>
            <a:schemeClr val="tx1"/>
          </a:solidFill>
          <a:latin typeface="Paytone One" pitchFamily="2" charset="0"/>
        </a:defRPr>
      </a:lvl5pPr>
      <a:lvl6pPr marL="457189" algn="l" defTabSz="912791" rtl="0" fontAlgn="base">
        <a:lnSpc>
          <a:spcPct val="90000"/>
        </a:lnSpc>
        <a:spcBef>
          <a:spcPct val="0"/>
        </a:spcBef>
        <a:spcAft>
          <a:spcPct val="0"/>
        </a:spcAft>
        <a:defRPr sz="4400">
          <a:solidFill>
            <a:schemeClr val="tx1"/>
          </a:solidFill>
          <a:latin typeface="Paytone One" pitchFamily="2" charset="0"/>
        </a:defRPr>
      </a:lvl6pPr>
      <a:lvl7pPr marL="914377" algn="l" defTabSz="912791" rtl="0" fontAlgn="base">
        <a:lnSpc>
          <a:spcPct val="90000"/>
        </a:lnSpc>
        <a:spcBef>
          <a:spcPct val="0"/>
        </a:spcBef>
        <a:spcAft>
          <a:spcPct val="0"/>
        </a:spcAft>
        <a:defRPr sz="4400">
          <a:solidFill>
            <a:schemeClr val="tx1"/>
          </a:solidFill>
          <a:latin typeface="Paytone One" pitchFamily="2" charset="0"/>
        </a:defRPr>
      </a:lvl7pPr>
      <a:lvl8pPr marL="1371566" algn="l" defTabSz="912791" rtl="0" fontAlgn="base">
        <a:lnSpc>
          <a:spcPct val="90000"/>
        </a:lnSpc>
        <a:spcBef>
          <a:spcPct val="0"/>
        </a:spcBef>
        <a:spcAft>
          <a:spcPct val="0"/>
        </a:spcAft>
        <a:defRPr sz="4400">
          <a:solidFill>
            <a:schemeClr val="tx1"/>
          </a:solidFill>
          <a:latin typeface="Paytone One" pitchFamily="2" charset="0"/>
        </a:defRPr>
      </a:lvl8pPr>
      <a:lvl9pPr marL="1828754" algn="l" defTabSz="912791" rtl="0" fontAlgn="base">
        <a:lnSpc>
          <a:spcPct val="90000"/>
        </a:lnSpc>
        <a:spcBef>
          <a:spcPct val="0"/>
        </a:spcBef>
        <a:spcAft>
          <a:spcPct val="0"/>
        </a:spcAft>
        <a:defRPr sz="4400">
          <a:solidFill>
            <a:schemeClr val="tx1"/>
          </a:solidFill>
          <a:latin typeface="Paytone One" pitchFamily="2" charset="0"/>
        </a:defRPr>
      </a:lvl9pPr>
    </p:titleStyle>
    <p:bodyStyle>
      <a:lvl1pPr marL="227008" indent="-227008" algn="l" defTabSz="912791"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196" indent="-227008" algn="l" defTabSz="912791"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385" indent="-227008" algn="l" defTabSz="912791"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573" indent="-227008" algn="l" defTabSz="912791"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762" indent="-227008" algn="l" defTabSz="912791"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09/12/2021</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1736644077"/>
      </p:ext>
    </p:extLst>
  </p:cSld>
  <p:clrMap bg1="lt1" tx1="dk1" bg2="lt2" tx2="dk2" accent1="accent1" accent2="accent2" accent3="accent3" accent4="accent4" accent5="accent5" accent6="accent6" hlink="hlink" folHlink="folHlink"/>
  <p:sldLayoutIdLst>
    <p:sldLayoutId id="2147486348" r:id="rId1"/>
    <p:sldLayoutId id="2147486349" r:id="rId2"/>
    <p:sldLayoutId id="2147486350" r:id="rId3"/>
    <p:sldLayoutId id="2147486351" r:id="rId4"/>
    <p:sldLayoutId id="2147486352" r:id="rId5"/>
    <p:sldLayoutId id="2147486353" r:id="rId6"/>
    <p:sldLayoutId id="2147486354" r:id="rId7"/>
    <p:sldLayoutId id="2147486355" r:id="rId8"/>
    <p:sldLayoutId id="2147486356" r:id="rId9"/>
    <p:sldLayoutId id="2147486357" r:id="rId10"/>
    <p:sldLayoutId id="2147486358" r:id="rId11"/>
    <p:sldLayoutId id="2147486359" r:id="rId12"/>
    <p:sldLayoutId id="2147486360" r:id="rId13"/>
    <p:sldLayoutId id="2147486361" r:id="rId14"/>
    <p:sldLayoutId id="2147486362" r:id="rId15"/>
    <p:sldLayoutId id="2147486363" r:id="rId16"/>
    <p:sldLayoutId id="2147486364" r:id="rId17"/>
    <p:sldLayoutId id="2147486365" r:id="rId18"/>
    <p:sldLayoutId id="2147486366" r:id="rId19"/>
    <p:sldLayoutId id="2147486367" r:id="rId20"/>
    <p:sldLayoutId id="2147486368" r:id="rId21"/>
    <p:sldLayoutId id="2147486369" r:id="rId22"/>
    <p:sldLayoutId id="2147486370"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a:extLst>
              <a:ext uri="{FF2B5EF4-FFF2-40B4-BE49-F238E27FC236}">
                <a16:creationId xmlns:a16="http://schemas.microsoft.com/office/drawing/2014/main" id="{2DBC83C6-E1D3-476D-AB2D-60E774F61715}"/>
              </a:ext>
            </a:extLst>
          </p:cNvPr>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43011" name="Rectangle 3">
            <a:extLst>
              <a:ext uri="{FF2B5EF4-FFF2-40B4-BE49-F238E27FC236}">
                <a16:creationId xmlns:a16="http://schemas.microsoft.com/office/drawing/2014/main" id="{42D79126-D456-469F-A81D-BC20A6E3585E}"/>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048" name="Group 24">
            <a:extLst>
              <a:ext uri="{FF2B5EF4-FFF2-40B4-BE49-F238E27FC236}">
                <a16:creationId xmlns:a16="http://schemas.microsoft.com/office/drawing/2014/main" id="{DE44EECA-02D5-4AA8-A0FA-FB66B0BFC48F}"/>
              </a:ext>
            </a:extLst>
          </p:cNvPr>
          <p:cNvGrpSpPr>
            <a:grpSpLocks/>
          </p:cNvGrpSpPr>
          <p:nvPr/>
        </p:nvGrpSpPr>
        <p:grpSpPr bwMode="auto">
          <a:xfrm>
            <a:off x="9652000" y="5943600"/>
            <a:ext cx="2540000" cy="914400"/>
            <a:chOff x="4458" y="42"/>
            <a:chExt cx="1296" cy="600"/>
          </a:xfrm>
        </p:grpSpPr>
        <p:pic>
          <p:nvPicPr>
            <p:cNvPr id="43023" name="Picture 11" descr="03">
              <a:extLst>
                <a:ext uri="{FF2B5EF4-FFF2-40B4-BE49-F238E27FC236}">
                  <a16:creationId xmlns:a16="http://schemas.microsoft.com/office/drawing/2014/main" id="{329D6E4F-F75C-4656-BFB7-7DE97E03405F}"/>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a:extLst>
                <a:ext uri="{FF2B5EF4-FFF2-40B4-BE49-F238E27FC236}">
                  <a16:creationId xmlns:a16="http://schemas.microsoft.com/office/drawing/2014/main" id="{1DCEB510-A8F3-4805-8AEC-62F13E71740B}"/>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a:extLst>
                <a:ext uri="{FF2B5EF4-FFF2-40B4-BE49-F238E27FC236}">
                  <a16:creationId xmlns:a16="http://schemas.microsoft.com/office/drawing/2014/main" id="{87EA189C-896E-484B-9610-6BABC5F21A80}"/>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a:extLst>
                <a:ext uri="{FF2B5EF4-FFF2-40B4-BE49-F238E27FC236}">
                  <a16:creationId xmlns:a16="http://schemas.microsoft.com/office/drawing/2014/main" id="{A57CF7B4-0835-46F0-B797-26F91B4B619C}"/>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a:extLst>
                <a:ext uri="{FF2B5EF4-FFF2-40B4-BE49-F238E27FC236}">
                  <a16:creationId xmlns:a16="http://schemas.microsoft.com/office/drawing/2014/main" id="{AF264978-EE14-44A9-B282-33A283404166}"/>
                </a:ext>
              </a:extLst>
            </p:cNvPr>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a:extLst>
              <a:ext uri="{FF2B5EF4-FFF2-40B4-BE49-F238E27FC236}">
                <a16:creationId xmlns:a16="http://schemas.microsoft.com/office/drawing/2014/main" id="{E5F8F70C-C48D-4186-B34E-806F0D11CF4E}"/>
              </a:ext>
            </a:extLst>
          </p:cNvPr>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42" name="Rectangle 18">
            <a:extLst>
              <a:ext uri="{FF2B5EF4-FFF2-40B4-BE49-F238E27FC236}">
                <a16:creationId xmlns:a16="http://schemas.microsoft.com/office/drawing/2014/main" id="{BAA1E950-1B0E-4B40-B651-F7063E374930}"/>
              </a:ext>
            </a:extLst>
          </p:cNvPr>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43" name="Rectangle 19">
            <a:extLst>
              <a:ext uri="{FF2B5EF4-FFF2-40B4-BE49-F238E27FC236}">
                <a16:creationId xmlns:a16="http://schemas.microsoft.com/office/drawing/2014/main" id="{8CBC1F1C-182D-404D-B353-227AD95CBB65}"/>
              </a:ext>
            </a:extLst>
          </p:cNvPr>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fld id="{F9054FB6-AB7D-4DF0-A656-DE77975CEBE1}" type="slidenum">
              <a:rPr lang="en-US" altLang="en-US"/>
              <a:pPr/>
              <a:t>‹#›</a:t>
            </a:fld>
            <a:endParaRPr lang="en-US" altLang="en-US"/>
          </a:p>
        </p:txBody>
      </p:sp>
      <p:pic>
        <p:nvPicPr>
          <p:cNvPr id="43016" name="Picture 22" descr="07">
            <a:extLst>
              <a:ext uri="{FF2B5EF4-FFF2-40B4-BE49-F238E27FC236}">
                <a16:creationId xmlns:a16="http://schemas.microsoft.com/office/drawing/2014/main" id="{D07AADB8-7ABB-4328-8348-109142CF4A8B}"/>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a:extLst>
              <a:ext uri="{FF2B5EF4-FFF2-40B4-BE49-F238E27FC236}">
                <a16:creationId xmlns:a16="http://schemas.microsoft.com/office/drawing/2014/main" id="{52578F0B-0C8F-4AE4-A310-DE3D5AA60FB9}"/>
              </a:ext>
            </a:extLst>
          </p:cNvPr>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43018" name="Group 30">
            <a:extLst>
              <a:ext uri="{FF2B5EF4-FFF2-40B4-BE49-F238E27FC236}">
                <a16:creationId xmlns:a16="http://schemas.microsoft.com/office/drawing/2014/main" id="{8A2353F4-0160-42D2-845E-3931B0AFBD46}"/>
              </a:ext>
            </a:extLst>
          </p:cNvPr>
          <p:cNvGrpSpPr>
            <a:grpSpLocks/>
          </p:cNvGrpSpPr>
          <p:nvPr/>
        </p:nvGrpSpPr>
        <p:grpSpPr bwMode="auto">
          <a:xfrm>
            <a:off x="10261600" y="228600"/>
            <a:ext cx="1625600" cy="1066800"/>
            <a:chOff x="4416" y="144"/>
            <a:chExt cx="1200" cy="1008"/>
          </a:xfrm>
        </p:grpSpPr>
        <p:sp>
          <p:nvSpPr>
            <p:cNvPr id="43021" name="Oval 23">
              <a:extLst>
                <a:ext uri="{FF2B5EF4-FFF2-40B4-BE49-F238E27FC236}">
                  <a16:creationId xmlns:a16="http://schemas.microsoft.com/office/drawing/2014/main" id="{061C1113-470A-4857-81CE-B8A20E1B5051}"/>
                </a:ext>
              </a:extLst>
            </p:cNvPr>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sz="1800">
                <a:solidFill>
                  <a:srgbClr val="000000"/>
                </a:solidFill>
                <a:latin typeface="Arial" panose="020B0604020202020204" pitchFamily="34" charset="0"/>
              </a:endParaRPr>
            </a:p>
          </p:txBody>
        </p:sp>
        <p:sp>
          <p:nvSpPr>
            <p:cNvPr id="1052" name="Oval 28">
              <a:extLst>
                <a:ext uri="{FF2B5EF4-FFF2-40B4-BE49-F238E27FC236}">
                  <a16:creationId xmlns:a16="http://schemas.microsoft.com/office/drawing/2014/main" id="{CFEA0691-2791-4C6D-97D8-B516AEEAFBC8}"/>
                </a:ext>
              </a:extLst>
            </p:cNvPr>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sp>
        <p:nvSpPr>
          <p:cNvPr id="1026" name="Rectangle 2">
            <a:extLst>
              <a:ext uri="{FF2B5EF4-FFF2-40B4-BE49-F238E27FC236}">
                <a16:creationId xmlns:a16="http://schemas.microsoft.com/office/drawing/2014/main" id="{FC146B70-2B75-46DE-8067-75F8A1FDCB74}"/>
              </a:ext>
            </a:extLst>
          </p:cNvPr>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3020" name="TextBox 19">
            <a:extLst>
              <a:ext uri="{FF2B5EF4-FFF2-40B4-BE49-F238E27FC236}">
                <a16:creationId xmlns:a16="http://schemas.microsoft.com/office/drawing/2014/main" id="{17F31A93-DC2A-44F5-A114-FA89AB986DFF}"/>
              </a:ext>
            </a:extLst>
          </p:cNvPr>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818430295"/>
      </p:ext>
    </p:extLst>
  </p:cSld>
  <p:clrMap bg1="lt1" tx1="dk1" bg2="lt2" tx2="dk2" accent1="accent1" accent2="accent2" accent3="accent3" accent4="accent4" accent5="accent5" accent6="accent6" hlink="hlink" folHlink="folHlink"/>
  <p:sldLayoutIdLst>
    <p:sldLayoutId id="2147486372" r:id="rId1"/>
    <p:sldLayoutId id="2147486373" r:id="rId2"/>
    <p:sldLayoutId id="2147486374" r:id="rId3"/>
    <p:sldLayoutId id="2147486375" r:id="rId4"/>
    <p:sldLayoutId id="2147486376" r:id="rId5"/>
    <p:sldLayoutId id="2147486377" r:id="rId6"/>
    <p:sldLayoutId id="2147486378" r:id="rId7"/>
    <p:sldLayoutId id="2147486379" r:id="rId8"/>
    <p:sldLayoutId id="2147486380" r:id="rId9"/>
    <p:sldLayoutId id="2147486381" r:id="rId10"/>
    <p:sldLayoutId id="2147486382"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189" algn="l" rtl="0" eaLnBrk="1" fontAlgn="base" hangingPunct="1">
        <a:spcBef>
          <a:spcPct val="0"/>
        </a:spcBef>
        <a:spcAft>
          <a:spcPct val="0"/>
        </a:spcAft>
        <a:defRPr sz="4400" b="1">
          <a:solidFill>
            <a:schemeClr val="tx2"/>
          </a:solidFill>
          <a:latin typeface="Arial" charset="0"/>
          <a:cs typeface="Arial" charset="0"/>
        </a:defRPr>
      </a:lvl6pPr>
      <a:lvl7pPr marL="914377" algn="l" rtl="0" eaLnBrk="1" fontAlgn="base" hangingPunct="1">
        <a:spcBef>
          <a:spcPct val="0"/>
        </a:spcBef>
        <a:spcAft>
          <a:spcPct val="0"/>
        </a:spcAft>
        <a:defRPr sz="4400" b="1">
          <a:solidFill>
            <a:schemeClr val="tx2"/>
          </a:solidFill>
          <a:latin typeface="Arial" charset="0"/>
          <a:cs typeface="Arial" charset="0"/>
        </a:defRPr>
      </a:lvl7pPr>
      <a:lvl8pPr marL="1371566" algn="l" rtl="0" eaLnBrk="1" fontAlgn="base" hangingPunct="1">
        <a:spcBef>
          <a:spcPct val="0"/>
        </a:spcBef>
        <a:spcAft>
          <a:spcPct val="0"/>
        </a:spcAft>
        <a:defRPr sz="4400" b="1">
          <a:solidFill>
            <a:schemeClr val="tx2"/>
          </a:solidFill>
          <a:latin typeface="Arial" charset="0"/>
          <a:cs typeface="Arial" charset="0"/>
        </a:defRPr>
      </a:lvl8pPr>
      <a:lvl9pPr marL="1828754" algn="l" rtl="0" eaLnBrk="1" fontAlgn="base" hangingPunct="1">
        <a:spcBef>
          <a:spcPct val="0"/>
        </a:spcBef>
        <a:spcAft>
          <a:spcPct val="0"/>
        </a:spcAft>
        <a:defRPr sz="4400" b="1">
          <a:solidFill>
            <a:schemeClr val="tx2"/>
          </a:solidFill>
          <a:latin typeface="Arial" charset="0"/>
          <a:cs typeface="Arial" charset="0"/>
        </a:defRPr>
      </a:lvl9pPr>
    </p:titleStyle>
    <p:bodyStyle>
      <a:lvl1pPr marL="342891" indent="-342891" algn="l" rtl="0" fontAlgn="base">
        <a:spcBef>
          <a:spcPct val="20000"/>
        </a:spcBef>
        <a:spcAft>
          <a:spcPct val="0"/>
        </a:spcAft>
        <a:buChar char="•"/>
        <a:defRPr sz="3200">
          <a:solidFill>
            <a:schemeClr val="tx1"/>
          </a:solidFill>
          <a:latin typeface="+mn-lt"/>
          <a:ea typeface="+mn-ea"/>
          <a:cs typeface="+mn-cs"/>
        </a:defRPr>
      </a:lvl1pPr>
      <a:lvl2pPr marL="742932" indent="-285744" algn="l" rtl="0" fontAlgn="base">
        <a:spcBef>
          <a:spcPct val="20000"/>
        </a:spcBef>
        <a:spcAft>
          <a:spcPct val="0"/>
        </a:spcAft>
        <a:buChar char="–"/>
        <a:defRPr sz="2800">
          <a:solidFill>
            <a:schemeClr val="tx1"/>
          </a:solidFill>
          <a:latin typeface="+mn-lt"/>
          <a:cs typeface="+mn-cs"/>
        </a:defRPr>
      </a:lvl2pPr>
      <a:lvl3pPr marL="1142971" indent="-228594" algn="l" rtl="0" fontAlgn="base">
        <a:spcBef>
          <a:spcPct val="20000"/>
        </a:spcBef>
        <a:spcAft>
          <a:spcPct val="0"/>
        </a:spcAft>
        <a:buChar char="•"/>
        <a:defRPr sz="2400">
          <a:solidFill>
            <a:schemeClr val="tx1"/>
          </a:solidFill>
          <a:latin typeface="+mn-lt"/>
          <a:cs typeface="+mn-cs"/>
        </a:defRPr>
      </a:lvl3pPr>
      <a:lvl4pPr marL="1600160" indent="-228594" algn="l" rtl="0" fontAlgn="base">
        <a:spcBef>
          <a:spcPct val="20000"/>
        </a:spcBef>
        <a:spcAft>
          <a:spcPct val="0"/>
        </a:spcAft>
        <a:buChar char="–"/>
        <a:defRPr sz="2000">
          <a:solidFill>
            <a:schemeClr val="tx1"/>
          </a:solidFill>
          <a:latin typeface="+mn-lt"/>
          <a:cs typeface="+mn-cs"/>
        </a:defRPr>
      </a:lvl4pPr>
      <a:lvl5pPr marL="2057349" indent="-228594" algn="l" rtl="0" fontAlgn="base">
        <a:spcBef>
          <a:spcPct val="20000"/>
        </a:spcBef>
        <a:spcAft>
          <a:spcPct val="0"/>
        </a:spcAft>
        <a:buChar char="»"/>
        <a:defRPr sz="2000">
          <a:solidFill>
            <a:schemeClr val="tx1"/>
          </a:solidFill>
          <a:latin typeface="+mn-lt"/>
          <a:cs typeface="+mn-cs"/>
        </a:defRPr>
      </a:lvl5pPr>
      <a:lvl6pPr marL="2514537" indent="-228594" algn="l" rtl="0" eaLnBrk="1" fontAlgn="base" hangingPunct="1">
        <a:spcBef>
          <a:spcPct val="20000"/>
        </a:spcBef>
        <a:spcAft>
          <a:spcPct val="0"/>
        </a:spcAft>
        <a:buChar char="»"/>
        <a:defRPr sz="2000">
          <a:solidFill>
            <a:schemeClr val="tx1"/>
          </a:solidFill>
          <a:latin typeface="+mn-lt"/>
          <a:cs typeface="+mn-cs"/>
        </a:defRPr>
      </a:lvl6pPr>
      <a:lvl7pPr marL="2971726" indent="-228594" algn="l" rtl="0" eaLnBrk="1" fontAlgn="base" hangingPunct="1">
        <a:spcBef>
          <a:spcPct val="20000"/>
        </a:spcBef>
        <a:spcAft>
          <a:spcPct val="0"/>
        </a:spcAft>
        <a:buChar char="»"/>
        <a:defRPr sz="2000">
          <a:solidFill>
            <a:schemeClr val="tx1"/>
          </a:solidFill>
          <a:latin typeface="+mn-lt"/>
          <a:cs typeface="+mn-cs"/>
        </a:defRPr>
      </a:lvl7pPr>
      <a:lvl8pPr marL="3428914" indent="-228594" algn="l" rtl="0" eaLnBrk="1" fontAlgn="base" hangingPunct="1">
        <a:spcBef>
          <a:spcPct val="20000"/>
        </a:spcBef>
        <a:spcAft>
          <a:spcPct val="0"/>
        </a:spcAft>
        <a:buChar char="»"/>
        <a:defRPr sz="2000">
          <a:solidFill>
            <a:schemeClr val="tx1"/>
          </a:solidFill>
          <a:latin typeface="+mn-lt"/>
          <a:cs typeface="+mn-cs"/>
        </a:defRPr>
      </a:lvl8pPr>
      <a:lvl9pPr marL="3886103" indent="-228594"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3392618243"/>
      </p:ext>
    </p:extLst>
  </p:cSld>
  <p:clrMap bg1="lt1" tx1="dk1" bg2="dk2" tx2="lt2" accent1="accent1" accent2="accent2" accent3="accent3" accent4="accent4" accent5="accent5" accent6="accent6" hlink="hlink" folHlink="folHlink"/>
  <p:sldLayoutIdLst>
    <p:sldLayoutId id="2147486384" r:id="rId1"/>
    <p:sldLayoutId id="2147486385" r:id="rId2"/>
    <p:sldLayoutId id="2147486386" r:id="rId3"/>
    <p:sldLayoutId id="2147486387" r:id="rId4"/>
    <p:sldLayoutId id="2147486388" r:id="rId5"/>
    <p:sldLayoutId id="2147486389" r:id="rId6"/>
    <p:sldLayoutId id="2147486390" r:id="rId7"/>
    <p:sldLayoutId id="2147486391" r:id="rId8"/>
    <p:sldLayoutId id="2147486392" r:id="rId9"/>
    <p:sldLayoutId id="2147486393" r:id="rId10"/>
    <p:sldLayoutId id="2147486394"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29146830"/>
      </p:ext>
    </p:extLst>
  </p:cSld>
  <p:clrMap bg1="lt1" tx1="dk1" bg2="lt2" tx2="dk2" accent1="accent1" accent2="accent2" accent3="accent3" accent4="accent4" accent5="accent5" accent6="accent6" hlink="hlink" folHlink="folHlink"/>
  <p:sldLayoutIdLst>
    <p:sldLayoutId id="2147486396" r:id="rId1"/>
    <p:sldLayoutId id="2147486397" r:id="rId2"/>
    <p:sldLayoutId id="2147486398" r:id="rId3"/>
    <p:sldLayoutId id="2147486399" r:id="rId4"/>
    <p:sldLayoutId id="2147486400" r:id="rId5"/>
    <p:sldLayoutId id="2147486401" r:id="rId6"/>
    <p:sldLayoutId id="2147486402" r:id="rId7"/>
    <p:sldLayoutId id="2147486403" r:id="rId8"/>
    <p:sldLayoutId id="2147486404" r:id="rId9"/>
    <p:sldLayoutId id="2147486405" r:id="rId10"/>
    <p:sldLayoutId id="2147486406" r:id="rId11"/>
    <p:sldLayoutId id="2147486407" r:id="rId12"/>
    <p:sldLayoutId id="2147486408" r:id="rId13"/>
    <p:sldLayoutId id="2147486409" r:id="rId14"/>
    <p:sldLayoutId id="2147486410" r:id="rId15"/>
    <p:sldLayoutId id="2147486411" r:id="rId16"/>
  </p:sldLayoutIdLst>
  <p:txStyles>
    <p:titleStyle>
      <a:lvl1pPr algn="ctr" defTabSz="1219140" rtl="0" eaLnBrk="1" latinLnBrk="1" hangingPunct="1">
        <a:spcBef>
          <a:spcPct val="0"/>
        </a:spcBef>
        <a:buNone/>
        <a:defRPr sz="5867" kern="1200">
          <a:solidFill>
            <a:schemeClr val="tx1"/>
          </a:solidFill>
          <a:latin typeface="+mj-lt"/>
          <a:ea typeface="+mj-ea"/>
          <a:cs typeface="+mj-cs"/>
        </a:defRPr>
      </a:lvl1pPr>
    </p:titleStyle>
    <p:bodyStyle>
      <a:lvl1pPr marL="457178" indent="-457178" algn="l" defTabSz="121914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50" indent="-380981" algn="l" defTabSz="121914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25" indent="-304784" algn="l" defTabSz="121914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06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77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40" rtl="0" eaLnBrk="1" latinLnBrk="1" hangingPunct="1">
        <a:defRPr sz="2400" kern="1200">
          <a:solidFill>
            <a:schemeClr val="tx1"/>
          </a:solidFill>
          <a:latin typeface="+mn-lt"/>
          <a:ea typeface="+mn-ea"/>
          <a:cs typeface="+mn-cs"/>
        </a:defRPr>
      </a:lvl1pPr>
      <a:lvl2pPr marL="609570" algn="l" defTabSz="1219140" rtl="0" eaLnBrk="1" latinLnBrk="1" hangingPunct="1">
        <a:defRPr sz="2400" kern="1200">
          <a:solidFill>
            <a:schemeClr val="tx1"/>
          </a:solidFill>
          <a:latin typeface="+mn-lt"/>
          <a:ea typeface="+mn-ea"/>
          <a:cs typeface="+mn-cs"/>
        </a:defRPr>
      </a:lvl2pPr>
      <a:lvl3pPr marL="1219140" algn="l" defTabSz="1219140" rtl="0" eaLnBrk="1" latinLnBrk="1" hangingPunct="1">
        <a:defRPr sz="2400" kern="1200">
          <a:solidFill>
            <a:schemeClr val="tx1"/>
          </a:solidFill>
          <a:latin typeface="+mn-lt"/>
          <a:ea typeface="+mn-ea"/>
          <a:cs typeface="+mn-cs"/>
        </a:defRPr>
      </a:lvl3pPr>
      <a:lvl4pPr marL="1828709" algn="l" defTabSz="1219140" rtl="0" eaLnBrk="1" latinLnBrk="1" hangingPunct="1">
        <a:defRPr sz="2400" kern="1200">
          <a:solidFill>
            <a:schemeClr val="tx1"/>
          </a:solidFill>
          <a:latin typeface="+mn-lt"/>
          <a:ea typeface="+mn-ea"/>
          <a:cs typeface="+mn-cs"/>
        </a:defRPr>
      </a:lvl4pPr>
      <a:lvl5pPr marL="2438278" algn="l" defTabSz="1219140" rtl="0" eaLnBrk="1" latinLnBrk="1" hangingPunct="1">
        <a:defRPr sz="2400" kern="1200">
          <a:solidFill>
            <a:schemeClr val="tx1"/>
          </a:solidFill>
          <a:latin typeface="+mn-lt"/>
          <a:ea typeface="+mn-ea"/>
          <a:cs typeface="+mn-cs"/>
        </a:defRPr>
      </a:lvl5pPr>
      <a:lvl6pPr marL="3047848" algn="l" defTabSz="1219140" rtl="0" eaLnBrk="1" latinLnBrk="1" hangingPunct="1">
        <a:defRPr sz="2400" kern="1200">
          <a:solidFill>
            <a:schemeClr val="tx1"/>
          </a:solidFill>
          <a:latin typeface="+mn-lt"/>
          <a:ea typeface="+mn-ea"/>
          <a:cs typeface="+mn-cs"/>
        </a:defRPr>
      </a:lvl6pPr>
      <a:lvl7pPr marL="3657418" algn="l" defTabSz="1219140" rtl="0" eaLnBrk="1" latinLnBrk="1" hangingPunct="1">
        <a:defRPr sz="2400" kern="1200">
          <a:solidFill>
            <a:schemeClr val="tx1"/>
          </a:solidFill>
          <a:latin typeface="+mn-lt"/>
          <a:ea typeface="+mn-ea"/>
          <a:cs typeface="+mn-cs"/>
        </a:defRPr>
      </a:lvl7pPr>
      <a:lvl8pPr marL="4266987" algn="l" defTabSz="1219140" rtl="0" eaLnBrk="1" latinLnBrk="1" hangingPunct="1">
        <a:defRPr sz="2400" kern="1200">
          <a:solidFill>
            <a:schemeClr val="tx1"/>
          </a:solidFill>
          <a:latin typeface="+mn-lt"/>
          <a:ea typeface="+mn-ea"/>
          <a:cs typeface="+mn-cs"/>
        </a:defRPr>
      </a:lvl8pPr>
      <a:lvl9pPr marL="4876557" algn="l" defTabSz="1219140" rtl="0" eaLnBrk="1" latinLnBrk="1" hangingPunct="1">
        <a:defRPr sz="24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09/12/2021</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944397431"/>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 id="2147486424" r:id="rId12"/>
    <p:sldLayoutId id="2147486425" r:id="rId13"/>
    <p:sldLayoutId id="2147486426" r:id="rId14"/>
    <p:sldLayoutId id="2147486427" r:id="rId15"/>
    <p:sldLayoutId id="2147486428" r:id="rId16"/>
    <p:sldLayoutId id="2147486429" r:id="rId17"/>
    <p:sldLayoutId id="2147486430" r:id="rId18"/>
    <p:sldLayoutId id="2147486431" r:id="rId19"/>
    <p:sldLayoutId id="2147486432" r:id="rId20"/>
    <p:sldLayoutId id="2147486433" r:id="rId21"/>
    <p:sldLayoutId id="2147486434" r:id="rId22"/>
    <p:sldLayoutId id="2147486435" r:id="rId23"/>
    <p:sldLayoutId id="2147486436" r:id="rId24"/>
    <p:sldLayoutId id="2147486437"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984573624"/>
      </p:ext>
    </p:extLst>
  </p:cSld>
  <p:clrMap bg1="lt1" tx1="dk1" bg2="dk2" tx2="lt2" accent1="accent1" accent2="accent2" accent3="accent3" accent4="accent4" accent5="accent5" accent6="accent6" hlink="hlink" folHlink="folHlink"/>
  <p:sldLayoutIdLst>
    <p:sldLayoutId id="2147486443" r:id="rId1"/>
    <p:sldLayoutId id="2147486444" r:id="rId2"/>
    <p:sldLayoutId id="2147486445" r:id="rId3"/>
    <p:sldLayoutId id="2147486446" r:id="rId4"/>
    <p:sldLayoutId id="2147486447" r:id="rId5"/>
    <p:sldLayoutId id="2147486448" r:id="rId6"/>
    <p:sldLayoutId id="2147486449" r:id="rId7"/>
    <p:sldLayoutId id="2147486450" r:id="rId8"/>
    <p:sldLayoutId id="2147486451"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99.wmf"/><Relationship Id="rId3" Type="http://schemas.openxmlformats.org/officeDocument/2006/relationships/image" Target="../media/image94.jpeg"/><Relationship Id="rId7" Type="http://schemas.openxmlformats.org/officeDocument/2006/relationships/image" Target="../media/image98.wmf"/><Relationship Id="rId2" Type="http://schemas.openxmlformats.org/officeDocument/2006/relationships/image" Target="../media/image93.jpeg"/><Relationship Id="rId1" Type="http://schemas.openxmlformats.org/officeDocument/2006/relationships/slideLayout" Target="../slideLayouts/slideLayout22.xml"/><Relationship Id="rId6" Type="http://schemas.openxmlformats.org/officeDocument/2006/relationships/image" Target="../media/image97.wmf"/><Relationship Id="rId5" Type="http://schemas.openxmlformats.org/officeDocument/2006/relationships/image" Target="../media/image96.wmf"/><Relationship Id="rId4" Type="http://schemas.openxmlformats.org/officeDocument/2006/relationships/image" Target="../media/image95.jpeg"/></Relationships>
</file>

<file path=ppt/slides/_rels/slide2.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jpeg"/><Relationship Id="rId1" Type="http://schemas.openxmlformats.org/officeDocument/2006/relationships/slideLayout" Target="../slideLayouts/slideLayout17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8.xml"/></Relationships>
</file>

<file path=ppt/slides/_rels/slide4.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xml"/><Relationship Id="rId1" Type="http://schemas.openxmlformats.org/officeDocument/2006/relationships/slideLayout" Target="../slideLayouts/slideLayout208.xml"/></Relationships>
</file>

<file path=ppt/slides/_rels/slide5.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2.xml"/><Relationship Id="rId1" Type="http://schemas.openxmlformats.org/officeDocument/2006/relationships/slideLayout" Target="../slideLayouts/slideLayout218.xml"/><Relationship Id="rId6" Type="http://schemas.openxmlformats.org/officeDocument/2006/relationships/image" Target="../media/image106.jpeg"/><Relationship Id="rId5" Type="http://schemas.openxmlformats.org/officeDocument/2006/relationships/image" Target="../media/image105.jpeg"/><Relationship Id="rId4" Type="http://schemas.openxmlformats.org/officeDocument/2006/relationships/image" Target="../media/image104.jpeg"/></Relationships>
</file>

<file path=ppt/slides/_rels/slide6.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83.xml"/></Relationships>
</file>

<file path=ppt/slides/_rels/slide7.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Layout" Target="../slideLayouts/slideLayout83.xml"/><Relationship Id="rId5" Type="http://schemas.openxmlformats.org/officeDocument/2006/relationships/image" Target="../media/image111.jpeg"/><Relationship Id="rId4" Type="http://schemas.openxmlformats.org/officeDocument/2006/relationships/image" Target="../media/image110.jpeg"/></Relationships>
</file>

<file path=ppt/slides/_rels/slide8.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image" Target="../media/image112.jpeg"/><Relationship Id="rId1" Type="http://schemas.openxmlformats.org/officeDocument/2006/relationships/slideLayout" Target="../slideLayouts/slideLayout83.xml"/></Relationships>
</file>

<file path=ppt/slides/_rels/slide9.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image" Target="../media/image114.jpeg"/><Relationship Id="rId1" Type="http://schemas.openxmlformats.org/officeDocument/2006/relationships/slideLayout" Target="../slideLayouts/slideLayout83.xml"/><Relationship Id="rId6" Type="http://schemas.openxmlformats.org/officeDocument/2006/relationships/image" Target="../media/image118.jpeg"/><Relationship Id="rId5" Type="http://schemas.openxmlformats.org/officeDocument/2006/relationships/image" Target="../media/image117.jpeg"/><Relationship Id="rId4" Type="http://schemas.openxmlformats.org/officeDocument/2006/relationships/image" Target="../media/image116.jpeg"/></Relationships>
</file>

<file path=ppt/slides/_rels/slide1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3.xml"/><Relationship Id="rId1" Type="http://schemas.openxmlformats.org/officeDocument/2006/relationships/slideLayout" Target="../slideLayouts/slideLayout221.xml"/></Relationships>
</file>

<file path=ppt/slides/_rels/slide11.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239.xml"/></Relationships>
</file>

<file path=ppt/slides/_rels/slide12.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268.xml"/></Relationships>
</file>

<file path=ppt/slides/_rels/slide13.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4.xml"/><Relationship Id="rId1" Type="http://schemas.openxmlformats.org/officeDocument/2006/relationships/slideLayout" Target="../slideLayouts/slideLayout275.xml"/><Relationship Id="rId5" Type="http://schemas.openxmlformats.org/officeDocument/2006/relationships/image" Target="../media/image126.jpeg"/><Relationship Id="rId4" Type="http://schemas.openxmlformats.org/officeDocument/2006/relationships/image" Target="../media/image125.jpeg"/></Relationships>
</file>

<file path=ppt/slides/_rels/slide14.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image" Target="../media/image127.gif"/><Relationship Id="rId1" Type="http://schemas.openxmlformats.org/officeDocument/2006/relationships/slideLayout" Target="../slideLayouts/slideLayout81.xml"/><Relationship Id="rId4" Type="http://schemas.openxmlformats.org/officeDocument/2006/relationships/image" Target="../media/image129.jpeg"/></Relationships>
</file>

<file path=ppt/slides/_rels/slide15.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jpeg"/><Relationship Id="rId1" Type="http://schemas.openxmlformats.org/officeDocument/2006/relationships/slideLayout" Target="../slideLayouts/slideLayout260.xml"/><Relationship Id="rId4" Type="http://schemas.openxmlformats.org/officeDocument/2006/relationships/image" Target="../media/image132.png"/></Relationships>
</file>

<file path=ppt/slides/_rels/slide16.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png"/><Relationship Id="rId1" Type="http://schemas.openxmlformats.org/officeDocument/2006/relationships/slideLayout" Target="../slideLayouts/slideLayout19.xml"/><Relationship Id="rId5" Type="http://schemas.openxmlformats.org/officeDocument/2006/relationships/image" Target="../media/image136.jpeg"/><Relationship Id="rId4" Type="http://schemas.openxmlformats.org/officeDocument/2006/relationships/image" Target="../media/image135.jpeg"/></Relationships>
</file>

<file path=ppt/slides/_rels/slide17.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image" Target="../media/image137.jpeg"/><Relationship Id="rId1" Type="http://schemas.openxmlformats.org/officeDocument/2006/relationships/slideLayout" Target="../slideLayouts/slideLayout83.xml"/><Relationship Id="rId6" Type="http://schemas.openxmlformats.org/officeDocument/2006/relationships/image" Target="../media/image141.jpeg"/><Relationship Id="rId5" Type="http://schemas.openxmlformats.org/officeDocument/2006/relationships/image" Target="../media/image140.jpeg"/><Relationship Id="rId4" Type="http://schemas.openxmlformats.org/officeDocument/2006/relationships/image" Target="../media/image139.jpeg"/></Relationships>
</file>

<file path=ppt/slides/_rels/slide18.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image" Target="../media/image142.jpeg"/><Relationship Id="rId1" Type="http://schemas.openxmlformats.org/officeDocument/2006/relationships/slideLayout" Target="../slideLayouts/slideLayout83.xml"/></Relationships>
</file>

<file path=ppt/slides/_rels/slide19.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image" Target="../media/image144.png"/><Relationship Id="rId1" Type="http://schemas.openxmlformats.org/officeDocument/2006/relationships/slideLayout" Target="../slideLayouts/slideLayout83.xml"/><Relationship Id="rId4" Type="http://schemas.openxmlformats.org/officeDocument/2006/relationships/image" Target="../media/image146.jpeg"/></Relationships>
</file>

<file path=ppt/slides/_rels/slide20.xml.rels><?xml version="1.0" encoding="UTF-8" standalone="yes"?>
<Relationships xmlns="http://schemas.openxmlformats.org/package/2006/relationships"><Relationship Id="rId3" Type="http://schemas.openxmlformats.org/officeDocument/2006/relationships/image" Target="../media/image147.jpeg"/><Relationship Id="rId7" Type="http://schemas.openxmlformats.org/officeDocument/2006/relationships/image" Target="../media/image151.jpeg"/><Relationship Id="rId2" Type="http://schemas.openxmlformats.org/officeDocument/2006/relationships/notesSlide" Target="../notesSlides/notesSlide5.xml"/><Relationship Id="rId1" Type="http://schemas.openxmlformats.org/officeDocument/2006/relationships/slideLayout" Target="../slideLayouts/slideLayout83.xml"/><Relationship Id="rId6" Type="http://schemas.openxmlformats.org/officeDocument/2006/relationships/image" Target="../media/image150.jpeg"/><Relationship Id="rId5" Type="http://schemas.openxmlformats.org/officeDocument/2006/relationships/image" Target="../media/image149.jpeg"/><Relationship Id="rId4" Type="http://schemas.openxmlformats.org/officeDocument/2006/relationships/image" Target="../media/image148.jpeg"/></Relationships>
</file>

<file path=ppt/slides/_rels/slide21.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image" Target="../media/image152.png"/><Relationship Id="rId1" Type="http://schemas.openxmlformats.org/officeDocument/2006/relationships/slideLayout" Target="../slideLayouts/slideLayout83.xml"/></Relationships>
</file>

<file path=ppt/slides/_rels/slide22.xml.rels><?xml version="1.0" encoding="UTF-8" standalone="yes"?>
<Relationships xmlns="http://schemas.openxmlformats.org/package/2006/relationships"><Relationship Id="rId3" Type="http://schemas.openxmlformats.org/officeDocument/2006/relationships/image" Target="../media/image155.jpeg"/><Relationship Id="rId7" Type="http://schemas.openxmlformats.org/officeDocument/2006/relationships/image" Target="../media/image159.jpeg"/><Relationship Id="rId2" Type="http://schemas.openxmlformats.org/officeDocument/2006/relationships/image" Target="../media/image154.jpeg"/><Relationship Id="rId1" Type="http://schemas.openxmlformats.org/officeDocument/2006/relationships/slideLayout" Target="../slideLayouts/slideLayout83.xml"/><Relationship Id="rId6" Type="http://schemas.openxmlformats.org/officeDocument/2006/relationships/image" Target="../media/image158.png"/><Relationship Id="rId5" Type="http://schemas.openxmlformats.org/officeDocument/2006/relationships/image" Target="../media/image157.jpeg"/><Relationship Id="rId4" Type="http://schemas.openxmlformats.org/officeDocument/2006/relationships/image" Target="../media/image156.jpeg"/></Relationships>
</file>

<file path=ppt/slides/_rels/slide23.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Layout" Target="../slideLayouts/slideLayout83.xml"/></Relationships>
</file>

<file path=ppt/slides/_rels/slide24.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83.xml"/></Relationships>
</file>

<file path=ppt/slides/_rels/slide25.xml.rels><?xml version="1.0" encoding="UTF-8" standalone="yes"?>
<Relationships xmlns="http://schemas.openxmlformats.org/package/2006/relationships"><Relationship Id="rId2" Type="http://schemas.openxmlformats.org/officeDocument/2006/relationships/image" Target="../media/image162.jpeg"/><Relationship Id="rId1" Type="http://schemas.openxmlformats.org/officeDocument/2006/relationships/slideLayout" Target="../slideLayouts/slideLayout83.xml"/></Relationships>
</file>

<file path=ppt/slides/_rels/slide26.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notesSlide" Target="../notesSlides/notesSlide6.xml"/><Relationship Id="rId1" Type="http://schemas.openxmlformats.org/officeDocument/2006/relationships/slideLayout" Target="../slideLayouts/slideLayout314.xml"/></Relationships>
</file>

<file path=ppt/slides/_rels/slide27.xml.rels><?xml version="1.0" encoding="UTF-8" standalone="yes"?>
<Relationships xmlns="http://schemas.openxmlformats.org/package/2006/relationships"><Relationship Id="rId2" Type="http://schemas.openxmlformats.org/officeDocument/2006/relationships/image" Target="../media/image164.jpeg"/><Relationship Id="rId1" Type="http://schemas.openxmlformats.org/officeDocument/2006/relationships/slideLayout" Target="../slideLayouts/slideLayout83.xml"/></Relationships>
</file>

<file path=ppt/slides/_rels/slide28.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31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6.xml"/></Relationships>
</file>

<file path=ppt/slides/_rels/slide30.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166.png"/><Relationship Id="rId1" Type="http://schemas.openxmlformats.org/officeDocument/2006/relationships/slideLayout" Target="../slideLayouts/slideLayout339.xml"/></Relationships>
</file>

<file path=ppt/slides/_rels/slide31.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notesSlide" Target="../notesSlides/notesSlide7.xml"/><Relationship Id="rId1" Type="http://schemas.openxmlformats.org/officeDocument/2006/relationships/slideLayout" Target="../slideLayouts/slideLayout314.xml"/></Relationships>
</file>

<file path=ppt/slides/_rels/slide32.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Layout" Target="../slideLayouts/slideLayout83.xml"/></Relationships>
</file>

<file path=ppt/slides/_rels/slide33.xml.rels><?xml version="1.0" encoding="UTF-8" standalone="yes"?>
<Relationships xmlns="http://schemas.openxmlformats.org/package/2006/relationships"><Relationship Id="rId3" Type="http://schemas.openxmlformats.org/officeDocument/2006/relationships/image" Target="../media/image171.jpeg"/><Relationship Id="rId2" Type="http://schemas.openxmlformats.org/officeDocument/2006/relationships/image" Target="../media/image170.jpeg"/><Relationship Id="rId1" Type="http://schemas.openxmlformats.org/officeDocument/2006/relationships/slideLayout" Target="../slideLayouts/slideLayout367.xml"/></Relationships>
</file>

<file path=ppt/slides/_rels/slide34.xml.rels><?xml version="1.0" encoding="UTF-8" standalone="yes"?>
<Relationships xmlns="http://schemas.openxmlformats.org/package/2006/relationships"><Relationship Id="rId2" Type="http://schemas.openxmlformats.org/officeDocument/2006/relationships/image" Target="../media/image172.jpeg"/><Relationship Id="rId1" Type="http://schemas.openxmlformats.org/officeDocument/2006/relationships/slideLayout" Target="../slideLayouts/slideLayout187.xml"/></Relationships>
</file>

<file path=ppt/slides/_rels/slide35.xml.rels><?xml version="1.0" encoding="UTF-8" standalone="yes"?>
<Relationships xmlns="http://schemas.openxmlformats.org/package/2006/relationships"><Relationship Id="rId3" Type="http://schemas.openxmlformats.org/officeDocument/2006/relationships/image" Target="../media/image174.jpeg"/><Relationship Id="rId2" Type="http://schemas.openxmlformats.org/officeDocument/2006/relationships/image" Target="../media/image173.jpeg"/><Relationship Id="rId1" Type="http://schemas.openxmlformats.org/officeDocument/2006/relationships/slideLayout" Target="../slideLayouts/slideLayout83.xml"/><Relationship Id="rId4" Type="http://schemas.openxmlformats.org/officeDocument/2006/relationships/image" Target="../media/image175.jpeg"/></Relationships>
</file>

<file path=ppt/slides/_rels/slide36.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image" Target="../media/image176.jpeg"/><Relationship Id="rId1" Type="http://schemas.openxmlformats.org/officeDocument/2006/relationships/slideLayout" Target="../slideLayouts/slideLayout187.xml"/><Relationship Id="rId6" Type="http://schemas.openxmlformats.org/officeDocument/2006/relationships/image" Target="../media/image180.jpeg"/><Relationship Id="rId5" Type="http://schemas.openxmlformats.org/officeDocument/2006/relationships/image" Target="../media/image179.jpeg"/><Relationship Id="rId4" Type="http://schemas.openxmlformats.org/officeDocument/2006/relationships/image" Target="../media/image178.jpe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6.xml"/></Relationships>
</file>

<file path=ppt/slides/_rels/slide38.xml.rels><?xml version="1.0" encoding="UTF-8" standalone="yes"?>
<Relationships xmlns="http://schemas.openxmlformats.org/package/2006/relationships"><Relationship Id="rId3" Type="http://schemas.openxmlformats.org/officeDocument/2006/relationships/image" Target="../media/image182.wmf"/><Relationship Id="rId2" Type="http://schemas.openxmlformats.org/officeDocument/2006/relationships/image" Target="../media/image181.jpeg"/><Relationship Id="rId1" Type="http://schemas.openxmlformats.org/officeDocument/2006/relationships/slideLayout" Target="../slideLayouts/slideLayout83.xml"/></Relationships>
</file>

<file path=ppt/slides/_rels/slide39.xml.rels><?xml version="1.0" encoding="UTF-8" standalone="yes"?>
<Relationships xmlns="http://schemas.openxmlformats.org/package/2006/relationships"><Relationship Id="rId2" Type="http://schemas.openxmlformats.org/officeDocument/2006/relationships/image" Target="../media/image183.jpeg"/><Relationship Id="rId1" Type="http://schemas.openxmlformats.org/officeDocument/2006/relationships/slideLayout" Target="../slideLayouts/slideLayout8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1.xml"/></Relationships>
</file>

<file path=ppt/slides/_rels/slide41.xml.rels><?xml version="1.0" encoding="UTF-8" standalone="yes"?>
<Relationships xmlns="http://schemas.openxmlformats.org/package/2006/relationships"><Relationship Id="rId2" Type="http://schemas.openxmlformats.org/officeDocument/2006/relationships/image" Target="../media/image184.png"/><Relationship Id="rId1" Type="http://schemas.openxmlformats.org/officeDocument/2006/relationships/slideLayout" Target="../slideLayouts/slideLayout384.xml"/></Relationships>
</file>

<file path=ppt/slides/_rels/slide42.xml.rels><?xml version="1.0" encoding="UTF-8" standalone="yes"?>
<Relationships xmlns="http://schemas.openxmlformats.org/package/2006/relationships"><Relationship Id="rId3" Type="http://schemas.openxmlformats.org/officeDocument/2006/relationships/image" Target="../media/image182.wmf"/><Relationship Id="rId2" Type="http://schemas.openxmlformats.org/officeDocument/2006/relationships/image" Target="../media/image185.png"/><Relationship Id="rId1" Type="http://schemas.openxmlformats.org/officeDocument/2006/relationships/slideLayout" Target="../slideLayouts/slideLayout83.xml"/></Relationships>
</file>

<file path=ppt/slides/_rels/slide43.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image" Target="../media/image186.png"/><Relationship Id="rId1" Type="http://schemas.openxmlformats.org/officeDocument/2006/relationships/slideLayout" Target="../slideLayouts/slideLayout83.xml"/><Relationship Id="rId4" Type="http://schemas.openxmlformats.org/officeDocument/2006/relationships/image" Target="../media/image188.jpeg"/></Relationships>
</file>

<file path=ppt/slides/_rels/slide44.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image" Target="../media/image189.jpeg"/><Relationship Id="rId1" Type="http://schemas.openxmlformats.org/officeDocument/2006/relationships/slideLayout" Target="../slideLayouts/slideLayout83.xml"/><Relationship Id="rId4" Type="http://schemas.openxmlformats.org/officeDocument/2006/relationships/image" Target="../media/image191.jpeg"/></Relationships>
</file>

<file path=ppt/slides/_rels/slide45.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176.xml"/></Relationships>
</file>

<file path=ppt/slides/_rels/slide46.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195.xml"/></Relationships>
</file>

<file path=ppt/slides/_rels/slide47.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194.jpeg"/><Relationship Id="rId7" Type="http://schemas.openxmlformats.org/officeDocument/2006/relationships/diagramColors" Target="../diagrams/colors1.xml"/><Relationship Id="rId2" Type="http://schemas.openxmlformats.org/officeDocument/2006/relationships/notesSlide" Target="../notesSlides/notesSlide8.xml"/><Relationship Id="rId1" Type="http://schemas.openxmlformats.org/officeDocument/2006/relationships/slideLayout" Target="../slideLayouts/slideLayout207.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48.xml.rels><?xml version="1.0" encoding="UTF-8" standalone="yes"?>
<Relationships xmlns="http://schemas.openxmlformats.org/package/2006/relationships"><Relationship Id="rId3" Type="http://schemas.openxmlformats.org/officeDocument/2006/relationships/image" Target="../media/image195.jpg"/><Relationship Id="rId2" Type="http://schemas.openxmlformats.org/officeDocument/2006/relationships/notesSlide" Target="../notesSlides/notesSlide9.xml"/><Relationship Id="rId1" Type="http://schemas.openxmlformats.org/officeDocument/2006/relationships/slideLayout" Target="../slideLayouts/slideLayout401.xml"/><Relationship Id="rId5" Type="http://schemas.openxmlformats.org/officeDocument/2006/relationships/image" Target="../media/image197.gif"/><Relationship Id="rId4" Type="http://schemas.openxmlformats.org/officeDocument/2006/relationships/image" Target="../media/image196.jpe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01.xml"/></Relationships>
</file>

<file path=ppt/slides/_rels/slide50.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image" Target="../media/image96.wmf"/><Relationship Id="rId1" Type="http://schemas.openxmlformats.org/officeDocument/2006/relationships/slideLayout" Target="../slideLayouts/slideLayout40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42.xml"/></Relationships>
</file>

<file path=ppt/slides/_rels/slide52.xml.rels><?xml version="1.0" encoding="UTF-8" standalone="yes"?>
<Relationships xmlns="http://schemas.openxmlformats.org/package/2006/relationships"><Relationship Id="rId2" Type="http://schemas.openxmlformats.org/officeDocument/2006/relationships/image" Target="../media/image199.png"/><Relationship Id="rId1" Type="http://schemas.openxmlformats.org/officeDocument/2006/relationships/slideLayout" Target="../slideLayouts/slideLayout69.xml"/></Relationships>
</file>

<file path=ppt/slides/_rels/slide53.xml.rels><?xml version="1.0" encoding="UTF-8" standalone="yes"?>
<Relationships xmlns="http://schemas.openxmlformats.org/package/2006/relationships"><Relationship Id="rId3" Type="http://schemas.openxmlformats.org/officeDocument/2006/relationships/hyperlink" Target="http://vi.wikipedia.org/w/index.php?title=Le_Paria&amp;action=edit&amp;redlink=1" TargetMode="External"/><Relationship Id="rId2" Type="http://schemas.openxmlformats.org/officeDocument/2006/relationships/image" Target="../media/image200.png"/><Relationship Id="rId1" Type="http://schemas.openxmlformats.org/officeDocument/2006/relationships/slideLayout" Target="../slideLayouts/slideLayout69.xml"/><Relationship Id="rId5" Type="http://schemas.openxmlformats.org/officeDocument/2006/relationships/image" Target="../media/image202.jpeg"/><Relationship Id="rId4" Type="http://schemas.openxmlformats.org/officeDocument/2006/relationships/image" Target="../media/image201.jpeg"/></Relationships>
</file>

<file path=ppt/slides/_rels/slide54.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jpeg"/><Relationship Id="rId1" Type="http://schemas.openxmlformats.org/officeDocument/2006/relationships/slideLayout" Target="../slideLayouts/slideLayout69.xml"/></Relationships>
</file>

<file path=ppt/slides/_rels/slide55.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10.xml"/><Relationship Id="rId1" Type="http://schemas.openxmlformats.org/officeDocument/2006/relationships/slideLayout" Target="../slideLayouts/slideLayout194.xml"/><Relationship Id="rId4" Type="http://schemas.openxmlformats.org/officeDocument/2006/relationships/image" Target="../media/image206.png"/></Relationships>
</file>

<file path=ppt/slides/_rels/slide56.xml.rels><?xml version="1.0" encoding="UTF-8" standalone="yes"?>
<Relationships xmlns="http://schemas.openxmlformats.org/package/2006/relationships"><Relationship Id="rId3" Type="http://schemas.openxmlformats.org/officeDocument/2006/relationships/image" Target="../media/image207.jpeg"/><Relationship Id="rId2" Type="http://schemas.openxmlformats.org/officeDocument/2006/relationships/notesSlide" Target="../notesSlides/notesSlide11.xml"/><Relationship Id="rId1" Type="http://schemas.openxmlformats.org/officeDocument/2006/relationships/slideLayout" Target="../slideLayouts/slideLayout464.xml"/><Relationship Id="rId4" Type="http://schemas.openxmlformats.org/officeDocument/2006/relationships/image" Target="../media/image208.jpeg"/></Relationships>
</file>

<file path=ppt/slides/_rels/slide57.xml.rels><?xml version="1.0" encoding="UTF-8" standalone="yes"?>
<Relationships xmlns="http://schemas.openxmlformats.org/package/2006/relationships"><Relationship Id="rId3" Type="http://schemas.openxmlformats.org/officeDocument/2006/relationships/image" Target="../media/image210.jpeg"/><Relationship Id="rId2" Type="http://schemas.openxmlformats.org/officeDocument/2006/relationships/image" Target="../media/image209.jpeg"/><Relationship Id="rId1" Type="http://schemas.openxmlformats.org/officeDocument/2006/relationships/slideLayout" Target="../slideLayouts/slideLayout83.xml"/></Relationships>
</file>

<file path=ppt/slides/_rels/slide58.xml.rels><?xml version="1.0" encoding="UTF-8" standalone="yes"?>
<Relationships xmlns="http://schemas.openxmlformats.org/package/2006/relationships"><Relationship Id="rId8" Type="http://schemas.openxmlformats.org/officeDocument/2006/relationships/image" Target="../media/image216.png"/><Relationship Id="rId3" Type="http://schemas.openxmlformats.org/officeDocument/2006/relationships/image" Target="../media/image212.emf"/><Relationship Id="rId7" Type="http://schemas.openxmlformats.org/officeDocument/2006/relationships/image" Target="../media/image215.png"/><Relationship Id="rId2" Type="http://schemas.openxmlformats.org/officeDocument/2006/relationships/image" Target="../media/image211.png"/><Relationship Id="rId1" Type="http://schemas.openxmlformats.org/officeDocument/2006/relationships/slideLayout" Target="../slideLayouts/slideLayout467.xml"/><Relationship Id="rId6" Type="http://schemas.openxmlformats.org/officeDocument/2006/relationships/image" Target="../media/image214.png"/><Relationship Id="rId5" Type="http://schemas.openxmlformats.org/officeDocument/2006/relationships/image" Target="../media/image213.png"/><Relationship Id="rId10" Type="http://schemas.openxmlformats.org/officeDocument/2006/relationships/image" Target="../media/image218.png"/><Relationship Id="rId4" Type="http://schemas.openxmlformats.org/officeDocument/2006/relationships/image" Target="../media/image166.png"/><Relationship Id="rId9" Type="http://schemas.openxmlformats.org/officeDocument/2006/relationships/image" Target="../media/image217.png"/></Relationships>
</file>

<file path=ppt/slides/_rels/slide59.xml.rels><?xml version="1.0" encoding="UTF-8" standalone="yes"?>
<Relationships xmlns="http://schemas.openxmlformats.org/package/2006/relationships"><Relationship Id="rId3" Type="http://schemas.openxmlformats.org/officeDocument/2006/relationships/image" Target="../media/image220.png"/><Relationship Id="rId2" Type="http://schemas.openxmlformats.org/officeDocument/2006/relationships/image" Target="../media/image219.wmf"/><Relationship Id="rId1" Type="http://schemas.openxmlformats.org/officeDocument/2006/relationships/slideLayout" Target="../slideLayouts/slideLayout414.xml"/><Relationship Id="rId5" Type="http://schemas.openxmlformats.org/officeDocument/2006/relationships/image" Target="../media/image222.wmf"/><Relationship Id="rId4" Type="http://schemas.openxmlformats.org/officeDocument/2006/relationships/image" Target="../media/image221.wmf"/></Relationships>
</file>

<file path=ppt/slides/_rels/slide60.xml.rels><?xml version="1.0" encoding="UTF-8" standalone="yes"?>
<Relationships xmlns="http://schemas.openxmlformats.org/package/2006/relationships"><Relationship Id="rId3" Type="http://schemas.openxmlformats.org/officeDocument/2006/relationships/image" Target="../media/image219.wmf"/><Relationship Id="rId2" Type="http://schemas.openxmlformats.org/officeDocument/2006/relationships/image" Target="../media/image165.png"/><Relationship Id="rId1" Type="http://schemas.openxmlformats.org/officeDocument/2006/relationships/slideLayout" Target="../slideLayouts/slideLayout316.xml"/></Relationships>
</file>

<file path=ppt/slides/_rels/slide61.xml.rels><?xml version="1.0" encoding="UTF-8" standalone="yes"?>
<Relationships xmlns="http://schemas.openxmlformats.org/package/2006/relationships"><Relationship Id="rId3" Type="http://schemas.openxmlformats.org/officeDocument/2006/relationships/image" Target="../media/image223.jpg"/><Relationship Id="rId2" Type="http://schemas.openxmlformats.org/officeDocument/2006/relationships/notesSlide" Target="../notesSlides/notesSlide12.xml"/><Relationship Id="rId1" Type="http://schemas.openxmlformats.org/officeDocument/2006/relationships/slideLayout" Target="../slideLayouts/slideLayout398.xml"/></Relationships>
</file>

<file path=ppt/slides/_rels/slide62.xml.rels><?xml version="1.0" encoding="UTF-8" standalone="yes"?>
<Relationships xmlns="http://schemas.openxmlformats.org/package/2006/relationships"><Relationship Id="rId2" Type="http://schemas.openxmlformats.org/officeDocument/2006/relationships/image" Target="../media/image224.jpeg"/><Relationship Id="rId1" Type="http://schemas.openxmlformats.org/officeDocument/2006/relationships/slideLayout" Target="../slideLayouts/slideLayout83.xml"/></Relationships>
</file>

<file path=ppt/slides/_rels/slide63.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image" Target="../media/image225.jpeg"/><Relationship Id="rId1" Type="http://schemas.openxmlformats.org/officeDocument/2006/relationships/slideLayout" Target="../slideLayouts/slideLayout187.xml"/></Relationships>
</file>

<file path=ppt/slides/_rels/slide64.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Layout" Target="../slideLayouts/slideLayout197.xml"/></Relationships>
</file>

<file path=ppt/slides/_rels/slide65.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notesSlide" Target="../notesSlides/notesSlide13.xml"/><Relationship Id="rId1" Type="http://schemas.openxmlformats.org/officeDocument/2006/relationships/slideLayout" Target="../slideLayouts/slideLayout486.xml"/></Relationships>
</file>

<file path=ppt/slides/_rels/slide66.xml.rels><?xml version="1.0" encoding="UTF-8" standalone="yes"?>
<Relationships xmlns="http://schemas.openxmlformats.org/package/2006/relationships"><Relationship Id="rId3" Type="http://schemas.openxmlformats.org/officeDocument/2006/relationships/image" Target="../media/image229.emf"/><Relationship Id="rId2" Type="http://schemas.openxmlformats.org/officeDocument/2006/relationships/image" Target="../media/image228.png"/><Relationship Id="rId1" Type="http://schemas.openxmlformats.org/officeDocument/2006/relationships/slideLayout" Target="../slideLayouts/slideLayout52.xml"/><Relationship Id="rId5" Type="http://schemas.openxmlformats.org/officeDocument/2006/relationships/image" Target="../media/image231.png"/><Relationship Id="rId4" Type="http://schemas.openxmlformats.org/officeDocument/2006/relationships/image" Target="../media/image230.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88.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25.xml"/></Relationships>
</file>

<file path=ppt/slides/_rels/slide72.xml.rels><?xml version="1.0" encoding="UTF-8" standalone="yes"?>
<Relationships xmlns="http://schemas.openxmlformats.org/package/2006/relationships"><Relationship Id="rId2" Type="http://schemas.openxmlformats.org/officeDocument/2006/relationships/image" Target="../media/image232.jpg"/><Relationship Id="rId1" Type="http://schemas.openxmlformats.org/officeDocument/2006/relationships/slideLayout" Target="../slideLayouts/slideLayout52.xml"/></Relationships>
</file>

<file path=ppt/slides/_rels/slide73.xml.rels><?xml version="1.0" encoding="UTF-8" standalone="yes"?>
<Relationships xmlns="http://schemas.openxmlformats.org/package/2006/relationships"><Relationship Id="rId2" Type="http://schemas.openxmlformats.org/officeDocument/2006/relationships/image" Target="../media/image233.jpg"/><Relationship Id="rId1" Type="http://schemas.openxmlformats.org/officeDocument/2006/relationships/slideLayout" Target="../slideLayouts/slideLayout69.xml"/></Relationships>
</file>

<file path=ppt/slides/_rels/slide74.xml.rels><?xml version="1.0" encoding="UTF-8" standalone="yes"?>
<Relationships xmlns="http://schemas.openxmlformats.org/package/2006/relationships"><Relationship Id="rId3" Type="http://schemas.openxmlformats.org/officeDocument/2006/relationships/image" Target="../media/image235.jpeg"/><Relationship Id="rId2" Type="http://schemas.openxmlformats.org/officeDocument/2006/relationships/image" Target="../media/image234.jpeg"/><Relationship Id="rId1" Type="http://schemas.openxmlformats.org/officeDocument/2006/relationships/slideLayout" Target="../slideLayouts/slideLayout187.xml"/></Relationships>
</file>

<file path=ppt/slides/_rels/slide75.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image" Target="../media/image236.jpeg"/><Relationship Id="rId1" Type="http://schemas.openxmlformats.org/officeDocument/2006/relationships/slideLayout" Target="../slideLayouts/slideLayout186.xml"/><Relationship Id="rId5" Type="http://schemas.openxmlformats.org/officeDocument/2006/relationships/image" Target="../media/image239.jpeg"/><Relationship Id="rId4" Type="http://schemas.openxmlformats.org/officeDocument/2006/relationships/image" Target="../media/image238.jpeg"/></Relationships>
</file>

<file path=ppt/slides/_rels/slide76.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image" Target="../media/image240.jpeg"/><Relationship Id="rId1" Type="http://schemas.openxmlformats.org/officeDocument/2006/relationships/slideLayout" Target="../slideLayouts/slideLayout186.xml"/></Relationships>
</file>

<file path=ppt/slides/_rels/slide77.xml.rels><?xml version="1.0" encoding="UTF-8" standalone="yes"?>
<Relationships xmlns="http://schemas.openxmlformats.org/package/2006/relationships"><Relationship Id="rId3" Type="http://schemas.openxmlformats.org/officeDocument/2006/relationships/image" Target="../media/image243.jpeg"/><Relationship Id="rId2" Type="http://schemas.openxmlformats.org/officeDocument/2006/relationships/image" Target="../media/image242.jpeg"/><Relationship Id="rId1" Type="http://schemas.openxmlformats.org/officeDocument/2006/relationships/slideLayout" Target="../slideLayouts/slideLayout186.xml"/><Relationship Id="rId4" Type="http://schemas.openxmlformats.org/officeDocument/2006/relationships/image" Target="../media/image244.jpeg"/></Relationships>
</file>

<file path=ppt/slides/_rels/slide78.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image" Target="../media/image245.jpeg"/><Relationship Id="rId1" Type="http://schemas.openxmlformats.org/officeDocument/2006/relationships/slideLayout" Target="../slideLayouts/slideLayout186.xml"/><Relationship Id="rId4" Type="http://schemas.openxmlformats.org/officeDocument/2006/relationships/image" Target="../media/image247.jpeg"/></Relationships>
</file>

<file path=ppt/slides/_rels/slide79.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18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8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8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87.xml"/></Relationships>
</file>

<file path=ppt/slides/_rels/slide83.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16.xml"/><Relationship Id="rId1" Type="http://schemas.openxmlformats.org/officeDocument/2006/relationships/slideLayout" Target="../slideLayouts/slideLayout198.xml"/><Relationship Id="rId6" Type="http://schemas.openxmlformats.org/officeDocument/2006/relationships/hyperlink" Target="../TAI%20LIEU%20TAP%20HUAN%202007/LIH%20SU-DCSVN-DHBK/ChienThangDienBien.wmv" TargetMode="External"/><Relationship Id="rId5" Type="http://schemas.openxmlformats.org/officeDocument/2006/relationships/image" Target="../media/image251.png"/><Relationship Id="rId4" Type="http://schemas.openxmlformats.org/officeDocument/2006/relationships/image" Target="../media/image250.jpeg"/></Relationships>
</file>

<file path=ppt/slides/_rels/slide84.xml.rels><?xml version="1.0" encoding="UTF-8" standalone="yes"?>
<Relationships xmlns="http://schemas.openxmlformats.org/package/2006/relationships"><Relationship Id="rId3" Type="http://schemas.openxmlformats.org/officeDocument/2006/relationships/image" Target="../media/image252.png"/><Relationship Id="rId7" Type="http://schemas.openxmlformats.org/officeDocument/2006/relationships/image" Target="../media/image256.jpeg"/><Relationship Id="rId2" Type="http://schemas.openxmlformats.org/officeDocument/2006/relationships/notesSlide" Target="../notesSlides/notesSlide17.xml"/><Relationship Id="rId1" Type="http://schemas.openxmlformats.org/officeDocument/2006/relationships/slideLayout" Target="../slideLayouts/slideLayout198.xml"/><Relationship Id="rId6" Type="http://schemas.openxmlformats.org/officeDocument/2006/relationships/image" Target="../media/image255.jpeg"/><Relationship Id="rId5" Type="http://schemas.openxmlformats.org/officeDocument/2006/relationships/image" Target="../media/image254.png"/><Relationship Id="rId4" Type="http://schemas.openxmlformats.org/officeDocument/2006/relationships/image" Target="../media/image253.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8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89.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99.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90.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image" Target="../media/image257.jpeg"/><Relationship Id="rId1" Type="http://schemas.openxmlformats.org/officeDocument/2006/relationships/slideLayout" Target="../slideLayouts/slideLayout199.xml"/></Relationships>
</file>

<file path=ppt/slides/_rels/slide91.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99.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92.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8.xml"/><Relationship Id="rId1" Type="http://schemas.openxmlformats.org/officeDocument/2006/relationships/slideLayout" Target="../slideLayouts/slideLayout198.xml"/></Relationships>
</file>

<file path=ppt/slides/_rels/slide93.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notesSlide" Target="../notesSlides/notesSlide19.xml"/><Relationship Id="rId1" Type="http://schemas.openxmlformats.org/officeDocument/2006/relationships/slideLayout" Target="../slideLayouts/slideLayout198.xml"/><Relationship Id="rId4" Type="http://schemas.openxmlformats.org/officeDocument/2006/relationships/image" Target="../media/image261.png"/></Relationships>
</file>

<file path=ppt/slides/_rels/slide94.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notesSlide" Target="../notesSlides/notesSlide20.xml"/><Relationship Id="rId1" Type="http://schemas.openxmlformats.org/officeDocument/2006/relationships/slideLayout" Target="../slideLayouts/slideLayout198.xml"/><Relationship Id="rId4" Type="http://schemas.openxmlformats.org/officeDocument/2006/relationships/image" Target="../media/image263.png"/></Relationships>
</file>

<file path=ppt/slides/_rels/slide95.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image" Target="../media/image264.jpeg"/><Relationship Id="rId1" Type="http://schemas.openxmlformats.org/officeDocument/2006/relationships/slideLayout" Target="../slideLayouts/slideLayout200.xml"/><Relationship Id="rId5" Type="http://schemas.openxmlformats.org/officeDocument/2006/relationships/image" Target="../media/image267.jpeg"/><Relationship Id="rId4" Type="http://schemas.openxmlformats.org/officeDocument/2006/relationships/image" Target="../media/image266.jpeg"/></Relationships>
</file>

<file path=ppt/slides/_rels/slide96.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21.xml"/><Relationship Id="rId1" Type="http://schemas.openxmlformats.org/officeDocument/2006/relationships/slideLayout" Target="../slideLayouts/slideLayout198.xml"/><Relationship Id="rId5" Type="http://schemas.openxmlformats.org/officeDocument/2006/relationships/image" Target="../media/image270.png"/><Relationship Id="rId4" Type="http://schemas.openxmlformats.org/officeDocument/2006/relationships/image" Target="../media/image269.png"/></Relationships>
</file>

<file path=ppt/slides/_rels/slide97.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notesSlide" Target="../notesSlides/notesSlide22.xml"/><Relationship Id="rId1" Type="http://schemas.openxmlformats.org/officeDocument/2006/relationships/slideLayout" Target="../slideLayouts/slideLayout187.xml"/><Relationship Id="rId4" Type="http://schemas.openxmlformats.org/officeDocument/2006/relationships/image" Target="../media/image272.png"/></Relationships>
</file>

<file path=ppt/slides/_rels/slide98.xml.rels><?xml version="1.0" encoding="UTF-8" standalone="yes"?>
<Relationships xmlns="http://schemas.openxmlformats.org/package/2006/relationships"><Relationship Id="rId2" Type="http://schemas.openxmlformats.org/officeDocument/2006/relationships/image" Target="../media/image273.jpeg"/><Relationship Id="rId1" Type="http://schemas.openxmlformats.org/officeDocument/2006/relationships/slideLayout" Target="../slideLayouts/slideLayout537.xml"/></Relationships>
</file>

<file path=ppt/slides/_rels/slide99.xml.rels><?xml version="1.0" encoding="UTF-8" standalone="yes"?>
<Relationships xmlns="http://schemas.openxmlformats.org/package/2006/relationships"><Relationship Id="rId2" Type="http://schemas.openxmlformats.org/officeDocument/2006/relationships/image" Target="../media/image274.jpeg"/><Relationship Id="rId1" Type="http://schemas.openxmlformats.org/officeDocument/2006/relationships/slideLayout" Target="../slideLayouts/slideLayout537.xml"/></Relationships>
</file>

<file path=ppt/slides/_rels/slide100.xml.rels><?xml version="1.0" encoding="UTF-8" standalone="yes"?>
<Relationships xmlns="http://schemas.openxmlformats.org/package/2006/relationships"><Relationship Id="rId2" Type="http://schemas.openxmlformats.org/officeDocument/2006/relationships/image" Target="../media/image275.png"/><Relationship Id="rId1" Type="http://schemas.openxmlformats.org/officeDocument/2006/relationships/slideLayout" Target="../slideLayouts/slideLayout53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8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03.xml.rels><?xml version="1.0" encoding="UTF-8" standalone="yes"?>
<Relationships xmlns="http://schemas.openxmlformats.org/package/2006/relationships"><Relationship Id="rId2" Type="http://schemas.openxmlformats.org/officeDocument/2006/relationships/image" Target="../media/image276.png"/><Relationship Id="rId1" Type="http://schemas.openxmlformats.org/officeDocument/2006/relationships/slideLayout" Target="../slideLayouts/slideLayout52.xml"/></Relationships>
</file>

<file path=ppt/slides/_rels/slide104.xml.rels><?xml version="1.0" encoding="UTF-8" standalone="yes"?>
<Relationships xmlns="http://schemas.openxmlformats.org/package/2006/relationships"><Relationship Id="rId2" Type="http://schemas.openxmlformats.org/officeDocument/2006/relationships/image" Target="../media/image277.jpeg"/><Relationship Id="rId1" Type="http://schemas.openxmlformats.org/officeDocument/2006/relationships/slideLayout" Target="../slideLayouts/slideLayout5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0" name="Picture 2" descr="590 Football ý tưởng | bóng đá, thể thao, arsenal footba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93" y="21617"/>
            <a:ext cx="12192000" cy="685800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pic>
        <p:nvPicPr>
          <p:cNvPr id="4" name="Picture 22" descr="Káº¿t quáº£ hÃ¬nh áº£nh cho logo Äáº¡i há»c cÃ´ng nghiá»p thá»±c pháº©m"/>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9906000" y="11804"/>
            <a:ext cx="2285999" cy="1353357"/>
          </a:xfrm>
          <a:prstGeom prst="rect">
            <a:avLst/>
          </a:prstGeom>
          <a:solidFill>
            <a:schemeClr val="accent2"/>
          </a:solidFill>
          <a:ln>
            <a:noFill/>
          </a:ln>
        </p:spPr>
      </p:pic>
      <p:sp>
        <p:nvSpPr>
          <p:cNvPr id="5" name="Rectangle 4"/>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6" name="Rectangle 5"/>
          <p:cNvSpPr>
            <a:spLocks noChangeArrowheads="1"/>
          </p:cNvSpPr>
          <p:nvPr/>
        </p:nvSpPr>
        <p:spPr bwMode="auto">
          <a:xfrm>
            <a:off x="112918" y="204977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8000"/>
                </a:solidFill>
                <a:latin typeface="Arial" panose="020B0604020202020204" pitchFamily="34" charset="0"/>
                <a:cs typeface="Arial" panose="020B0604020202020204" pitchFamily="34" charset="0"/>
              </a:rPr>
              <a:t>GIÁO DỤC CHÍNH TRỊ</a:t>
            </a:r>
            <a:endParaRPr lang="en-US" altLang="en-US" sz="3600" dirty="0">
              <a:solidFill>
                <a:srgbClr val="008000"/>
              </a:solidFill>
              <a:latin typeface="Arial" panose="020B0604020202020204" pitchFamily="34" charset="0"/>
              <a:cs typeface="Arial" panose="020B0604020202020204" pitchFamily="34" charset="0"/>
            </a:endParaRPr>
          </a:p>
        </p:txBody>
      </p:sp>
      <p:grpSp>
        <p:nvGrpSpPr>
          <p:cNvPr id="8" name="Group 11"/>
          <p:cNvGrpSpPr>
            <a:grpSpLocks/>
          </p:cNvGrpSpPr>
          <p:nvPr/>
        </p:nvGrpSpPr>
        <p:grpSpPr bwMode="auto">
          <a:xfrm>
            <a:off x="112918" y="2696109"/>
            <a:ext cx="2156222" cy="1450181"/>
            <a:chOff x="5225" y="9335"/>
            <a:chExt cx="2520" cy="1750"/>
          </a:xfrm>
        </p:grpSpPr>
        <p:sp>
          <p:nvSpPr>
            <p:cNvPr id="9"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4"/>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0" name="Picture 19" descr="cosmo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8" descr="BOOK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7" descr="BOOK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6" descr="QUILLPEN"/>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5"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6"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7"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Rectangle 18"/>
          <p:cNvSpPr/>
          <p:nvPr/>
        </p:nvSpPr>
        <p:spPr>
          <a:xfrm>
            <a:off x="6858000" y="5142018"/>
            <a:ext cx="2364750" cy="646331"/>
          </a:xfrm>
          <a:prstGeom prst="rect">
            <a:avLst/>
          </a:prstGeom>
        </p:spPr>
        <p:txBody>
          <a:bodyPr wrap="none">
            <a:spAutoFit/>
          </a:bodyPr>
          <a:lstStyle/>
          <a:p>
            <a:pPr algn="ctr"/>
            <a:r>
              <a:rPr lang="en-US" altLang="en-US" b="1" dirty="0">
                <a:solidFill>
                  <a:srgbClr val="C00000"/>
                </a:solidFill>
                <a:ea typeface="Calibri" panose="020F0502020204030204" pitchFamily="34" charset="0"/>
                <a:cs typeface="Times New Roman" panose="02020603050405020304" pitchFamily="18" charset="0"/>
              </a:rPr>
              <a:t>GIẢNG VIÊN</a:t>
            </a:r>
          </a:p>
          <a:p>
            <a:pPr algn="ctr"/>
            <a:r>
              <a:rPr lang="en-US" altLang="en-US" b="1" dirty="0">
                <a:solidFill>
                  <a:srgbClr val="006600"/>
                </a:solidFill>
                <a:ea typeface="Calibri" panose="020F0502020204030204" pitchFamily="34" charset="0"/>
                <a:cs typeface="Times New Roman" panose="02020603050405020304" pitchFamily="18" charset="0"/>
              </a:rPr>
              <a:t>HOÀNG THỊ TRANG</a:t>
            </a:r>
            <a:endParaRPr lang="en-US" altLang="en-US" dirty="0">
              <a:solidFill>
                <a:srgbClr val="006600"/>
              </a:solidFill>
              <a:ea typeface="Calibri" panose="020F0502020204030204" pitchFamily="34" charset="0"/>
              <a:cs typeface="Times New Roman" panose="02020603050405020304" pitchFamily="18" charset="0"/>
            </a:endParaRPr>
          </a:p>
        </p:txBody>
      </p:sp>
      <p:sp>
        <p:nvSpPr>
          <p:cNvPr id="2" name="Minus 1"/>
          <p:cNvSpPr/>
          <p:nvPr/>
        </p:nvSpPr>
        <p:spPr>
          <a:xfrm>
            <a:off x="4343400" y="2696109"/>
            <a:ext cx="2971800" cy="199491"/>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1"/>
          <p:cNvGrpSpPr>
            <a:grpSpLocks/>
          </p:cNvGrpSpPr>
          <p:nvPr/>
        </p:nvGrpSpPr>
        <p:grpSpPr bwMode="auto">
          <a:xfrm flipV="1">
            <a:off x="4293" y="1182960"/>
            <a:ext cx="10435107" cy="45719"/>
            <a:chOff x="240" y="528"/>
            <a:chExt cx="5298" cy="48"/>
          </a:xfrm>
        </p:grpSpPr>
        <p:sp>
          <p:nvSpPr>
            <p:cNvPr id="22" name="Line 7"/>
            <p:cNvSpPr>
              <a:spLocks noChangeShapeType="1"/>
            </p:cNvSpPr>
            <p:nvPr/>
          </p:nvSpPr>
          <p:spPr bwMode="auto">
            <a:xfrm>
              <a:off x="240" y="576"/>
              <a:ext cx="2688" cy="0"/>
            </a:xfrm>
            <a:prstGeom prst="line">
              <a:avLst/>
            </a:prstGeom>
            <a:noFill/>
            <a:ln w="127000">
              <a:solidFill>
                <a:srgbClr val="33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 name="Line 8"/>
            <p:cNvSpPr>
              <a:spLocks noChangeShapeType="1"/>
            </p:cNvSpPr>
            <p:nvPr/>
          </p:nvSpPr>
          <p:spPr bwMode="auto">
            <a:xfrm>
              <a:off x="240" y="528"/>
              <a:ext cx="5298" cy="0"/>
            </a:xfrm>
            <a:prstGeom prst="line">
              <a:avLst/>
            </a:prstGeom>
            <a:noFill/>
            <a:ln w="12700">
              <a:solidFill>
                <a:srgbClr val="33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4" name="TextBox 23">
            <a:extLst>
              <a:ext uri="{FF2B5EF4-FFF2-40B4-BE49-F238E27FC236}">
                <a16:creationId xmlns:a16="http://schemas.microsoft.com/office/drawing/2014/main" id="{53C72948-56A1-480E-BFCA-F2C4D3B5D4D1}"/>
              </a:ext>
            </a:extLst>
          </p:cNvPr>
          <p:cNvSpPr txBox="1"/>
          <p:nvPr/>
        </p:nvSpPr>
        <p:spPr>
          <a:xfrm>
            <a:off x="0" y="260982"/>
            <a:ext cx="10210799" cy="830997"/>
          </a:xfrm>
          <a:prstGeom prst="rect">
            <a:avLst/>
          </a:prstGeom>
          <a:noFill/>
        </p:spPr>
        <p:txBody>
          <a:bodyPr wrap="square">
            <a:spAutoFit/>
          </a:bodyPr>
          <a:lstStyle/>
          <a:p>
            <a:pPr algn="ctr">
              <a:defRPr/>
            </a:pPr>
            <a:r>
              <a:rPr lang="en-US" altLang="en-US" sz="2400" b="1" dirty="0">
                <a:solidFill>
                  <a:srgbClr val="000000"/>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400" b="1" dirty="0">
                <a:solidFill>
                  <a:srgbClr val="000000"/>
                </a:solidFill>
                <a:latin typeface="Times New Roman" pitchFamily="18" charset="0"/>
                <a:ea typeface="Calibri" pitchFamily="34" charset="0"/>
                <a:cs typeface="Times New Roman" pitchFamily="18" charset="0"/>
              </a:rPr>
              <a:t>KHOA LÝ LUẬN CHÍNH TRỊ</a:t>
            </a:r>
            <a:endParaRPr lang="en-US" altLang="en-US" sz="2400" dirty="0">
              <a:solidFill>
                <a:srgbClr val="000000"/>
              </a:solidFill>
              <a:latin typeface="Times New Roman" pitchFamily="18" charset="0"/>
              <a:ea typeface="Calibri" pitchFamily="34" charset="0"/>
              <a:cs typeface="Times New Roman" pitchFamily="18" charset="0"/>
            </a:endParaRPr>
          </a:p>
        </p:txBody>
      </p:sp>
    </p:spTree>
    <p:extLst>
      <p:ext uri="{BB962C8B-B14F-4D97-AF65-F5344CB8AC3E}">
        <p14:creationId xmlns:p14="http://schemas.microsoft.com/office/powerpoint/2010/main" val="1206528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descr="6+ green fresh lotus PPT background pictures_Google Slides theme">
            <a:extLst>
              <a:ext uri="{FF2B5EF4-FFF2-40B4-BE49-F238E27FC236}">
                <a16:creationId xmlns:a16="http://schemas.microsoft.com/office/drawing/2014/main" id="{66A7A09D-A439-46BE-9A32-FDBEBEBEE20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3">
            <a:extLst>
              <a:ext uri="{FF2B5EF4-FFF2-40B4-BE49-F238E27FC236}">
                <a16:creationId xmlns:a16="http://schemas.microsoft.com/office/drawing/2014/main" id="{D96478DE-5EE4-4197-B478-66DD0494A0D4}"/>
              </a:ext>
            </a:extLst>
          </p:cNvPr>
          <p:cNvGrpSpPr>
            <a:grpSpLocks/>
          </p:cNvGrpSpPr>
          <p:nvPr/>
        </p:nvGrpSpPr>
        <p:grpSpPr bwMode="auto">
          <a:xfrm>
            <a:off x="2788124" y="2645353"/>
            <a:ext cx="1213551" cy="3605213"/>
            <a:chOff x="677" y="998"/>
            <a:chExt cx="939" cy="2271"/>
          </a:xfrm>
        </p:grpSpPr>
        <p:sp>
          <p:nvSpPr>
            <p:cNvPr id="4" name="Freeform 4">
              <a:extLst>
                <a:ext uri="{FF2B5EF4-FFF2-40B4-BE49-F238E27FC236}">
                  <a16:creationId xmlns:a16="http://schemas.microsoft.com/office/drawing/2014/main" id="{9C06C794-4041-46F3-A5FB-7D607CDE49A0}"/>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chemeClr val="accent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5" name="Freeform 6">
              <a:extLst>
                <a:ext uri="{FF2B5EF4-FFF2-40B4-BE49-F238E27FC236}">
                  <a16:creationId xmlns:a16="http://schemas.microsoft.com/office/drawing/2014/main" id="{A64D0067-DF83-454F-9BAE-CB1AD69A4AF0}"/>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chemeClr val="accent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sp>
        <p:nvSpPr>
          <p:cNvPr id="6" name="AutoShape 8">
            <a:extLst>
              <a:ext uri="{FF2B5EF4-FFF2-40B4-BE49-F238E27FC236}">
                <a16:creationId xmlns:a16="http://schemas.microsoft.com/office/drawing/2014/main" id="{7923A653-5E6A-4B02-A2EE-3DBDA86F2023}"/>
              </a:ext>
            </a:extLst>
          </p:cNvPr>
          <p:cNvSpPr>
            <a:spLocks noChangeArrowheads="1"/>
          </p:cNvSpPr>
          <p:nvPr/>
        </p:nvSpPr>
        <p:spPr bwMode="gray">
          <a:xfrm>
            <a:off x="5340350" y="3457575"/>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mn-lt"/>
            </a:endParaRPr>
          </a:p>
        </p:txBody>
      </p:sp>
      <p:sp>
        <p:nvSpPr>
          <p:cNvPr id="7" name="AutoShape 9">
            <a:extLst>
              <a:ext uri="{FF2B5EF4-FFF2-40B4-BE49-F238E27FC236}">
                <a16:creationId xmlns:a16="http://schemas.microsoft.com/office/drawing/2014/main" id="{B082D3F9-F2CE-48AD-BA9F-A01A9C113656}"/>
              </a:ext>
            </a:extLst>
          </p:cNvPr>
          <p:cNvSpPr>
            <a:spLocks noChangeArrowheads="1"/>
          </p:cNvSpPr>
          <p:nvPr/>
        </p:nvSpPr>
        <p:spPr bwMode="ltGray">
          <a:xfrm>
            <a:off x="5361050" y="5137849"/>
            <a:ext cx="6500392" cy="1477613"/>
          </a:xfrm>
          <a:prstGeom prst="roundRect">
            <a:avLst>
              <a:gd name="adj" fmla="val 11505"/>
            </a:avLst>
          </a:prstGeom>
          <a:gradFill rotWithShape="1">
            <a:gsLst>
              <a:gs pos="69660">
                <a:srgbClr val="2BBDE9"/>
              </a:gs>
              <a:gs pos="33900">
                <a:schemeClr val="bg1"/>
              </a:gs>
              <a:gs pos="0">
                <a:schemeClr val="accent2"/>
              </a:gs>
              <a:gs pos="100000">
                <a:schemeClr val="bg1"/>
              </a:gs>
            </a:gsLst>
            <a:lin ang="0" scaled="1"/>
          </a:gra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buNone/>
            </a:pPr>
            <a:endParaRPr lang="en-US" sz="2400" dirty="0">
              <a:solidFill>
                <a:srgbClr val="C00000"/>
              </a:solidFill>
              <a:latin typeface="+mn-lt"/>
            </a:endParaRPr>
          </a:p>
        </p:txBody>
      </p:sp>
      <p:sp>
        <p:nvSpPr>
          <p:cNvPr id="9" name="AutoShape 11">
            <a:extLst>
              <a:ext uri="{FF2B5EF4-FFF2-40B4-BE49-F238E27FC236}">
                <a16:creationId xmlns:a16="http://schemas.microsoft.com/office/drawing/2014/main" id="{0DBC6E74-9AFD-4F39-B686-DE5B126B6678}"/>
              </a:ext>
            </a:extLst>
          </p:cNvPr>
          <p:cNvSpPr>
            <a:spLocks noChangeArrowheads="1"/>
          </p:cNvSpPr>
          <p:nvPr/>
        </p:nvSpPr>
        <p:spPr bwMode="gray">
          <a:xfrm>
            <a:off x="5340350" y="2353225"/>
            <a:ext cx="6521092" cy="1448838"/>
          </a:xfrm>
          <a:prstGeom prst="roundRect">
            <a:avLst>
              <a:gd name="adj" fmla="val 11505"/>
            </a:avLst>
          </a:prstGeom>
          <a:gradFill rotWithShape="1">
            <a:gsLst>
              <a:gs pos="67000">
                <a:srgbClr val="E86DC1"/>
              </a:gs>
              <a:gs pos="36000">
                <a:schemeClr val="bg1"/>
              </a:gs>
              <a:gs pos="0">
                <a:srgbClr val="FF00FF">
                  <a:alpha val="79608"/>
                </a:srgbClr>
              </a:gs>
              <a:gs pos="100000">
                <a:schemeClr val="bg1"/>
              </a:gs>
            </a:gsLst>
            <a:lin ang="0" scaled="1"/>
          </a:gra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ts val="0"/>
              </a:spcBef>
              <a:buNone/>
            </a:pPr>
            <a:endParaRPr lang="nl-NL" sz="2400" b="1" dirty="0">
              <a:latin typeface="+mn-lt"/>
            </a:endParaRPr>
          </a:p>
          <a:p>
            <a:pPr algn="ctr">
              <a:spcBef>
                <a:spcPts val="0"/>
              </a:spcBef>
              <a:buNone/>
            </a:pPr>
            <a:r>
              <a:rPr lang="nl-NL" sz="2400" b="1" dirty="0">
                <a:solidFill>
                  <a:srgbClr val="333399"/>
                </a:solidFill>
                <a:latin typeface="+mn-lt"/>
                <a:cs typeface="Times New Roman" panose="02020603050405020304" pitchFamily="18" charset="0"/>
              </a:rPr>
              <a:t>SỰ RA ĐỜI VÀ LÃNH ĐẠO CỦA ĐẢNG </a:t>
            </a:r>
          </a:p>
          <a:p>
            <a:pPr algn="ctr">
              <a:spcBef>
                <a:spcPts val="0"/>
              </a:spcBef>
              <a:buNone/>
            </a:pPr>
            <a:r>
              <a:rPr lang="nl-NL" sz="2400" b="1" dirty="0">
                <a:solidFill>
                  <a:srgbClr val="333399"/>
                </a:solidFill>
                <a:latin typeface="+mn-lt"/>
                <a:cs typeface="Times New Roman" panose="02020603050405020304" pitchFamily="18" charset="0"/>
              </a:rPr>
              <a:t>CỘNG SẢN VIỆT NAM ĐỐI VỚI</a:t>
            </a:r>
          </a:p>
          <a:p>
            <a:pPr algn="ctr">
              <a:spcBef>
                <a:spcPts val="0"/>
              </a:spcBef>
              <a:buNone/>
            </a:pPr>
            <a:r>
              <a:rPr lang="nl-NL" sz="2400" b="1" dirty="0">
                <a:solidFill>
                  <a:srgbClr val="333399"/>
                </a:solidFill>
                <a:latin typeface="+mn-lt"/>
                <a:cs typeface="Times New Roman" panose="02020603050405020304" pitchFamily="18" charset="0"/>
              </a:rPr>
              <a:t> CÁCH MẠNG VIỆT NAM</a:t>
            </a:r>
            <a:endParaRPr lang="en-US" sz="2400" b="1" dirty="0">
              <a:solidFill>
                <a:srgbClr val="333399"/>
              </a:solidFill>
              <a:latin typeface="+mn-lt"/>
              <a:cs typeface="Times New Roman" panose="02020603050405020304" pitchFamily="18" charset="0"/>
            </a:endParaRPr>
          </a:p>
          <a:p>
            <a:pPr>
              <a:buNone/>
            </a:pPr>
            <a:endParaRPr lang="en-US" sz="2400" dirty="0">
              <a:solidFill>
                <a:srgbClr val="002060"/>
              </a:solidFill>
              <a:latin typeface="+mn-lt"/>
            </a:endParaRPr>
          </a:p>
        </p:txBody>
      </p:sp>
      <p:sp>
        <p:nvSpPr>
          <p:cNvPr id="11" name="AutoShape 13">
            <a:extLst>
              <a:ext uri="{FF2B5EF4-FFF2-40B4-BE49-F238E27FC236}">
                <a16:creationId xmlns:a16="http://schemas.microsoft.com/office/drawing/2014/main" id="{297C6587-B813-4646-9BED-2A8913B018D1}"/>
              </a:ext>
            </a:extLst>
          </p:cNvPr>
          <p:cNvSpPr>
            <a:spLocks noChangeArrowheads="1"/>
          </p:cNvSpPr>
          <p:nvPr/>
        </p:nvSpPr>
        <p:spPr bwMode="gray">
          <a:xfrm>
            <a:off x="3941764" y="2305207"/>
            <a:ext cx="1282700" cy="1496856"/>
          </a:xfrm>
          <a:prstGeom prst="roundRect">
            <a:avLst>
              <a:gd name="adj" fmla="val 11921"/>
            </a:avLst>
          </a:prstGeom>
          <a:gradFill rotWithShape="1">
            <a:gsLst>
              <a:gs pos="0">
                <a:srgbClr val="FF9900"/>
              </a:gs>
              <a:gs pos="100000">
                <a:schemeClr val="hlink">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algn="ctr">
              <a:defRPr/>
            </a:pPr>
            <a:r>
              <a:rPr lang="nl-NL" sz="2800" b="1" dirty="0">
                <a:solidFill>
                  <a:schemeClr val="bg1"/>
                </a:solidFill>
              </a:rPr>
              <a:t>I.</a:t>
            </a:r>
            <a:endParaRPr lang="en-US" sz="2800" dirty="0">
              <a:solidFill>
                <a:schemeClr val="bg1"/>
              </a:solidFill>
            </a:endParaRPr>
          </a:p>
        </p:txBody>
      </p:sp>
      <p:sp>
        <p:nvSpPr>
          <p:cNvPr id="12" name="Freeform 14">
            <a:extLst>
              <a:ext uri="{FF2B5EF4-FFF2-40B4-BE49-F238E27FC236}">
                <a16:creationId xmlns:a16="http://schemas.microsoft.com/office/drawing/2014/main" id="{519DB47F-DA0E-458D-908D-4F64CCE0FCD7}"/>
              </a:ext>
            </a:extLst>
          </p:cNvPr>
          <p:cNvSpPr>
            <a:spLocks/>
          </p:cNvSpPr>
          <p:nvPr/>
        </p:nvSpPr>
        <p:spPr bwMode="gray">
          <a:xfrm>
            <a:off x="4413251" y="1584325"/>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a:defRPr/>
            </a:pPr>
            <a:endParaRPr lang="en-US"/>
          </a:p>
        </p:txBody>
      </p:sp>
      <p:sp>
        <p:nvSpPr>
          <p:cNvPr id="13" name="Freeform 16">
            <a:extLst>
              <a:ext uri="{FF2B5EF4-FFF2-40B4-BE49-F238E27FC236}">
                <a16:creationId xmlns:a16="http://schemas.microsoft.com/office/drawing/2014/main" id="{DDB1DE14-FBDD-4268-B090-B6BF15773488}"/>
              </a:ext>
            </a:extLst>
          </p:cNvPr>
          <p:cNvSpPr>
            <a:spLocks/>
          </p:cNvSpPr>
          <p:nvPr/>
        </p:nvSpPr>
        <p:spPr bwMode="gray">
          <a:xfrm>
            <a:off x="4029298" y="2403159"/>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50000">
                <a:schemeClr val="folHlink">
                  <a:alpha val="0"/>
                </a:schemeClr>
              </a:gs>
              <a:gs pos="100000">
                <a:schemeClr val="folHlink">
                  <a:gamma/>
                  <a:tint val="48627"/>
                  <a:invGamma/>
                </a:schemeClr>
              </a:gs>
            </a:gsLst>
            <a:lin ang="2700000" scaled="1"/>
          </a:gradFill>
          <a:ln w="0">
            <a:noFill/>
            <a:prstDash val="solid"/>
            <a:round/>
            <a:headEnd/>
            <a:tailEnd/>
          </a:ln>
        </p:spPr>
        <p:txBody>
          <a:bodyPr/>
          <a:lstStyle/>
          <a:p>
            <a:pPr>
              <a:defRPr/>
            </a:pPr>
            <a:endParaRPr lang="en-US"/>
          </a:p>
        </p:txBody>
      </p:sp>
      <p:sp>
        <p:nvSpPr>
          <p:cNvPr id="14" name="AutoShape 17">
            <a:extLst>
              <a:ext uri="{FF2B5EF4-FFF2-40B4-BE49-F238E27FC236}">
                <a16:creationId xmlns:a16="http://schemas.microsoft.com/office/drawing/2014/main" id="{61C883D4-2F37-4E86-9D93-224A12FFA1D0}"/>
              </a:ext>
            </a:extLst>
          </p:cNvPr>
          <p:cNvSpPr>
            <a:spLocks noChangeArrowheads="1"/>
          </p:cNvSpPr>
          <p:nvPr/>
        </p:nvSpPr>
        <p:spPr bwMode="gray">
          <a:xfrm>
            <a:off x="3931414" y="5137848"/>
            <a:ext cx="1293050" cy="1461739"/>
          </a:xfrm>
          <a:prstGeom prst="roundRect">
            <a:avLst>
              <a:gd name="adj" fmla="val 11921"/>
            </a:avLst>
          </a:prstGeom>
          <a:gradFill rotWithShape="1">
            <a:gsLst>
              <a:gs pos="0">
                <a:schemeClr val="accent2"/>
              </a:gs>
              <a:gs pos="100000">
                <a:srgbClr val="FF0066"/>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buNone/>
              <a:defRPr/>
            </a:pPr>
            <a:r>
              <a:rPr lang="nl-NL" sz="2800" b="1" dirty="0">
                <a:solidFill>
                  <a:schemeClr val="bg1"/>
                </a:solidFill>
                <a:latin typeface="+mn-lt"/>
              </a:rPr>
              <a:t>II.</a:t>
            </a:r>
            <a:endParaRPr lang="en-US" sz="2800" dirty="0">
              <a:solidFill>
                <a:schemeClr val="bg1"/>
              </a:solidFill>
              <a:latin typeface="+mn-lt"/>
            </a:endParaRPr>
          </a:p>
        </p:txBody>
      </p:sp>
      <p:sp>
        <p:nvSpPr>
          <p:cNvPr id="15" name="Freeform 18">
            <a:extLst>
              <a:ext uri="{FF2B5EF4-FFF2-40B4-BE49-F238E27FC236}">
                <a16:creationId xmlns:a16="http://schemas.microsoft.com/office/drawing/2014/main" id="{BDC8809F-074C-4A51-9E2C-B7E85F3C968C}"/>
              </a:ext>
            </a:extLst>
          </p:cNvPr>
          <p:cNvSpPr>
            <a:spLocks/>
          </p:cNvSpPr>
          <p:nvPr/>
        </p:nvSpPr>
        <p:spPr bwMode="gray">
          <a:xfrm>
            <a:off x="4001675" y="5365750"/>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a:defRPr/>
            </a:pPr>
            <a:endParaRPr lang="en-US"/>
          </a:p>
        </p:txBody>
      </p:sp>
      <p:pic>
        <p:nvPicPr>
          <p:cNvPr id="16" name="Picture 19" descr="YG_circle001">
            <a:extLst>
              <a:ext uri="{FF2B5EF4-FFF2-40B4-BE49-F238E27FC236}">
                <a16:creationId xmlns:a16="http://schemas.microsoft.com/office/drawing/2014/main" id="{602265FA-CE10-45AD-80DF-CFA3FAB1C2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7969" y="3450002"/>
            <a:ext cx="2219233" cy="187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a:extLst>
              <a:ext uri="{FF2B5EF4-FFF2-40B4-BE49-F238E27FC236}">
                <a16:creationId xmlns:a16="http://schemas.microsoft.com/office/drawing/2014/main" id="{F36C3077-DFA0-410D-830A-CC8B0D6EA900}"/>
              </a:ext>
            </a:extLst>
          </p:cNvPr>
          <p:cNvSpPr/>
          <p:nvPr/>
        </p:nvSpPr>
        <p:spPr>
          <a:xfrm>
            <a:off x="1964257" y="3955011"/>
            <a:ext cx="1355694" cy="954107"/>
          </a:xfrm>
          <a:prstGeom prst="rect">
            <a:avLst/>
          </a:prstGeom>
        </p:spPr>
        <p:txBody>
          <a:bodyPr wrap="square">
            <a:spAutoFit/>
          </a:bodyPr>
          <a:lstStyle/>
          <a:p>
            <a:pPr algn="ctr">
              <a:defRPr/>
            </a:pPr>
            <a:r>
              <a:rPr lang="en-US" sz="2800" b="1" dirty="0">
                <a:solidFill>
                  <a:srgbClr val="FF0000"/>
                </a:solidFill>
                <a:cs typeface="Times New Roman" panose="02020603050405020304" pitchFamily="18" charset="0"/>
              </a:rPr>
              <a:t>NỘI DUNG</a:t>
            </a:r>
          </a:p>
        </p:txBody>
      </p:sp>
      <p:sp>
        <p:nvSpPr>
          <p:cNvPr id="18" name="Rectangle 17">
            <a:extLst>
              <a:ext uri="{FF2B5EF4-FFF2-40B4-BE49-F238E27FC236}">
                <a16:creationId xmlns:a16="http://schemas.microsoft.com/office/drawing/2014/main" id="{EF671FE7-7A2C-44DF-B5F9-B14D341DF7AD}"/>
              </a:ext>
            </a:extLst>
          </p:cNvPr>
          <p:cNvSpPr/>
          <p:nvPr/>
        </p:nvSpPr>
        <p:spPr>
          <a:xfrm>
            <a:off x="0" y="-1844"/>
            <a:ext cx="12192000" cy="1384995"/>
          </a:xfrm>
          <a:prstGeom prst="rect">
            <a:avLst/>
          </a:prstGeom>
        </p:spPr>
        <p:txBody>
          <a:bodyPr wrap="square">
            <a:spAutoFit/>
          </a:bodyPr>
          <a:lstStyle/>
          <a:p>
            <a:pPr indent="457200" algn="ctr">
              <a:spcAft>
                <a:spcPts val="0"/>
              </a:spcAft>
            </a:pPr>
            <a:r>
              <a:rPr lang="nl-NL" sz="2800" b="1" dirty="0">
                <a:solidFill>
                  <a:srgbClr val="FF0000"/>
                </a:solidFill>
                <a:ea typeface="Times New Roman" panose="02020603050405020304" pitchFamily="18" charset="0"/>
                <a:cs typeface="Times New Roman" panose="02020603050405020304" pitchFamily="18" charset="0"/>
              </a:rPr>
              <a:t>Bài 3</a:t>
            </a:r>
          </a:p>
          <a:p>
            <a:pPr indent="457200" algn="ctr">
              <a:spcAft>
                <a:spcPts val="0"/>
              </a:spcAft>
            </a:pPr>
            <a:r>
              <a:rPr lang="nl-NL" sz="2800" b="1" dirty="0">
                <a:solidFill>
                  <a:srgbClr val="008000"/>
                </a:solidFill>
                <a:ea typeface="Times New Roman" panose="02020603050405020304" pitchFamily="18" charset="0"/>
                <a:cs typeface="Times New Roman" panose="02020603050405020304" pitchFamily="18" charset="0"/>
              </a:rPr>
              <a:t>NHỮNG THÀNH TỰU CỦA CÁCH MẠNG VIỆT NAM DƯỚI SỰ</a:t>
            </a:r>
          </a:p>
          <a:p>
            <a:pPr indent="457200" algn="ctr">
              <a:spcAft>
                <a:spcPts val="0"/>
              </a:spcAft>
            </a:pPr>
            <a:r>
              <a:rPr lang="nl-NL" sz="2800" b="1" dirty="0">
                <a:solidFill>
                  <a:srgbClr val="008000"/>
                </a:solidFill>
                <a:ea typeface="Times New Roman" panose="02020603050405020304" pitchFamily="18" charset="0"/>
                <a:cs typeface="Times New Roman" panose="02020603050405020304" pitchFamily="18" charset="0"/>
              </a:rPr>
              <a:t>LÃNH ĐẠO CỦA ĐẢNG</a:t>
            </a:r>
            <a:endParaRPr lang="en-US" sz="2800" dirty="0">
              <a:solidFill>
                <a:srgbClr val="008000"/>
              </a:solidFill>
              <a:ea typeface="Calibri" panose="020F0502020204030204" pitchFamily="34" charset="0"/>
              <a:cs typeface="Times New Roman" panose="02020603050405020304" pitchFamily="18" charset="0"/>
            </a:endParaRPr>
          </a:p>
        </p:txBody>
      </p:sp>
      <p:grpSp>
        <p:nvGrpSpPr>
          <p:cNvPr id="19" name="Group 31">
            <a:extLst>
              <a:ext uri="{FF2B5EF4-FFF2-40B4-BE49-F238E27FC236}">
                <a16:creationId xmlns:a16="http://schemas.microsoft.com/office/drawing/2014/main" id="{D78CEB3E-18DF-4F30-B60D-392A25CAFA69}"/>
              </a:ext>
            </a:extLst>
          </p:cNvPr>
          <p:cNvGrpSpPr>
            <a:grpSpLocks/>
          </p:cNvGrpSpPr>
          <p:nvPr/>
        </p:nvGrpSpPr>
        <p:grpSpPr bwMode="auto">
          <a:xfrm rot="10800000" flipV="1">
            <a:off x="2209800" y="1580765"/>
            <a:ext cx="8422136" cy="78544"/>
            <a:chOff x="1268" y="539"/>
            <a:chExt cx="3583" cy="9"/>
          </a:xfrm>
        </p:grpSpPr>
        <p:sp>
          <p:nvSpPr>
            <p:cNvPr id="20" name="Line 29">
              <a:extLst>
                <a:ext uri="{FF2B5EF4-FFF2-40B4-BE49-F238E27FC236}">
                  <a16:creationId xmlns:a16="http://schemas.microsoft.com/office/drawing/2014/main" id="{4196339B-4365-478E-8112-B0309CE9A095}"/>
                </a:ext>
              </a:extLst>
            </p:cNvPr>
            <p:cNvSpPr>
              <a:spLocks noChangeShapeType="1"/>
            </p:cNvSpPr>
            <p:nvPr/>
          </p:nvSpPr>
          <p:spPr bwMode="auto">
            <a:xfrm>
              <a:off x="2400" y="539"/>
              <a:ext cx="1688" cy="9"/>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30">
              <a:extLst>
                <a:ext uri="{FF2B5EF4-FFF2-40B4-BE49-F238E27FC236}">
                  <a16:creationId xmlns:a16="http://schemas.microsoft.com/office/drawing/2014/main" id="{56FCF6C2-14A3-4DD4-BE3A-F6C12B89443A}"/>
                </a:ext>
              </a:extLst>
            </p:cNvPr>
            <p:cNvSpPr>
              <a:spLocks noChangeShapeType="1"/>
            </p:cNvSpPr>
            <p:nvPr/>
          </p:nvSpPr>
          <p:spPr bwMode="auto">
            <a:xfrm>
              <a:off x="1268" y="539"/>
              <a:ext cx="3583" cy="9"/>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 name="Rectangle 21">
            <a:extLst>
              <a:ext uri="{FF2B5EF4-FFF2-40B4-BE49-F238E27FC236}">
                <a16:creationId xmlns:a16="http://schemas.microsoft.com/office/drawing/2014/main" id="{CE14DBAD-AF45-4CF9-9686-0E50C7A3BAF3}"/>
              </a:ext>
            </a:extLst>
          </p:cNvPr>
          <p:cNvSpPr/>
          <p:nvPr/>
        </p:nvSpPr>
        <p:spPr>
          <a:xfrm>
            <a:off x="5528469" y="5381446"/>
            <a:ext cx="6096000" cy="1200329"/>
          </a:xfrm>
          <a:prstGeom prst="rect">
            <a:avLst/>
          </a:prstGeom>
        </p:spPr>
        <p:txBody>
          <a:bodyPr>
            <a:spAutoFit/>
          </a:bodyPr>
          <a:lstStyle/>
          <a:p>
            <a:pPr indent="457200" algn="ctr"/>
            <a:r>
              <a:rPr lang="da-DK" sz="2400" b="1" dirty="0">
                <a:solidFill>
                  <a:srgbClr val="660066"/>
                </a:solidFill>
                <a:ea typeface="Times New Roman" panose="02020603050405020304" pitchFamily="18" charset="0"/>
              </a:rPr>
              <a:t>NHỮNG THÀNH TỰU CỦA CÁCH MẠNG VIỆT NAM DƯỚI SỰ</a:t>
            </a:r>
          </a:p>
          <a:p>
            <a:pPr indent="457200" algn="ctr"/>
            <a:r>
              <a:rPr lang="da-DK" sz="2400" b="1" dirty="0">
                <a:solidFill>
                  <a:srgbClr val="660066"/>
                </a:solidFill>
                <a:ea typeface="Times New Roman" panose="02020603050405020304" pitchFamily="18" charset="0"/>
              </a:rPr>
              <a:t>LÃNH ĐẠO CỦA ĐẢNG</a:t>
            </a:r>
            <a:endParaRPr lang="en-US" sz="2400" b="1" dirty="0">
              <a:solidFill>
                <a:srgbClr val="660066"/>
              </a:solidFill>
              <a:effectLst/>
              <a:ea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30">
            <a:extLst>
              <a:ext uri="{FF2B5EF4-FFF2-40B4-BE49-F238E27FC236}">
                <a16:creationId xmlns:a16="http://schemas.microsoft.com/office/drawing/2014/main" id="{B3914EB2-B90F-47AE-87C4-00662EF030BD}"/>
              </a:ext>
            </a:extLst>
          </p:cNvPr>
          <p:cNvGrpSpPr/>
          <p:nvPr/>
        </p:nvGrpSpPr>
        <p:grpSpPr>
          <a:xfrm>
            <a:off x="596301" y="1484578"/>
            <a:ext cx="11458576" cy="5012002"/>
            <a:chOff x="-621672" y="1716807"/>
            <a:chExt cx="10377814" cy="3976834"/>
          </a:xfrm>
        </p:grpSpPr>
        <p:grpSp>
          <p:nvGrpSpPr>
            <p:cNvPr id="30" name="Group 12">
              <a:extLst>
                <a:ext uri="{FF2B5EF4-FFF2-40B4-BE49-F238E27FC236}">
                  <a16:creationId xmlns:a16="http://schemas.microsoft.com/office/drawing/2014/main" id="{05E48384-4E8B-4A87-9553-3F9C1ADD9B0B}"/>
                </a:ext>
              </a:extLst>
            </p:cNvPr>
            <p:cNvGrpSpPr/>
            <p:nvPr/>
          </p:nvGrpSpPr>
          <p:grpSpPr>
            <a:xfrm>
              <a:off x="5868141" y="1716807"/>
              <a:ext cx="3888001" cy="1060411"/>
              <a:chOff x="5868141" y="1716807"/>
              <a:chExt cx="3888001" cy="1060411"/>
            </a:xfrm>
          </p:grpSpPr>
          <p:sp>
            <p:nvSpPr>
              <p:cNvPr id="72" name="Rectangle 4">
                <a:extLst>
                  <a:ext uri="{FF2B5EF4-FFF2-40B4-BE49-F238E27FC236}">
                    <a16:creationId xmlns:a16="http://schemas.microsoft.com/office/drawing/2014/main" id="{6B3B65A2-B45D-4C0D-8398-8AE9DBB38CD8}"/>
                  </a:ext>
                </a:extLst>
              </p:cNvPr>
              <p:cNvSpPr/>
              <p:nvPr/>
            </p:nvSpPr>
            <p:spPr>
              <a:xfrm>
                <a:off x="5868142" y="1716807"/>
                <a:ext cx="3888000" cy="466369"/>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white"/>
                  </a:solidFill>
                  <a:effectLst/>
                  <a:uLnTx/>
                  <a:uFillTx/>
                  <a:ea typeface="Arial Unicode MS"/>
                  <a:cs typeface="+mn-cs"/>
                </a:endParaRPr>
              </a:p>
            </p:txBody>
          </p:sp>
          <p:sp>
            <p:nvSpPr>
              <p:cNvPr id="75" name="Rectangle 7">
                <a:extLst>
                  <a:ext uri="{FF2B5EF4-FFF2-40B4-BE49-F238E27FC236}">
                    <a16:creationId xmlns:a16="http://schemas.microsoft.com/office/drawing/2014/main" id="{7687C6D5-75A0-4A35-ABFD-25675EB92B88}"/>
                  </a:ext>
                </a:extLst>
              </p:cNvPr>
              <p:cNvSpPr/>
              <p:nvPr/>
            </p:nvSpPr>
            <p:spPr>
              <a:xfrm>
                <a:off x="5868141" y="2300116"/>
                <a:ext cx="3888000" cy="47710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dirty="0">
                  <a:ln>
                    <a:noFill/>
                  </a:ln>
                  <a:solidFill>
                    <a:prstClr val="white"/>
                  </a:solidFill>
                  <a:effectLst/>
                  <a:uLnTx/>
                  <a:uFillTx/>
                  <a:ea typeface="Arial Unicode MS"/>
                  <a:cs typeface="+mn-cs"/>
                </a:endParaRPr>
              </a:p>
            </p:txBody>
          </p:sp>
        </p:grpSp>
        <p:grpSp>
          <p:nvGrpSpPr>
            <p:cNvPr id="31" name="Group 13">
              <a:extLst>
                <a:ext uri="{FF2B5EF4-FFF2-40B4-BE49-F238E27FC236}">
                  <a16:creationId xmlns:a16="http://schemas.microsoft.com/office/drawing/2014/main" id="{712284BF-07D6-47ED-B78C-B9610B80D00F}"/>
                </a:ext>
              </a:extLst>
            </p:cNvPr>
            <p:cNvGrpSpPr/>
            <p:nvPr/>
          </p:nvGrpSpPr>
          <p:grpSpPr>
            <a:xfrm rot="10800000">
              <a:off x="-621672" y="2892560"/>
              <a:ext cx="10357254" cy="2801081"/>
              <a:chOff x="-601107" y="1716808"/>
              <a:chExt cx="10357254" cy="2801081"/>
            </a:xfrm>
            <a:solidFill>
              <a:srgbClr val="F6BF4A"/>
            </a:solidFill>
          </p:grpSpPr>
          <p:sp>
            <p:nvSpPr>
              <p:cNvPr id="41" name="Rectangle 14">
                <a:extLst>
                  <a:ext uri="{FF2B5EF4-FFF2-40B4-BE49-F238E27FC236}">
                    <a16:creationId xmlns:a16="http://schemas.microsoft.com/office/drawing/2014/main" id="{A5836D6F-4EA7-471E-BC99-BB1B063B84AB}"/>
                  </a:ext>
                </a:extLst>
              </p:cNvPr>
              <p:cNvSpPr/>
              <p:nvPr/>
            </p:nvSpPr>
            <p:spPr>
              <a:xfrm>
                <a:off x="5843178" y="1716808"/>
                <a:ext cx="3912969" cy="668445"/>
              </a:xfrm>
              <a:prstGeom prst="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white"/>
                  </a:solidFill>
                  <a:effectLst/>
                  <a:uLnTx/>
                  <a:uFillTx/>
                  <a:ea typeface="Arial Unicode MS"/>
                  <a:cs typeface="+mn-cs"/>
                </a:endParaRPr>
              </a:p>
            </p:txBody>
          </p:sp>
          <p:sp>
            <p:nvSpPr>
              <p:cNvPr id="42" name="Rectangle 15">
                <a:extLst>
                  <a:ext uri="{FF2B5EF4-FFF2-40B4-BE49-F238E27FC236}">
                    <a16:creationId xmlns:a16="http://schemas.microsoft.com/office/drawing/2014/main" id="{217FD09A-6A38-4367-8826-01490FA74BDF}"/>
                  </a:ext>
                </a:extLst>
              </p:cNvPr>
              <p:cNvSpPr/>
              <p:nvPr/>
            </p:nvSpPr>
            <p:spPr>
              <a:xfrm>
                <a:off x="-601107" y="3986888"/>
                <a:ext cx="3888000" cy="53100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white"/>
                  </a:solidFill>
                  <a:effectLst/>
                  <a:uLnTx/>
                  <a:uFillTx/>
                  <a:ea typeface="Arial Unicode MS"/>
                  <a:cs typeface="+mn-cs"/>
                </a:endParaRPr>
              </a:p>
            </p:txBody>
          </p:sp>
          <p:sp>
            <p:nvSpPr>
              <p:cNvPr id="44" name="Rectangle 17">
                <a:extLst>
                  <a:ext uri="{FF2B5EF4-FFF2-40B4-BE49-F238E27FC236}">
                    <a16:creationId xmlns:a16="http://schemas.microsoft.com/office/drawing/2014/main" id="{FBE9B382-6629-4963-8F4E-F93252A5BAD1}"/>
                  </a:ext>
                </a:extLst>
              </p:cNvPr>
              <p:cNvSpPr/>
              <p:nvPr/>
            </p:nvSpPr>
            <p:spPr>
              <a:xfrm>
                <a:off x="5855815" y="3393884"/>
                <a:ext cx="3888000" cy="51851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dirty="0">
                  <a:ln>
                    <a:noFill/>
                  </a:ln>
                  <a:solidFill>
                    <a:prstClr val="white"/>
                  </a:solidFill>
                  <a:effectLst/>
                  <a:uLnTx/>
                  <a:uFillTx/>
                  <a:ea typeface="Arial Unicode MS"/>
                  <a:cs typeface="+mn-cs"/>
                </a:endParaRPr>
              </a:p>
            </p:txBody>
          </p:sp>
        </p:grpSp>
        <p:sp>
          <p:nvSpPr>
            <p:cNvPr id="32" name="Oval 3">
              <a:extLst>
                <a:ext uri="{FF2B5EF4-FFF2-40B4-BE49-F238E27FC236}">
                  <a16:creationId xmlns:a16="http://schemas.microsoft.com/office/drawing/2014/main" id="{607B74F3-5E14-429D-B6AA-55FE5A618492}"/>
                </a:ext>
              </a:extLst>
            </p:cNvPr>
            <p:cNvSpPr/>
            <p:nvPr/>
          </p:nvSpPr>
          <p:spPr>
            <a:xfrm>
              <a:off x="3429312" y="2876604"/>
              <a:ext cx="2228815" cy="1837454"/>
            </a:xfrm>
            <a:prstGeom prst="ellipse">
              <a:avLst/>
            </a:prstGeom>
            <a:solidFill>
              <a:schemeClr val="bg1"/>
            </a:solidFill>
            <a:ln w="155575">
              <a:gradFill>
                <a:gsLst>
                  <a:gs pos="41000">
                    <a:schemeClr val="accent2"/>
                  </a:gs>
                  <a:gs pos="60000">
                    <a:schemeClr val="accent3"/>
                  </a:gs>
                </a:gsLst>
                <a:lin ang="7800000" scaled="0"/>
              </a:gradFill>
            </a:ln>
            <a:effectLst>
              <a:outerShdw blurRad="1016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3200" b="1" u="none" strike="noStrike" kern="1200" cap="none" spc="0" normalizeH="0" baseline="0" noProof="0" dirty="0" err="1">
                  <a:ln>
                    <a:noFill/>
                  </a:ln>
                  <a:solidFill>
                    <a:srgbClr val="3333CC"/>
                  </a:solidFill>
                  <a:effectLst/>
                  <a:uLnTx/>
                  <a:uFillTx/>
                  <a:ea typeface="Arial Unicode MS"/>
                  <a:cs typeface="+mn-cs"/>
                </a:rPr>
                <a:t>Nội</a:t>
              </a:r>
              <a:r>
                <a:rPr kumimoji="0" lang="en-US" sz="3200" b="1" u="none" strike="noStrike" kern="1200" cap="none" spc="0" normalizeH="0" baseline="0" noProof="0" dirty="0">
                  <a:ln>
                    <a:noFill/>
                  </a:ln>
                  <a:solidFill>
                    <a:srgbClr val="3333CC"/>
                  </a:solidFill>
                  <a:effectLst/>
                  <a:uLnTx/>
                  <a:uFillTx/>
                  <a:ea typeface="Arial Unicode MS"/>
                  <a:cs typeface="+mn-cs"/>
                </a:rPr>
                <a:t> </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3200" b="1" u="none" strike="noStrike" kern="1200" cap="none" spc="0" normalizeH="0" baseline="0" noProof="0" dirty="0">
                  <a:ln>
                    <a:noFill/>
                  </a:ln>
                  <a:solidFill>
                    <a:srgbClr val="3333CC"/>
                  </a:solidFill>
                  <a:effectLst/>
                  <a:uLnTx/>
                  <a:uFillTx/>
                  <a:ea typeface="Arial Unicode MS"/>
                  <a:cs typeface="+mn-cs"/>
                </a:rPr>
                <a:t>dung</a:t>
              </a:r>
            </a:p>
          </p:txBody>
        </p:sp>
      </p:grpSp>
      <p:grpSp>
        <p:nvGrpSpPr>
          <p:cNvPr id="49" name="Group 31"/>
          <p:cNvGrpSpPr>
            <a:grpSpLocks/>
          </p:cNvGrpSpPr>
          <p:nvPr/>
        </p:nvGrpSpPr>
        <p:grpSpPr bwMode="auto">
          <a:xfrm>
            <a:off x="1857375" y="1230026"/>
            <a:ext cx="10334625" cy="55913"/>
            <a:chOff x="240" y="528"/>
            <a:chExt cx="5308" cy="11"/>
          </a:xfrm>
        </p:grpSpPr>
        <p:sp>
          <p:nvSpPr>
            <p:cNvPr id="50" name="Line 29"/>
            <p:cNvSpPr>
              <a:spLocks noChangeShapeType="1"/>
            </p:cNvSpPr>
            <p:nvPr/>
          </p:nvSpPr>
          <p:spPr bwMode="auto">
            <a:xfrm>
              <a:off x="2400" y="539"/>
              <a:ext cx="314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286"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black"/>
                </a:solidFill>
                <a:effectLst/>
                <a:uLnTx/>
                <a:uFillTx/>
                <a:ea typeface="Arial Unicode MS"/>
                <a:cs typeface="+mn-cs"/>
              </a:endParaRPr>
            </a:p>
          </p:txBody>
        </p:sp>
        <p:sp>
          <p:nvSpPr>
            <p:cNvPr id="51" name="Line 30"/>
            <p:cNvSpPr>
              <a:spLocks noChangeShapeType="1"/>
            </p:cNvSpPr>
            <p:nvPr/>
          </p:nvSpPr>
          <p:spPr bwMode="auto">
            <a:xfrm>
              <a:off x="240" y="528"/>
              <a:ext cx="5298" cy="0"/>
            </a:xfrm>
            <a:prstGeom prst="line">
              <a:avLst/>
            </a:prstGeom>
            <a:ln>
              <a:solidFill>
                <a:srgbClr val="FF0066"/>
              </a:solidFill>
              <a:headEnd/>
              <a:tailEnd/>
            </a:ln>
          </p:spPr>
          <p:style>
            <a:lnRef idx="1">
              <a:schemeClr val="accent2"/>
            </a:lnRef>
            <a:fillRef idx="0">
              <a:schemeClr val="accent2"/>
            </a:fillRef>
            <a:effectRef idx="0">
              <a:schemeClr val="accent2"/>
            </a:effectRef>
            <a:fontRef idx="minor">
              <a:schemeClr val="tx1"/>
            </a:fontRef>
          </p:style>
          <p:txBody>
            <a:bodyPr/>
            <a:lstStyle/>
            <a:p>
              <a:pPr marL="0" marR="0" lvl="0" indent="0" defTabSz="914286"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black"/>
                </a:solidFill>
                <a:effectLst/>
                <a:uLnTx/>
                <a:uFillTx/>
                <a:ea typeface="Arial Unicode MS"/>
                <a:cs typeface="+mn-cs"/>
              </a:endParaRPr>
            </a:p>
          </p:txBody>
        </p:sp>
      </p:grpSp>
      <p:sp>
        <p:nvSpPr>
          <p:cNvPr id="5" name="Rectangle 4"/>
          <p:cNvSpPr/>
          <p:nvPr/>
        </p:nvSpPr>
        <p:spPr>
          <a:xfrm>
            <a:off x="586941" y="2549952"/>
            <a:ext cx="4267333" cy="830997"/>
          </a:xfrm>
          <a:prstGeom prst="rect">
            <a:avLst/>
          </a:prstGeom>
        </p:spPr>
        <p:txBody>
          <a:bodyPr wrap="square">
            <a:spAutoFit/>
          </a:bodyPr>
          <a:lstStyle/>
          <a:p>
            <a:pPr marL="0" marR="0" lvl="0" indent="457200" algn="ctr" defTabSz="914286" rtl="0" eaLnBrk="1" fontAlgn="auto" latinLnBrk="0" hangingPunct="1">
              <a:lnSpc>
                <a:spcPct val="100000"/>
              </a:lnSpc>
              <a:spcBef>
                <a:spcPts val="0"/>
              </a:spcBef>
              <a:spcAft>
                <a:spcPts val="0"/>
              </a:spcAft>
              <a:buClrTx/>
              <a:buSzTx/>
              <a:buFontTx/>
              <a:buNone/>
              <a:tabLst/>
              <a:defRPr/>
            </a:pPr>
            <a:r>
              <a:rPr kumimoji="0" lang="nl-NL" sz="2400" b="1" u="none" strike="noStrike" kern="1200" cap="none" spc="0" normalizeH="0" baseline="0" noProof="0" dirty="0">
                <a:ln>
                  <a:noFill/>
                </a:ln>
                <a:solidFill>
                  <a:srgbClr val="CC0066"/>
                </a:solidFill>
                <a:effectLst/>
                <a:uLnTx/>
                <a:uFillTx/>
                <a:ea typeface="Times New Roman" panose="02020603050405020304" pitchFamily="18" charset="0"/>
                <a:cs typeface="Times New Roman" panose="02020603050405020304" pitchFamily="18" charset="0"/>
              </a:rPr>
              <a:t>1. Sự ra đời của Đảng Cộng sản Việt Nam</a:t>
            </a:r>
            <a:endParaRPr kumimoji="0" lang="en-US" sz="2400" b="1" u="none" strike="noStrike" kern="1200" cap="none" spc="0" normalizeH="0" baseline="0" noProof="0" dirty="0">
              <a:ln>
                <a:noFill/>
              </a:ln>
              <a:solidFill>
                <a:srgbClr val="CC0066"/>
              </a:solidFill>
              <a:effectLst/>
              <a:uLnTx/>
              <a:uFillTx/>
              <a:ea typeface="Calibri" panose="020F0502020204030204" pitchFamily="34" charset="0"/>
              <a:cs typeface="Times New Roman" panose="02020603050405020304" pitchFamily="18" charset="0"/>
            </a:endParaRPr>
          </a:p>
        </p:txBody>
      </p:sp>
      <p:sp>
        <p:nvSpPr>
          <p:cNvPr id="6" name="Rectangle 5"/>
          <p:cNvSpPr/>
          <p:nvPr/>
        </p:nvSpPr>
        <p:spPr>
          <a:xfrm>
            <a:off x="553335" y="3801304"/>
            <a:ext cx="4349485" cy="605294"/>
          </a:xfrm>
          <a:prstGeom prst="rect">
            <a:avLst/>
          </a:prstGeom>
        </p:spPr>
        <p:txBody>
          <a:bodyPr wrap="square">
            <a:spAutoFit/>
          </a:bodyPr>
          <a:lstStyle/>
          <a:p>
            <a:pPr marL="0" marR="0" lvl="0" indent="457200" algn="ctr" defTabSz="914286" rtl="0" eaLnBrk="1" fontAlgn="base" latinLnBrk="0" hangingPunct="1">
              <a:lnSpc>
                <a:spcPts val="2000"/>
              </a:lnSpc>
              <a:spcBef>
                <a:spcPts val="0"/>
              </a:spcBef>
              <a:spcAft>
                <a:spcPts val="0"/>
              </a:spcAft>
              <a:buClrTx/>
              <a:buSzTx/>
              <a:buFontTx/>
              <a:buNone/>
              <a:tabLst/>
              <a:defRPr/>
            </a:pP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a)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Tình</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hình</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thế</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giới</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và</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Việt</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Nam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cuối</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TK XIX </a:t>
            </a:r>
            <a:r>
              <a:rPr kumimoji="0" lang="en-US" u="none" strike="noStrike" kern="1200" cap="none" spc="0" normalizeH="0" baseline="0" noProof="0" dirty="0" err="1">
                <a:ln>
                  <a:noFill/>
                </a:ln>
                <a:solidFill>
                  <a:prstClr val="white"/>
                </a:solidFill>
                <a:effectLst/>
                <a:uLnTx/>
                <a:uFillTx/>
                <a:ea typeface="Calibri" panose="020F0502020204030204" pitchFamily="34" charset="0"/>
                <a:cs typeface="Times New Roman" panose="02020603050405020304" pitchFamily="18" charset="0"/>
              </a:rPr>
              <a:t>đầu</a:t>
            </a:r>
            <a:r>
              <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rPr>
              <a:t> TK XX</a:t>
            </a:r>
            <a:endParaRPr kumimoji="0" lang="en-US" u="none" strike="noStrike" kern="1200" cap="none" spc="0" normalizeH="0" baseline="0" noProof="0" dirty="0">
              <a:ln>
                <a:noFill/>
              </a:ln>
              <a:solidFill>
                <a:prstClr val="white"/>
              </a:solidFill>
              <a:effectLst/>
              <a:uLnTx/>
              <a:uFillTx/>
              <a:ea typeface="Arial Unicode MS"/>
              <a:cs typeface="+mn-cs"/>
            </a:endParaRPr>
          </a:p>
        </p:txBody>
      </p:sp>
      <p:sp>
        <p:nvSpPr>
          <p:cNvPr id="7" name="Rectangle 6"/>
          <p:cNvSpPr/>
          <p:nvPr/>
        </p:nvSpPr>
        <p:spPr>
          <a:xfrm>
            <a:off x="586942" y="4725855"/>
            <a:ext cx="4315878" cy="861774"/>
          </a:xfrm>
          <a:prstGeom prst="rect">
            <a:avLst/>
          </a:prstGeom>
          <a:solidFill>
            <a:srgbClr val="7030A0"/>
          </a:solidFill>
        </p:spPr>
        <p:txBody>
          <a:bodyPr wrap="square">
            <a:spAutoFit/>
          </a:bodyPr>
          <a:lstStyle/>
          <a:p>
            <a:pPr marL="0" marR="0" lvl="0" indent="457200" algn="ctr" defTabSz="914286" rtl="0" eaLnBrk="1" fontAlgn="auto" latinLnBrk="0" hangingPunct="1">
              <a:lnSpc>
                <a:spcPts val="2000"/>
              </a:lnSpc>
              <a:spcBef>
                <a:spcPts val="0"/>
              </a:spcBef>
              <a:spcAft>
                <a:spcPts val="0"/>
              </a:spcAft>
              <a:buClrTx/>
              <a:buSzTx/>
              <a:buFontTx/>
              <a:buNone/>
              <a:tabLst/>
              <a:defRPr/>
            </a:pPr>
            <a:r>
              <a:rPr kumimoji="0" lang="pl-PL" u="none" strike="noStrike" kern="1200" cap="none" spc="0" normalizeH="0" baseline="0" noProof="0" dirty="0">
                <a:ln>
                  <a:noFill/>
                </a:ln>
                <a:solidFill>
                  <a:prstClr val="white"/>
                </a:solidFill>
                <a:effectLst/>
                <a:uLnTx/>
                <a:uFillTx/>
                <a:ea typeface="Arial Unicode MS"/>
                <a:cs typeface="+mn-cs"/>
              </a:rPr>
              <a:t>b) Nguyễn Ái Quốc đến với chủ nghĩa Mác-Lênin, chuẩn bị thành lập Đảng </a:t>
            </a:r>
            <a:endParaRPr kumimoji="0" lang="en-US" u="none" strike="noStrike" kern="1200" cap="none" spc="0" normalizeH="0" baseline="0" noProof="0" dirty="0">
              <a:ln>
                <a:noFill/>
              </a:ln>
              <a:solidFill>
                <a:prstClr val="white"/>
              </a:solidFill>
              <a:effectLst/>
              <a:uLnTx/>
              <a:uFillTx/>
              <a:ea typeface="Calibri" panose="020F0502020204030204" pitchFamily="34" charset="0"/>
              <a:cs typeface="Times New Roman" panose="02020603050405020304" pitchFamily="18" charset="0"/>
            </a:endParaRPr>
          </a:p>
        </p:txBody>
      </p:sp>
      <p:sp>
        <p:nvSpPr>
          <p:cNvPr id="9" name="Rectangle 8"/>
          <p:cNvSpPr/>
          <p:nvPr/>
        </p:nvSpPr>
        <p:spPr>
          <a:xfrm>
            <a:off x="7647208" y="5508645"/>
            <a:ext cx="4369102" cy="120032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u="none" strike="noStrike" kern="1200" cap="none" spc="0" normalizeH="0" baseline="0" noProof="0" dirty="0">
                <a:ln>
                  <a:noFill/>
                </a:ln>
                <a:solidFill>
                  <a:srgbClr val="660066"/>
                </a:solidFill>
                <a:effectLst/>
                <a:uLnTx/>
                <a:uFillTx/>
                <a:ea typeface="Times New Roman" panose="02020603050405020304" pitchFamily="18" charset="0"/>
                <a:cs typeface="Times New Roman" panose="02020603050405020304" pitchFamily="18" charset="0"/>
              </a:rPr>
              <a:t>2. Vai trò lãnh đạo của Đảng trong các giai đoạn cách mạng</a:t>
            </a:r>
            <a:endParaRPr kumimoji="0" lang="en-US" sz="2400" b="1" u="none" strike="noStrike" kern="1200" cap="none" spc="0" normalizeH="0" baseline="0" noProof="0" dirty="0">
              <a:ln>
                <a:noFill/>
              </a:ln>
              <a:solidFill>
                <a:srgbClr val="660066"/>
              </a:solidFill>
              <a:effectLst/>
              <a:uLnTx/>
              <a:uFillTx/>
              <a:ea typeface="Calibri" panose="020F0502020204030204" pitchFamily="34" charset="0"/>
              <a:cs typeface="Times New Roman" panose="02020603050405020304" pitchFamily="18" charset="0"/>
            </a:endParaRPr>
          </a:p>
        </p:txBody>
      </p:sp>
      <p:sp>
        <p:nvSpPr>
          <p:cNvPr id="2" name="Rectangle 1"/>
          <p:cNvSpPr/>
          <p:nvPr/>
        </p:nvSpPr>
        <p:spPr>
          <a:xfrm>
            <a:off x="2262389" y="288569"/>
            <a:ext cx="9586174" cy="830997"/>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000000"/>
                </a:solidFill>
                <a:effectLst/>
                <a:uLnTx/>
                <a:uFillTx/>
                <a:latin typeface="Arial"/>
                <a:ea typeface="Arial Unicode MS"/>
                <a:cs typeface="+mn-cs"/>
              </a:rPr>
              <a:t>I. SỰ RA ĐỜI VÀ LÃNH ĐẠO CỦA ĐẢNG CỘNG SẢN VIỆT NAM ĐỐI VỚI CÁCH MẠNG VIỆT NAM</a:t>
            </a:r>
            <a:endParaRPr kumimoji="0" lang="en-US" sz="2400" b="1"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 name="Rectangle 2"/>
          <p:cNvSpPr/>
          <p:nvPr/>
        </p:nvSpPr>
        <p:spPr>
          <a:xfrm>
            <a:off x="548268" y="5680669"/>
            <a:ext cx="4306006" cy="823302"/>
          </a:xfrm>
          <a:prstGeom prst="rect">
            <a:avLst/>
          </a:prstGeom>
          <a:solidFill>
            <a:srgbClr val="7030A0"/>
          </a:solidFill>
        </p:spPr>
        <p:txBody>
          <a:bodyPr wrap="square">
            <a:spAutoFit/>
          </a:bodyPr>
          <a:lstStyle/>
          <a:p>
            <a:pPr marL="0" marR="0" lvl="0" indent="457200" algn="ctr"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c) Hội nghị thành lập Đảng Cộng sản Việt Nam và Cương lĩnh chính trị đầu tiên của Đảng</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
        <p:nvSpPr>
          <p:cNvPr id="12" name="Rectangle 11"/>
          <p:cNvSpPr/>
          <p:nvPr/>
        </p:nvSpPr>
        <p:spPr>
          <a:xfrm>
            <a:off x="7877080" y="1569141"/>
            <a:ext cx="3925025" cy="579646"/>
          </a:xfrm>
          <a:prstGeom prst="rect">
            <a:avLst/>
          </a:prstGeom>
        </p:spPr>
        <p:txBody>
          <a:bodyPr wrap="square">
            <a:spAutoFit/>
          </a:bodyPr>
          <a:lstStyle/>
          <a:p>
            <a:pPr marL="0" marR="0" lvl="0" indent="457200"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a) </a:t>
            </a:r>
            <a:r>
              <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rPr>
              <a:t>T</a:t>
            </a: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rong đấu tranh giành chính quyền (1930-1945)</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
        <p:nvSpPr>
          <p:cNvPr id="60" name="Rectangle 15">
            <a:extLst>
              <a:ext uri="{FF2B5EF4-FFF2-40B4-BE49-F238E27FC236}">
                <a16:creationId xmlns:a16="http://schemas.microsoft.com/office/drawing/2014/main" id="{217FD09A-6A38-4367-8826-01490FA74BDF}"/>
              </a:ext>
            </a:extLst>
          </p:cNvPr>
          <p:cNvSpPr/>
          <p:nvPr/>
        </p:nvSpPr>
        <p:spPr>
          <a:xfrm rot="10800000">
            <a:off x="7761974" y="4669759"/>
            <a:ext cx="4292903" cy="66922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white"/>
              </a:solidFill>
              <a:effectLst/>
              <a:uLnTx/>
              <a:uFillTx/>
              <a:ea typeface="Arial Unicode MS"/>
              <a:cs typeface="+mn-cs"/>
            </a:endParaRPr>
          </a:p>
        </p:txBody>
      </p:sp>
      <p:sp>
        <p:nvSpPr>
          <p:cNvPr id="61" name="Rectangle 15">
            <a:extLst>
              <a:ext uri="{FF2B5EF4-FFF2-40B4-BE49-F238E27FC236}">
                <a16:creationId xmlns:a16="http://schemas.microsoft.com/office/drawing/2014/main" id="{217FD09A-6A38-4367-8826-01490FA74BDF}"/>
              </a:ext>
            </a:extLst>
          </p:cNvPr>
          <p:cNvSpPr/>
          <p:nvPr/>
        </p:nvSpPr>
        <p:spPr>
          <a:xfrm rot="10800000">
            <a:off x="7723406" y="3878493"/>
            <a:ext cx="4292903" cy="66922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377" rtl="0" eaLnBrk="1" fontAlgn="auto" latinLnBrk="0" hangingPunct="1">
              <a:lnSpc>
                <a:spcPct val="100000"/>
              </a:lnSpc>
              <a:spcBef>
                <a:spcPts val="0"/>
              </a:spcBef>
              <a:spcAft>
                <a:spcPts val="0"/>
              </a:spcAft>
              <a:buClrTx/>
              <a:buSzTx/>
              <a:buFontTx/>
              <a:buNone/>
              <a:tabLst/>
              <a:defRPr/>
            </a:pPr>
            <a:endParaRPr kumimoji="0" lang="en-US" u="none" strike="noStrike" kern="1200" cap="none" spc="0" normalizeH="0" baseline="0" noProof="0">
              <a:ln>
                <a:noFill/>
              </a:ln>
              <a:solidFill>
                <a:prstClr val="white"/>
              </a:solidFill>
              <a:effectLst/>
              <a:uLnTx/>
              <a:uFillTx/>
              <a:ea typeface="Arial Unicode MS"/>
              <a:cs typeface="+mn-cs"/>
            </a:endParaRPr>
          </a:p>
        </p:txBody>
      </p:sp>
      <p:sp>
        <p:nvSpPr>
          <p:cNvPr id="13" name="Rectangle 12"/>
          <p:cNvSpPr/>
          <p:nvPr/>
        </p:nvSpPr>
        <p:spPr>
          <a:xfrm>
            <a:off x="8055582" y="2235850"/>
            <a:ext cx="3767410" cy="579646"/>
          </a:xfrm>
          <a:prstGeom prst="rect">
            <a:avLst/>
          </a:prstGeom>
        </p:spPr>
        <p:txBody>
          <a:bodyPr wrap="square">
            <a:spAutoFit/>
          </a:bodyPr>
          <a:lstStyle/>
          <a:p>
            <a:pPr marL="0" marR="0" lvl="0" indent="457200"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b) </a:t>
            </a:r>
            <a:r>
              <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rPr>
              <a:t>T</a:t>
            </a: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rong cuộc chống Pháp xâm lược (1945-1954)</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
        <p:nvSpPr>
          <p:cNvPr id="14" name="Rectangle 13"/>
          <p:cNvSpPr/>
          <p:nvPr/>
        </p:nvSpPr>
        <p:spPr>
          <a:xfrm>
            <a:off x="7905614" y="3073986"/>
            <a:ext cx="3867955" cy="579646"/>
          </a:xfrm>
          <a:prstGeom prst="rect">
            <a:avLst/>
          </a:prstGeom>
        </p:spPr>
        <p:txBody>
          <a:bodyPr wrap="square">
            <a:spAutoFit/>
          </a:bodyPr>
          <a:lstStyle/>
          <a:p>
            <a:pPr marL="0" marR="0" lvl="0" indent="457200"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30" normalizeH="0" baseline="0" noProof="0" dirty="0">
                <a:ln>
                  <a:noFill/>
                </a:ln>
                <a:solidFill>
                  <a:prstClr val="white"/>
                </a:solidFill>
                <a:effectLst/>
                <a:uLnTx/>
                <a:uFillTx/>
                <a:ea typeface="Times New Roman Bold Italic" panose="02020703060505090304" pitchFamily="18" charset="0"/>
                <a:cs typeface="+mn-cs"/>
              </a:rPr>
              <a:t>c) </a:t>
            </a:r>
            <a:r>
              <a:rPr kumimoji="0" lang="en-US" u="none" strike="noStrike" kern="1200" cap="none" spc="-30" normalizeH="0" baseline="0" noProof="0" dirty="0">
                <a:ln>
                  <a:noFill/>
                </a:ln>
                <a:solidFill>
                  <a:prstClr val="white"/>
                </a:solidFill>
                <a:effectLst/>
                <a:uLnTx/>
                <a:uFillTx/>
                <a:ea typeface="Times New Roman Bold Italic" panose="02020703060505090304" pitchFamily="18" charset="0"/>
                <a:cs typeface="+mn-cs"/>
              </a:rPr>
              <a:t>T</a:t>
            </a:r>
            <a:r>
              <a:rPr kumimoji="0" lang="pl-PL" u="none" strike="noStrike" kern="1200" cap="none" spc="-30" normalizeH="0" baseline="0" noProof="0" dirty="0">
                <a:ln>
                  <a:noFill/>
                </a:ln>
                <a:solidFill>
                  <a:prstClr val="white"/>
                </a:solidFill>
                <a:effectLst/>
                <a:uLnTx/>
                <a:uFillTx/>
                <a:ea typeface="Times New Roman Bold Italic" panose="02020703060505090304" pitchFamily="18" charset="0"/>
                <a:cs typeface="+mn-cs"/>
              </a:rPr>
              <a:t>rong cuộc chống Mỹ, thống nhất đất nước (1954- 1975)</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
        <p:nvSpPr>
          <p:cNvPr id="15" name="Rectangle 14"/>
          <p:cNvSpPr/>
          <p:nvPr/>
        </p:nvSpPr>
        <p:spPr>
          <a:xfrm>
            <a:off x="7866114" y="3923280"/>
            <a:ext cx="4068221" cy="579646"/>
          </a:xfrm>
          <a:prstGeom prst="rect">
            <a:avLst/>
          </a:prstGeom>
        </p:spPr>
        <p:txBody>
          <a:bodyPr wrap="square">
            <a:spAutoFit/>
          </a:bodyPr>
          <a:lstStyle/>
          <a:p>
            <a:pPr marL="0" marR="0" lvl="0" indent="457200"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d) </a:t>
            </a:r>
            <a:r>
              <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rPr>
              <a:t>T</a:t>
            </a: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rong xây dựng chủ nghĩa xã hội và bảo vệ Tổ quốc (1975- 1986)</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
        <p:nvSpPr>
          <p:cNvPr id="16" name="Rectangle 15"/>
          <p:cNvSpPr/>
          <p:nvPr/>
        </p:nvSpPr>
        <p:spPr>
          <a:xfrm>
            <a:off x="7905614" y="4682366"/>
            <a:ext cx="3917378" cy="579646"/>
          </a:xfrm>
          <a:prstGeom prst="rect">
            <a:avLst/>
          </a:prstGeom>
        </p:spPr>
        <p:txBody>
          <a:bodyPr wrap="square">
            <a:spAutoFit/>
          </a:bodyPr>
          <a:lstStyle/>
          <a:p>
            <a:pPr marL="0" marR="0" lvl="0" indent="457200" defTabSz="914286" rtl="0" eaLnBrk="1" fontAlgn="auto" latinLnBrk="0" hangingPunct="1">
              <a:lnSpc>
                <a:spcPts val="1900"/>
              </a:lnSpc>
              <a:spcBef>
                <a:spcPts val="600"/>
              </a:spcBef>
              <a:spcAft>
                <a:spcPts val="600"/>
              </a:spcAft>
              <a:buClrTx/>
              <a:buSzTx/>
              <a:buFontTx/>
              <a:buNone/>
              <a:tabLst/>
              <a:defRPr/>
            </a:pP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e) </a:t>
            </a:r>
            <a:r>
              <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rPr>
              <a:t>T</a:t>
            </a:r>
            <a:r>
              <a:rPr kumimoji="0" lang="pl-PL" u="none" strike="noStrike" kern="1200" cap="none" spc="0" normalizeH="0" baseline="0" noProof="0" dirty="0">
                <a:ln>
                  <a:noFill/>
                </a:ln>
                <a:solidFill>
                  <a:prstClr val="white"/>
                </a:solidFill>
                <a:effectLst/>
                <a:uLnTx/>
                <a:uFillTx/>
                <a:ea typeface="Times New Roman" panose="02020603050405020304" pitchFamily="18" charset="0"/>
                <a:cs typeface="+mn-cs"/>
              </a:rPr>
              <a:t>rong công cuộc đổi mới (1986- 2018)</a:t>
            </a:r>
            <a:endParaRPr kumimoji="0" lang="en-US" u="none" strike="noStrike" kern="1200" cap="none" spc="0" normalizeH="0" baseline="0" noProof="0" dirty="0">
              <a:ln>
                <a:noFill/>
              </a:ln>
              <a:solidFill>
                <a:prstClr val="white"/>
              </a:solidFill>
              <a:effectLst/>
              <a:uLnTx/>
              <a:uFillTx/>
              <a:ea typeface="Times New Roman" panose="02020603050405020304" pitchFamily="18" charset="0"/>
              <a:cs typeface="+mn-cs"/>
            </a:endParaRPr>
          </a:p>
        </p:txBody>
      </p:sp>
    </p:spTree>
    <p:extLst>
      <p:ext uri="{BB962C8B-B14F-4D97-AF65-F5344CB8AC3E}">
        <p14:creationId xmlns:p14="http://schemas.microsoft.com/office/powerpoint/2010/main" val="2961276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ppt_w</p:attrName>
                                        </p:attrNameLst>
                                      </p:cBhvr>
                                      <p:tavLst>
                                        <p:tav tm="0">
                                          <p:val>
                                            <p:fltVal val="0"/>
                                          </p:val>
                                        </p:tav>
                                        <p:tav tm="100000">
                                          <p:val>
                                            <p:strVal val="#ppt_w"/>
                                          </p:val>
                                        </p:tav>
                                      </p:tavLst>
                                    </p:anim>
                                    <p:anim calcmode="lin" valueType="num">
                                      <p:cBhvr>
                                        <p:cTn id="8" dur="500" fill="hold"/>
                                        <p:tgtEl>
                                          <p:spTgt spid="49"/>
                                        </p:tgtEl>
                                        <p:attrNameLst>
                                          <p:attrName>ppt_h</p:attrName>
                                        </p:attrNameLst>
                                      </p:cBhvr>
                                      <p:tavLst>
                                        <p:tav tm="0">
                                          <p:val>
                                            <p:fltVal val="0"/>
                                          </p:val>
                                        </p:tav>
                                        <p:tav tm="100000">
                                          <p:val>
                                            <p:strVal val="#ppt_h"/>
                                          </p:val>
                                        </p:tav>
                                      </p:tavLst>
                                    </p:anim>
                                    <p:animEffect transition="in" filter="fade">
                                      <p:cBhvr>
                                        <p:cTn id="9"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1" y="-338139"/>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1219170"/>
            <a:endParaRPr lang="en-US" sz="1400" kern="0">
              <a:solidFill>
                <a:srgbClr val="000000"/>
              </a:solidFill>
              <a:latin typeface="Arial"/>
              <a:cs typeface="Arial"/>
              <a:sym typeface="Arial"/>
              <a:rtl val="0"/>
            </a:endParaRPr>
          </a:p>
        </p:txBody>
      </p:sp>
      <p:sp>
        <p:nvSpPr>
          <p:cNvPr id="132" name="Google Shape;921;p39"/>
          <p:cNvSpPr/>
          <p:nvPr/>
        </p:nvSpPr>
        <p:spPr>
          <a:xfrm>
            <a:off x="2" y="13157"/>
            <a:ext cx="12191999" cy="659583"/>
          </a:xfrm>
          <a:prstGeom prst="rect">
            <a:avLst/>
          </a:prstGeom>
          <a:solidFill>
            <a:srgbClr val="0070C0"/>
          </a:solidFill>
          <a:ln>
            <a:noFill/>
          </a:ln>
        </p:spPr>
        <p:txBody>
          <a:bodyPr spcFirstLastPara="1" wrap="square" lIns="91425" tIns="91425" rIns="91425" bIns="91425" anchor="ctr" anchorCtr="0">
            <a:noAutofit/>
          </a:bodyPr>
          <a:lstStyle/>
          <a:p>
            <a:pPr defTabSz="1219170"/>
            <a:endParaRPr sz="1400" kern="0">
              <a:solidFill>
                <a:srgbClr val="000000"/>
              </a:solidFill>
              <a:latin typeface="Arial"/>
              <a:cs typeface="Arial"/>
              <a:sym typeface="Arial"/>
              <a:rtl val="0"/>
            </a:endParaRPr>
          </a:p>
        </p:txBody>
      </p:sp>
      <p:sp>
        <p:nvSpPr>
          <p:cNvPr id="39" name="Freeform 6"/>
          <p:cNvSpPr>
            <a:spLocks/>
          </p:cNvSpPr>
          <p:nvPr/>
        </p:nvSpPr>
        <p:spPr bwMode="auto">
          <a:xfrm>
            <a:off x="0" y="6231575"/>
            <a:ext cx="12191999" cy="659583"/>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pPr defTabSz="1219170"/>
            <a:endParaRPr lang="en-US" sz="1400" kern="0">
              <a:solidFill>
                <a:srgbClr val="000000"/>
              </a:solidFill>
              <a:latin typeface="Arial"/>
              <a:cs typeface="Arial"/>
              <a:sym typeface="Arial"/>
              <a:rtl val="0"/>
            </a:endParaRPr>
          </a:p>
        </p:txBody>
      </p:sp>
      <p:pic>
        <p:nvPicPr>
          <p:cNvPr id="40" name="Picture 2" descr="Image result for đảng cộng sản việt nam">
            <a:extLst>
              <a:ext uri="{FF2B5EF4-FFF2-40B4-BE49-F238E27FC236}">
                <a16:creationId xmlns:a16="http://schemas.microsoft.com/office/drawing/2014/main" id="{E100BE14-783C-4CFA-A697-1B7B8A4D03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8296" r="28296"/>
          <a:stretch>
            <a:fillRect/>
          </a:stretch>
        </p:blipFill>
        <p:spPr bwMode="auto">
          <a:xfrm>
            <a:off x="-1" y="672739"/>
            <a:ext cx="4997003" cy="5444885"/>
          </a:xfrm>
          <a:prstGeom prst="rect">
            <a:avLst/>
          </a:prstGeom>
          <a:noFill/>
          <a:extLst>
            <a:ext uri="{909E8E84-426E-40DD-AFC4-6F175D3DCCD1}">
              <a14:hiddenFill xmlns:a14="http://schemas.microsoft.com/office/drawing/2010/main">
                <a:solidFill>
                  <a:srgbClr val="FFFFFF"/>
                </a:solidFill>
              </a14:hiddenFill>
            </a:ext>
          </a:extLst>
        </p:spPr>
      </p:pic>
      <p:sp>
        <p:nvSpPr>
          <p:cNvPr id="41" name="Rectangle 40">
            <a:extLst>
              <a:ext uri="{FF2B5EF4-FFF2-40B4-BE49-F238E27FC236}">
                <a16:creationId xmlns:a16="http://schemas.microsoft.com/office/drawing/2014/main" id="{9CA5AF74-2101-4F1C-9F21-A82FB6CC3EE9}"/>
              </a:ext>
            </a:extLst>
          </p:cNvPr>
          <p:cNvSpPr/>
          <p:nvPr/>
        </p:nvSpPr>
        <p:spPr>
          <a:xfrm>
            <a:off x="4997002" y="127106"/>
            <a:ext cx="7194998" cy="461665"/>
          </a:xfrm>
          <a:prstGeom prst="rect">
            <a:avLst/>
          </a:prstGeom>
        </p:spPr>
        <p:txBody>
          <a:bodyPr wrap="square">
            <a:spAutoFit/>
          </a:bodyPr>
          <a:lstStyle/>
          <a:p>
            <a:pPr indent="457200" algn="ctr">
              <a:spcAft>
                <a:spcPts val="0"/>
              </a:spcAft>
            </a:pPr>
            <a:r>
              <a:rPr lang="nl-NL" sz="2400" b="1" dirty="0">
                <a:solidFill>
                  <a:schemeClr val="bg1"/>
                </a:solidFill>
                <a:latin typeface="+mj-lt"/>
                <a:ea typeface="Times New Roman" panose="02020603050405020304" pitchFamily="18" charset="0"/>
                <a:cs typeface="Times New Roman" panose="02020603050405020304" pitchFamily="18" charset="0"/>
              </a:rPr>
              <a:t>1. Sự ra đời của Đảng Cộng sản Việt Nam</a:t>
            </a:r>
            <a:endParaRPr lang="en-US" sz="2400" dirty="0">
              <a:solidFill>
                <a:schemeClr val="bg1"/>
              </a:solidFill>
              <a:effectLst/>
              <a:latin typeface="+mj-lt"/>
              <a:ea typeface="Calibri" panose="020F0502020204030204" pitchFamily="34" charset="0"/>
              <a:cs typeface="Times New Roman" panose="02020603050405020304" pitchFamily="18" charset="0"/>
            </a:endParaRPr>
          </a:p>
        </p:txBody>
      </p:sp>
      <p:sp>
        <p:nvSpPr>
          <p:cNvPr id="42" name="Oval 41">
            <a:extLst>
              <a:ext uri="{FF2B5EF4-FFF2-40B4-BE49-F238E27FC236}">
                <a16:creationId xmlns:a16="http://schemas.microsoft.com/office/drawing/2014/main" id="{3A2CCEEA-3D7A-4ADC-8055-1C83A5327B55}"/>
              </a:ext>
            </a:extLst>
          </p:cNvPr>
          <p:cNvSpPr/>
          <p:nvPr/>
        </p:nvSpPr>
        <p:spPr>
          <a:xfrm flipH="1">
            <a:off x="5433772" y="1220421"/>
            <a:ext cx="748982" cy="748982"/>
          </a:xfrm>
          <a:prstGeom prst="ellipse">
            <a:avLst/>
          </a:prstGeom>
          <a:solidFill>
            <a:srgbClr val="660066"/>
          </a:solidFill>
          <a:ln w="635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cs typeface="Arial" pitchFamily="34" charset="0"/>
            </a:endParaRPr>
          </a:p>
        </p:txBody>
      </p:sp>
      <p:sp>
        <p:nvSpPr>
          <p:cNvPr id="43" name="Oval 42">
            <a:extLst>
              <a:ext uri="{FF2B5EF4-FFF2-40B4-BE49-F238E27FC236}">
                <a16:creationId xmlns:a16="http://schemas.microsoft.com/office/drawing/2014/main" id="{2AB73023-2A4E-4F09-94DF-7C0F42848197}"/>
              </a:ext>
            </a:extLst>
          </p:cNvPr>
          <p:cNvSpPr/>
          <p:nvPr/>
        </p:nvSpPr>
        <p:spPr>
          <a:xfrm flipH="1">
            <a:off x="5408738" y="2803080"/>
            <a:ext cx="748982" cy="748982"/>
          </a:xfrm>
          <a:prstGeom prst="ellipse">
            <a:avLst/>
          </a:prstGeom>
          <a:solidFill>
            <a:srgbClr val="C00000"/>
          </a:solidFill>
          <a:ln w="635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cs typeface="Arial" pitchFamily="34" charset="0"/>
            </a:endParaRPr>
          </a:p>
        </p:txBody>
      </p:sp>
      <p:sp>
        <p:nvSpPr>
          <p:cNvPr id="44" name="Oval 43">
            <a:extLst>
              <a:ext uri="{FF2B5EF4-FFF2-40B4-BE49-F238E27FC236}">
                <a16:creationId xmlns:a16="http://schemas.microsoft.com/office/drawing/2014/main" id="{D4308EC0-B7B5-4B19-9D10-6D8A8301EFF2}"/>
              </a:ext>
            </a:extLst>
          </p:cNvPr>
          <p:cNvSpPr/>
          <p:nvPr/>
        </p:nvSpPr>
        <p:spPr>
          <a:xfrm flipH="1">
            <a:off x="5422236" y="4332937"/>
            <a:ext cx="748982" cy="748982"/>
          </a:xfrm>
          <a:prstGeom prst="ellipse">
            <a:avLst/>
          </a:prstGeom>
          <a:solidFill>
            <a:srgbClr val="008000"/>
          </a:solidFill>
          <a:ln w="635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cs typeface="Arial" pitchFamily="34" charset="0"/>
            </a:endParaRPr>
          </a:p>
        </p:txBody>
      </p:sp>
      <p:sp>
        <p:nvSpPr>
          <p:cNvPr id="45" name="Rectangle 36">
            <a:extLst>
              <a:ext uri="{FF2B5EF4-FFF2-40B4-BE49-F238E27FC236}">
                <a16:creationId xmlns:a16="http://schemas.microsoft.com/office/drawing/2014/main" id="{A55A5A9A-6F75-4B49-80E6-CC9955165A07}"/>
              </a:ext>
            </a:extLst>
          </p:cNvPr>
          <p:cNvSpPr/>
          <p:nvPr/>
        </p:nvSpPr>
        <p:spPr>
          <a:xfrm>
            <a:off x="5590939" y="2996017"/>
            <a:ext cx="411575" cy="310020"/>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400" dirty="0"/>
          </a:p>
        </p:txBody>
      </p:sp>
      <p:sp>
        <p:nvSpPr>
          <p:cNvPr id="46" name="Rounded Rectangle 27">
            <a:extLst>
              <a:ext uri="{FF2B5EF4-FFF2-40B4-BE49-F238E27FC236}">
                <a16:creationId xmlns:a16="http://schemas.microsoft.com/office/drawing/2014/main" id="{B1CB0757-4A3C-4311-A024-10CA6D4CDE3F}"/>
              </a:ext>
            </a:extLst>
          </p:cNvPr>
          <p:cNvSpPr/>
          <p:nvPr/>
        </p:nvSpPr>
        <p:spPr>
          <a:xfrm>
            <a:off x="5595742" y="4461403"/>
            <a:ext cx="425042" cy="439495"/>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400"/>
          </a:p>
        </p:txBody>
      </p:sp>
      <p:sp>
        <p:nvSpPr>
          <p:cNvPr id="47" name="Rectangle 16">
            <a:extLst>
              <a:ext uri="{FF2B5EF4-FFF2-40B4-BE49-F238E27FC236}">
                <a16:creationId xmlns:a16="http://schemas.microsoft.com/office/drawing/2014/main" id="{B7D660CB-536A-434B-93EA-94393DCD231A}"/>
              </a:ext>
            </a:extLst>
          </p:cNvPr>
          <p:cNvSpPr/>
          <p:nvPr/>
        </p:nvSpPr>
        <p:spPr>
          <a:xfrm>
            <a:off x="5615974" y="1522470"/>
            <a:ext cx="432135" cy="284005"/>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400"/>
          </a:p>
        </p:txBody>
      </p:sp>
      <p:sp>
        <p:nvSpPr>
          <p:cNvPr id="48" name="Rectangle 47">
            <a:extLst>
              <a:ext uri="{FF2B5EF4-FFF2-40B4-BE49-F238E27FC236}">
                <a16:creationId xmlns:a16="http://schemas.microsoft.com/office/drawing/2014/main" id="{C0D93F4D-CB4B-49C5-ACEB-13DEC46AC8B6}"/>
              </a:ext>
            </a:extLst>
          </p:cNvPr>
          <p:cNvSpPr/>
          <p:nvPr/>
        </p:nvSpPr>
        <p:spPr>
          <a:xfrm>
            <a:off x="5715000" y="1371600"/>
            <a:ext cx="6077707" cy="830997"/>
          </a:xfrm>
          <a:prstGeom prst="rect">
            <a:avLst/>
          </a:prstGeom>
        </p:spPr>
        <p:txBody>
          <a:bodyPr wrap="square">
            <a:spAutoFit/>
          </a:bodyPr>
          <a:lstStyle/>
          <a:p>
            <a:pPr indent="457200" algn="ctr" fontAlgn="base">
              <a:spcAft>
                <a:spcPts val="0"/>
              </a:spcAft>
            </a:pPr>
            <a:r>
              <a:rPr lang="en-US" sz="2400" b="1" dirty="0">
                <a:solidFill>
                  <a:srgbClr val="7030A0"/>
                </a:solidFill>
                <a:ea typeface="Calibri" panose="020F0502020204030204" pitchFamily="34" charset="0"/>
                <a:cs typeface="Times New Roman" panose="02020603050405020304" pitchFamily="18" charset="0"/>
              </a:rPr>
              <a:t>a) </a:t>
            </a:r>
            <a:r>
              <a:rPr lang="en-US" sz="2400" b="1" dirty="0" err="1">
                <a:solidFill>
                  <a:srgbClr val="7030A0"/>
                </a:solidFill>
                <a:ea typeface="Calibri" panose="020F0502020204030204" pitchFamily="34" charset="0"/>
                <a:cs typeface="Times New Roman" panose="02020603050405020304" pitchFamily="18" charset="0"/>
              </a:rPr>
              <a:t>Tình</a:t>
            </a:r>
            <a:r>
              <a:rPr lang="en-US" sz="2400" b="1" dirty="0">
                <a:solidFill>
                  <a:srgbClr val="7030A0"/>
                </a:solidFill>
                <a:ea typeface="Calibri" panose="020F0502020204030204" pitchFamily="34" charset="0"/>
                <a:cs typeface="Times New Roman" panose="02020603050405020304" pitchFamily="18" charset="0"/>
              </a:rPr>
              <a:t> </a:t>
            </a:r>
            <a:r>
              <a:rPr lang="en-US" sz="2400" b="1" dirty="0" err="1">
                <a:solidFill>
                  <a:srgbClr val="7030A0"/>
                </a:solidFill>
                <a:ea typeface="Calibri" panose="020F0502020204030204" pitchFamily="34" charset="0"/>
                <a:cs typeface="Times New Roman" panose="02020603050405020304" pitchFamily="18" charset="0"/>
              </a:rPr>
              <a:t>hình</a:t>
            </a:r>
            <a:r>
              <a:rPr lang="en-US" sz="2400" b="1" dirty="0">
                <a:solidFill>
                  <a:srgbClr val="7030A0"/>
                </a:solidFill>
                <a:ea typeface="Calibri" panose="020F0502020204030204" pitchFamily="34" charset="0"/>
                <a:cs typeface="Times New Roman" panose="02020603050405020304" pitchFamily="18" charset="0"/>
              </a:rPr>
              <a:t> </a:t>
            </a:r>
            <a:r>
              <a:rPr lang="en-US" sz="2400" b="1" dirty="0" err="1">
                <a:solidFill>
                  <a:srgbClr val="7030A0"/>
                </a:solidFill>
                <a:ea typeface="Calibri" panose="020F0502020204030204" pitchFamily="34" charset="0"/>
                <a:cs typeface="Times New Roman" panose="02020603050405020304" pitchFamily="18" charset="0"/>
              </a:rPr>
              <a:t>thế</a:t>
            </a:r>
            <a:r>
              <a:rPr lang="en-US" sz="2400" b="1" dirty="0">
                <a:solidFill>
                  <a:srgbClr val="7030A0"/>
                </a:solidFill>
                <a:ea typeface="Calibri" panose="020F0502020204030204" pitchFamily="34" charset="0"/>
                <a:cs typeface="Times New Roman" panose="02020603050405020304" pitchFamily="18" charset="0"/>
              </a:rPr>
              <a:t> </a:t>
            </a:r>
            <a:r>
              <a:rPr lang="en-US" sz="2400" b="1" dirty="0" err="1">
                <a:solidFill>
                  <a:srgbClr val="7030A0"/>
                </a:solidFill>
                <a:ea typeface="Calibri" panose="020F0502020204030204" pitchFamily="34" charset="0"/>
                <a:cs typeface="Times New Roman" panose="02020603050405020304" pitchFamily="18" charset="0"/>
              </a:rPr>
              <a:t>giới</a:t>
            </a:r>
            <a:r>
              <a:rPr lang="en-US" sz="2400" b="1" dirty="0">
                <a:solidFill>
                  <a:srgbClr val="7030A0"/>
                </a:solidFill>
                <a:ea typeface="Calibri" panose="020F0502020204030204" pitchFamily="34" charset="0"/>
                <a:cs typeface="Times New Roman" panose="02020603050405020304" pitchFamily="18" charset="0"/>
              </a:rPr>
              <a:t> </a:t>
            </a:r>
            <a:r>
              <a:rPr lang="en-US" sz="2400" b="1" dirty="0" err="1">
                <a:solidFill>
                  <a:srgbClr val="7030A0"/>
                </a:solidFill>
                <a:ea typeface="Calibri" panose="020F0502020204030204" pitchFamily="34" charset="0"/>
                <a:cs typeface="Times New Roman" panose="02020603050405020304" pitchFamily="18" charset="0"/>
              </a:rPr>
              <a:t>và</a:t>
            </a:r>
            <a:r>
              <a:rPr lang="en-US" sz="2400" b="1" dirty="0">
                <a:solidFill>
                  <a:srgbClr val="7030A0"/>
                </a:solidFill>
                <a:ea typeface="Calibri" panose="020F0502020204030204" pitchFamily="34" charset="0"/>
                <a:cs typeface="Times New Roman" panose="02020603050405020304" pitchFamily="18" charset="0"/>
              </a:rPr>
              <a:t> </a:t>
            </a:r>
            <a:r>
              <a:rPr lang="en-US" sz="2400" b="1" dirty="0" err="1">
                <a:solidFill>
                  <a:srgbClr val="7030A0"/>
                </a:solidFill>
                <a:ea typeface="Calibri" panose="020F0502020204030204" pitchFamily="34" charset="0"/>
                <a:cs typeface="Times New Roman" panose="02020603050405020304" pitchFamily="18" charset="0"/>
              </a:rPr>
              <a:t>Việt</a:t>
            </a:r>
            <a:r>
              <a:rPr lang="en-US" sz="2400" b="1" dirty="0">
                <a:solidFill>
                  <a:srgbClr val="7030A0"/>
                </a:solidFill>
                <a:ea typeface="Calibri" panose="020F0502020204030204" pitchFamily="34" charset="0"/>
                <a:cs typeface="Times New Roman" panose="02020603050405020304" pitchFamily="18" charset="0"/>
              </a:rPr>
              <a:t> Nam </a:t>
            </a:r>
            <a:r>
              <a:rPr lang="en-US" sz="2400" b="1" dirty="0" err="1">
                <a:solidFill>
                  <a:srgbClr val="7030A0"/>
                </a:solidFill>
                <a:ea typeface="Calibri" panose="020F0502020204030204" pitchFamily="34" charset="0"/>
                <a:cs typeface="Times New Roman" panose="02020603050405020304" pitchFamily="18" charset="0"/>
              </a:rPr>
              <a:t>cuối</a:t>
            </a:r>
            <a:r>
              <a:rPr lang="en-US" sz="2400" b="1" dirty="0">
                <a:solidFill>
                  <a:srgbClr val="7030A0"/>
                </a:solidFill>
                <a:ea typeface="Calibri" panose="020F0502020204030204" pitchFamily="34" charset="0"/>
                <a:cs typeface="Times New Roman" panose="02020603050405020304" pitchFamily="18" charset="0"/>
              </a:rPr>
              <a:t> TK XIX </a:t>
            </a:r>
            <a:r>
              <a:rPr lang="en-US" sz="2400" b="1" dirty="0" err="1">
                <a:solidFill>
                  <a:srgbClr val="7030A0"/>
                </a:solidFill>
                <a:ea typeface="Calibri" panose="020F0502020204030204" pitchFamily="34" charset="0"/>
                <a:cs typeface="Times New Roman" panose="02020603050405020304" pitchFamily="18" charset="0"/>
              </a:rPr>
              <a:t>đầu</a:t>
            </a:r>
            <a:r>
              <a:rPr lang="en-US" sz="2400" b="1" dirty="0">
                <a:solidFill>
                  <a:srgbClr val="7030A0"/>
                </a:solidFill>
                <a:ea typeface="Calibri" panose="020F0502020204030204" pitchFamily="34" charset="0"/>
                <a:cs typeface="Times New Roman" panose="02020603050405020304" pitchFamily="18" charset="0"/>
              </a:rPr>
              <a:t> TK XX</a:t>
            </a:r>
            <a:endParaRPr lang="en-US" sz="2400" dirty="0">
              <a:solidFill>
                <a:srgbClr val="7030A0"/>
              </a:solidFill>
            </a:endParaRPr>
          </a:p>
        </p:txBody>
      </p:sp>
      <p:sp>
        <p:nvSpPr>
          <p:cNvPr id="49" name="Rectangle 48">
            <a:extLst>
              <a:ext uri="{FF2B5EF4-FFF2-40B4-BE49-F238E27FC236}">
                <a16:creationId xmlns:a16="http://schemas.microsoft.com/office/drawing/2014/main" id="{BB2BEB79-CA81-4906-BBB2-6C6D6E1F0C0D}"/>
              </a:ext>
            </a:extLst>
          </p:cNvPr>
          <p:cNvSpPr/>
          <p:nvPr/>
        </p:nvSpPr>
        <p:spPr>
          <a:xfrm>
            <a:off x="6002514" y="2705872"/>
            <a:ext cx="5744598" cy="1200329"/>
          </a:xfrm>
          <a:prstGeom prst="rect">
            <a:avLst/>
          </a:prstGeom>
        </p:spPr>
        <p:txBody>
          <a:bodyPr wrap="square">
            <a:spAutoFit/>
          </a:bodyPr>
          <a:lstStyle/>
          <a:p>
            <a:pPr indent="457200" algn="ctr"/>
            <a:r>
              <a:rPr lang="pl-PL" sz="2400" b="1" dirty="0">
                <a:solidFill>
                  <a:srgbClr val="C00000"/>
                </a:solidFill>
              </a:rPr>
              <a:t>b) Nguyễn Ái Quốc đến với chủ </a:t>
            </a:r>
            <a:r>
              <a:rPr lang="en-US" sz="2400" b="1" dirty="0">
                <a:solidFill>
                  <a:srgbClr val="C00000"/>
                </a:solidFill>
              </a:rPr>
              <a:t>  </a:t>
            </a:r>
            <a:r>
              <a:rPr lang="pl-PL" sz="2400" b="1" dirty="0">
                <a:solidFill>
                  <a:srgbClr val="C00000"/>
                </a:solidFill>
              </a:rPr>
              <a:t>nghĩa Mác-Lênin, chuẩn bị thành lập Đảng </a:t>
            </a:r>
            <a:endParaRPr lang="en-US" sz="2400" dirty="0">
              <a:solidFill>
                <a:srgbClr val="C00000"/>
              </a:solidFill>
              <a:ea typeface="Calibri" panose="020F0502020204030204" pitchFamily="34" charset="0"/>
              <a:cs typeface="Times New Roman" panose="02020603050405020304" pitchFamily="18" charset="0"/>
            </a:endParaRPr>
          </a:p>
        </p:txBody>
      </p:sp>
      <p:sp>
        <p:nvSpPr>
          <p:cNvPr id="50" name="Rectangle 49">
            <a:extLst>
              <a:ext uri="{FF2B5EF4-FFF2-40B4-BE49-F238E27FC236}">
                <a16:creationId xmlns:a16="http://schemas.microsoft.com/office/drawing/2014/main" id="{50ABBA6E-DA22-4761-8F34-EE021CF5E1BF}"/>
              </a:ext>
            </a:extLst>
          </p:cNvPr>
          <p:cNvSpPr/>
          <p:nvPr/>
        </p:nvSpPr>
        <p:spPr>
          <a:xfrm>
            <a:off x="6194290" y="4160750"/>
            <a:ext cx="5646473" cy="1200329"/>
          </a:xfrm>
          <a:prstGeom prst="rect">
            <a:avLst/>
          </a:prstGeom>
        </p:spPr>
        <p:txBody>
          <a:bodyPr wrap="square">
            <a:spAutoFit/>
          </a:bodyPr>
          <a:lstStyle/>
          <a:p>
            <a:pPr indent="457200">
              <a:spcBef>
                <a:spcPts val="600"/>
              </a:spcBef>
              <a:spcAft>
                <a:spcPts val="600"/>
              </a:spcAft>
            </a:pPr>
            <a:r>
              <a:rPr lang="pl-PL" sz="2400" b="1" dirty="0">
                <a:solidFill>
                  <a:srgbClr val="006600"/>
                </a:solidFill>
                <a:ea typeface="Times New Roman" panose="02020603050405020304" pitchFamily="18" charset="0"/>
              </a:rPr>
              <a:t>c) Hội nghị thành lập Đảng Cộng sản Việt Nam và Cương lĩnh chính trị đầu tiên của Đảng</a:t>
            </a:r>
            <a:endParaRPr lang="en-US" sz="2400" dirty="0">
              <a:solidFill>
                <a:srgbClr val="006600"/>
              </a:solidFill>
              <a:ea typeface="Times New Roman" panose="02020603050405020304" pitchFamily="18" charset="0"/>
            </a:endParaRPr>
          </a:p>
        </p:txBody>
      </p:sp>
    </p:spTree>
    <p:extLst>
      <p:ext uri="{BB962C8B-B14F-4D97-AF65-F5344CB8AC3E}">
        <p14:creationId xmlns:p14="http://schemas.microsoft.com/office/powerpoint/2010/main" val="3023581236"/>
      </p:ext>
    </p:extLst>
  </p:cSld>
  <p:clrMapOvr>
    <a:masterClrMapping/>
  </p:clrMapOvr>
  <p:transition>
    <p:wedg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61400" y="1320800"/>
            <a:ext cx="3530600" cy="55372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8612" y="839419"/>
            <a:ext cx="12041747"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7" name="TextBox 6">
            <a:extLst>
              <a:ext uri="{FF2B5EF4-FFF2-40B4-BE49-F238E27FC236}">
                <a16:creationId xmlns:a16="http://schemas.microsoft.com/office/drawing/2014/main" id="{429C02CA-7905-43CC-A0CE-8B09F9AB9A70}"/>
              </a:ext>
            </a:extLst>
          </p:cNvPr>
          <p:cNvSpPr txBox="1"/>
          <p:nvPr/>
        </p:nvSpPr>
        <p:spPr>
          <a:xfrm>
            <a:off x="152400" y="230797"/>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8" name="Hexagon 7">
            <a:extLst>
              <a:ext uri="{FF2B5EF4-FFF2-40B4-BE49-F238E27FC236}">
                <a16:creationId xmlns:a16="http://schemas.microsoft.com/office/drawing/2014/main" id="{6D11AB2C-E71D-4352-9F9A-11F805DCCB9E}"/>
              </a:ext>
            </a:extLst>
          </p:cNvPr>
          <p:cNvSpPr/>
          <p:nvPr/>
        </p:nvSpPr>
        <p:spPr>
          <a:xfrm>
            <a:off x="635551" y="2415933"/>
            <a:ext cx="10818253" cy="1223963"/>
          </a:xfrm>
          <a:prstGeom prst="hexagon">
            <a:avLst/>
          </a:prstGeom>
          <a:solidFill>
            <a:schemeClr val="bg1"/>
          </a:solidFill>
        </p:spPr>
        <p:style>
          <a:lnRef idx="1">
            <a:schemeClr val="accent6"/>
          </a:lnRef>
          <a:fillRef idx="2">
            <a:schemeClr val="accent6"/>
          </a:fillRef>
          <a:effectRef idx="1">
            <a:schemeClr val="accent6"/>
          </a:effectRef>
          <a:fontRef idx="minor">
            <a:schemeClr val="dk1"/>
          </a:fontRef>
        </p:style>
        <p:txBody>
          <a:bodyPr anchor="ct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algn="ctr">
              <a:buFont typeface="Wingdings" pitchFamily="2" charset="2"/>
              <a:buChar char="§"/>
              <a:defRPr/>
            </a:pPr>
            <a:r>
              <a:rPr lang="en-US" altLang="en-US" sz="2000" dirty="0">
                <a:solidFill>
                  <a:srgbClr val="333399"/>
                </a:solidFill>
                <a:latin typeface="+mj-lt"/>
                <a:ea typeface="Times New Roman" pitchFamily="18" charset="0"/>
                <a:cs typeface="Arial" pitchFamily="34" charset="0"/>
              </a:rPr>
              <a:t>CNTB </a:t>
            </a:r>
            <a:r>
              <a:rPr lang="en-US" altLang="en-US" sz="2000" dirty="0" err="1">
                <a:solidFill>
                  <a:srgbClr val="333399"/>
                </a:solidFill>
                <a:latin typeface="+mj-lt"/>
                <a:ea typeface="Times New Roman" pitchFamily="18" charset="0"/>
                <a:cs typeface="Arial" pitchFamily="34" charset="0"/>
              </a:rPr>
              <a:t>từ</a:t>
            </a:r>
            <a:r>
              <a:rPr lang="en-US" altLang="en-US" sz="2000" dirty="0">
                <a:solidFill>
                  <a:srgbClr val="333399"/>
                </a:solidFill>
                <a:latin typeface="+mj-lt"/>
                <a:ea typeface="Times New Roman" pitchFamily="18" charset="0"/>
                <a:cs typeface="Arial" pitchFamily="34" charset="0"/>
              </a:rPr>
              <a:t> </a:t>
            </a:r>
            <a:r>
              <a:rPr lang="en-US" altLang="en-US" sz="2000" dirty="0" err="1">
                <a:solidFill>
                  <a:srgbClr val="333399"/>
                </a:solidFill>
                <a:latin typeface="+mj-lt"/>
                <a:ea typeface="Times New Roman" pitchFamily="18" charset="0"/>
                <a:cs typeface="Arial" pitchFamily="34" charset="0"/>
              </a:rPr>
              <a:t>giai</a:t>
            </a:r>
            <a:r>
              <a:rPr lang="en-US" altLang="en-US" sz="2000" dirty="0">
                <a:solidFill>
                  <a:srgbClr val="333399"/>
                </a:solidFill>
                <a:latin typeface="+mj-lt"/>
                <a:ea typeface="Times New Roman" pitchFamily="18" charset="0"/>
                <a:cs typeface="Arial" pitchFamily="34" charset="0"/>
              </a:rPr>
              <a:t> </a:t>
            </a:r>
            <a:r>
              <a:rPr lang="en-US" altLang="en-US" sz="2000" dirty="0" err="1">
                <a:solidFill>
                  <a:srgbClr val="333399"/>
                </a:solidFill>
                <a:latin typeface="+mj-lt"/>
                <a:ea typeface="Times New Roman" pitchFamily="18" charset="0"/>
                <a:cs typeface="Arial" pitchFamily="34" charset="0"/>
              </a:rPr>
              <a:t>đoạn</a:t>
            </a:r>
            <a:r>
              <a:rPr lang="en-US" altLang="en-US" sz="2000" dirty="0">
                <a:solidFill>
                  <a:srgbClr val="333399"/>
                </a:solidFill>
                <a:latin typeface="+mj-lt"/>
                <a:ea typeface="Times New Roman" pitchFamily="18" charset="0"/>
                <a:cs typeface="Arial" pitchFamily="34" charset="0"/>
              </a:rPr>
              <a:t> </a:t>
            </a:r>
            <a:r>
              <a:rPr lang="en-US" altLang="en-US" sz="2000" b="1" u="sng" dirty="0" err="1">
                <a:solidFill>
                  <a:srgbClr val="990033"/>
                </a:solidFill>
                <a:latin typeface="+mj-lt"/>
                <a:ea typeface="Times New Roman" pitchFamily="18" charset="0"/>
                <a:cs typeface="Arial" pitchFamily="34" charset="0"/>
              </a:rPr>
              <a:t>tự</a:t>
            </a:r>
            <a:r>
              <a:rPr lang="en-US" altLang="en-US" sz="2000" b="1" u="sng" dirty="0">
                <a:solidFill>
                  <a:srgbClr val="990033"/>
                </a:solidFill>
                <a:latin typeface="+mj-lt"/>
                <a:ea typeface="Times New Roman" pitchFamily="18" charset="0"/>
                <a:cs typeface="Arial" pitchFamily="34" charset="0"/>
              </a:rPr>
              <a:t> do </a:t>
            </a:r>
            <a:r>
              <a:rPr lang="en-US" altLang="en-US" sz="2000" b="1" u="sng" dirty="0" err="1">
                <a:solidFill>
                  <a:srgbClr val="990033"/>
                </a:solidFill>
                <a:latin typeface="+mj-lt"/>
                <a:ea typeface="Times New Roman" pitchFamily="18" charset="0"/>
                <a:cs typeface="Arial" pitchFamily="34" charset="0"/>
              </a:rPr>
              <a:t>cạnh</a:t>
            </a:r>
            <a:r>
              <a:rPr lang="en-US" altLang="en-US" sz="2000" b="1" u="sng" dirty="0">
                <a:solidFill>
                  <a:srgbClr val="990033"/>
                </a:solidFill>
                <a:latin typeface="+mj-lt"/>
                <a:ea typeface="Times New Roman" pitchFamily="18" charset="0"/>
                <a:cs typeface="Arial" pitchFamily="34" charset="0"/>
              </a:rPr>
              <a:t> </a:t>
            </a:r>
            <a:r>
              <a:rPr lang="en-US" altLang="en-US" sz="2000" b="1" u="sng" dirty="0" err="1">
                <a:solidFill>
                  <a:srgbClr val="990033"/>
                </a:solidFill>
                <a:latin typeface="+mj-lt"/>
                <a:ea typeface="Times New Roman" pitchFamily="18" charset="0"/>
                <a:cs typeface="Arial" pitchFamily="34" charset="0"/>
              </a:rPr>
              <a:t>tranh</a:t>
            </a:r>
            <a:r>
              <a:rPr lang="en-US" altLang="en-US" sz="2000" b="1" u="sng" dirty="0">
                <a:solidFill>
                  <a:srgbClr val="990033"/>
                </a:solidFill>
                <a:latin typeface="+mj-lt"/>
                <a:ea typeface="Times New Roman" pitchFamily="18" charset="0"/>
                <a:cs typeface="Arial" pitchFamily="34" charset="0"/>
              </a:rPr>
              <a:t> </a:t>
            </a:r>
            <a:r>
              <a:rPr lang="en-US" altLang="en-US" sz="2000" dirty="0" err="1">
                <a:solidFill>
                  <a:srgbClr val="333399"/>
                </a:solidFill>
                <a:latin typeface="+mj-lt"/>
                <a:ea typeface="Times New Roman" pitchFamily="18" charset="0"/>
                <a:cs typeface="Arial" pitchFamily="34" charset="0"/>
              </a:rPr>
              <a:t>chuyển</a:t>
            </a:r>
            <a:r>
              <a:rPr lang="en-US" altLang="en-US" sz="2000" dirty="0">
                <a:solidFill>
                  <a:srgbClr val="333399"/>
                </a:solidFill>
                <a:latin typeface="+mj-lt"/>
                <a:ea typeface="Times New Roman" pitchFamily="18" charset="0"/>
                <a:cs typeface="Arial" pitchFamily="34" charset="0"/>
              </a:rPr>
              <a:t> sang </a:t>
            </a:r>
            <a:r>
              <a:rPr lang="en-US" altLang="en-US" sz="2000" dirty="0" err="1">
                <a:solidFill>
                  <a:srgbClr val="333399"/>
                </a:solidFill>
                <a:latin typeface="+mj-lt"/>
                <a:ea typeface="Times New Roman" pitchFamily="18" charset="0"/>
                <a:cs typeface="Arial" pitchFamily="34" charset="0"/>
              </a:rPr>
              <a:t>giai</a:t>
            </a:r>
            <a:r>
              <a:rPr lang="en-US" altLang="en-US" sz="2000" dirty="0">
                <a:solidFill>
                  <a:srgbClr val="333399"/>
                </a:solidFill>
                <a:latin typeface="+mj-lt"/>
                <a:ea typeface="Times New Roman" pitchFamily="18" charset="0"/>
                <a:cs typeface="Arial" pitchFamily="34" charset="0"/>
              </a:rPr>
              <a:t> </a:t>
            </a:r>
            <a:r>
              <a:rPr lang="en-US" altLang="en-US" sz="2000" dirty="0" err="1">
                <a:solidFill>
                  <a:srgbClr val="333399"/>
                </a:solidFill>
                <a:latin typeface="+mj-lt"/>
                <a:ea typeface="Times New Roman" pitchFamily="18" charset="0"/>
                <a:cs typeface="Arial" pitchFamily="34" charset="0"/>
              </a:rPr>
              <a:t>đoạn</a:t>
            </a:r>
            <a:r>
              <a:rPr lang="en-US" altLang="en-US" sz="2000" dirty="0">
                <a:solidFill>
                  <a:srgbClr val="333399"/>
                </a:solidFill>
                <a:latin typeface="+mj-lt"/>
                <a:ea typeface="Times New Roman" pitchFamily="18" charset="0"/>
                <a:cs typeface="Arial" pitchFamily="34" charset="0"/>
              </a:rPr>
              <a:t> </a:t>
            </a:r>
            <a:r>
              <a:rPr lang="en-US" altLang="en-US" sz="2000" b="1" u="sng" dirty="0" err="1">
                <a:solidFill>
                  <a:srgbClr val="660066"/>
                </a:solidFill>
                <a:latin typeface="+mj-lt"/>
                <a:ea typeface="Times New Roman" pitchFamily="18" charset="0"/>
                <a:cs typeface="Arial" pitchFamily="34" charset="0"/>
              </a:rPr>
              <a:t>Chủ</a:t>
            </a:r>
            <a:r>
              <a:rPr lang="en-US" altLang="en-US" sz="2000" b="1" u="sng" dirty="0">
                <a:solidFill>
                  <a:srgbClr val="660066"/>
                </a:solidFill>
                <a:latin typeface="+mj-lt"/>
                <a:ea typeface="Times New Roman" pitchFamily="18" charset="0"/>
                <a:cs typeface="Arial" pitchFamily="34" charset="0"/>
              </a:rPr>
              <a:t> </a:t>
            </a:r>
            <a:r>
              <a:rPr lang="en-US" altLang="en-US" sz="2000" b="1" u="sng" dirty="0" err="1">
                <a:solidFill>
                  <a:srgbClr val="660066"/>
                </a:solidFill>
                <a:latin typeface="+mj-lt"/>
                <a:ea typeface="Times New Roman" pitchFamily="18" charset="0"/>
                <a:cs typeface="Arial" pitchFamily="34" charset="0"/>
              </a:rPr>
              <a:t>nghĩa</a:t>
            </a:r>
            <a:r>
              <a:rPr lang="en-US" altLang="en-US" sz="2000" b="1" u="sng" dirty="0">
                <a:solidFill>
                  <a:srgbClr val="660066"/>
                </a:solidFill>
                <a:latin typeface="+mj-lt"/>
                <a:ea typeface="Times New Roman" pitchFamily="18" charset="0"/>
                <a:cs typeface="Arial" pitchFamily="34" charset="0"/>
              </a:rPr>
              <a:t> </a:t>
            </a:r>
            <a:r>
              <a:rPr lang="en-US" altLang="en-US" sz="2000" b="1" u="sng" dirty="0" err="1">
                <a:solidFill>
                  <a:srgbClr val="660066"/>
                </a:solidFill>
                <a:latin typeface="+mj-lt"/>
                <a:ea typeface="Times New Roman" pitchFamily="18" charset="0"/>
                <a:cs typeface="Arial" pitchFamily="34" charset="0"/>
              </a:rPr>
              <a:t>đế</a:t>
            </a:r>
            <a:r>
              <a:rPr lang="en-US" altLang="en-US" sz="2000" b="1" u="sng" dirty="0">
                <a:solidFill>
                  <a:srgbClr val="660066"/>
                </a:solidFill>
                <a:latin typeface="+mj-lt"/>
                <a:ea typeface="Times New Roman" pitchFamily="18" charset="0"/>
                <a:cs typeface="Arial" pitchFamily="34" charset="0"/>
              </a:rPr>
              <a:t> </a:t>
            </a:r>
            <a:r>
              <a:rPr lang="en-US" altLang="en-US" sz="2000" b="1" u="sng" dirty="0" err="1">
                <a:solidFill>
                  <a:srgbClr val="660066"/>
                </a:solidFill>
                <a:latin typeface="+mj-lt"/>
                <a:ea typeface="Times New Roman" pitchFamily="18" charset="0"/>
                <a:cs typeface="Arial" pitchFamily="34" charset="0"/>
              </a:rPr>
              <a:t>quốc</a:t>
            </a:r>
            <a:r>
              <a:rPr lang="en-US" altLang="en-US" sz="2000" b="1" u="sng" dirty="0">
                <a:solidFill>
                  <a:srgbClr val="333399"/>
                </a:solidFill>
                <a:latin typeface="+mj-lt"/>
                <a:ea typeface="Times New Roman" pitchFamily="18" charset="0"/>
                <a:cs typeface="Arial" pitchFamily="34" charset="0"/>
              </a:rPr>
              <a:t>,</a:t>
            </a:r>
            <a:r>
              <a:rPr lang="en-US" altLang="en-US" sz="2000" dirty="0">
                <a:solidFill>
                  <a:srgbClr val="333399"/>
                </a:solidFill>
                <a:latin typeface="+mj-lt"/>
                <a:ea typeface="Times New Roman" pitchFamily="18" charset="0"/>
                <a:cs typeface="Arial" pitchFamily="34" charset="0"/>
              </a:rPr>
              <a:t> </a:t>
            </a:r>
            <a:r>
              <a:rPr lang="en-US" sz="2000" dirty="0" err="1">
                <a:solidFill>
                  <a:srgbClr val="333399"/>
                </a:solidFill>
                <a:latin typeface="+mj-lt"/>
              </a:rPr>
              <a:t>tăng</a:t>
            </a:r>
            <a:r>
              <a:rPr lang="en-US" sz="2000" dirty="0">
                <a:solidFill>
                  <a:srgbClr val="333399"/>
                </a:solidFill>
                <a:latin typeface="+mj-lt"/>
              </a:rPr>
              <a:t> </a:t>
            </a:r>
            <a:r>
              <a:rPr lang="en-US" sz="2000" dirty="0" err="1">
                <a:solidFill>
                  <a:srgbClr val="333399"/>
                </a:solidFill>
                <a:latin typeface="+mj-lt"/>
              </a:rPr>
              <a:t>cường</a:t>
            </a:r>
            <a:r>
              <a:rPr lang="en-US" sz="2000" dirty="0">
                <a:solidFill>
                  <a:srgbClr val="333399"/>
                </a:solidFill>
                <a:latin typeface="+mj-lt"/>
              </a:rPr>
              <a:t> </a:t>
            </a:r>
            <a:r>
              <a:rPr lang="en-US" sz="2000" dirty="0" err="1">
                <a:solidFill>
                  <a:srgbClr val="333399"/>
                </a:solidFill>
                <a:latin typeface="+mj-lt"/>
              </a:rPr>
              <a:t>chính</a:t>
            </a:r>
            <a:r>
              <a:rPr lang="en-US" sz="2000" dirty="0">
                <a:solidFill>
                  <a:srgbClr val="333399"/>
                </a:solidFill>
                <a:latin typeface="+mj-lt"/>
              </a:rPr>
              <a:t> </a:t>
            </a:r>
            <a:r>
              <a:rPr lang="en-US" sz="2000" dirty="0" err="1">
                <a:solidFill>
                  <a:srgbClr val="333399"/>
                </a:solidFill>
                <a:latin typeface="+mj-lt"/>
              </a:rPr>
              <a:t>sách</a:t>
            </a:r>
            <a:r>
              <a:rPr lang="en-US" sz="2000" dirty="0">
                <a:solidFill>
                  <a:srgbClr val="333399"/>
                </a:solidFill>
                <a:latin typeface="+mj-lt"/>
              </a:rPr>
              <a:t> </a:t>
            </a:r>
            <a:r>
              <a:rPr lang="en-US" sz="2000" b="1" u="sng" dirty="0" err="1">
                <a:solidFill>
                  <a:srgbClr val="CC0000"/>
                </a:solidFill>
                <a:latin typeface="+mj-lt"/>
              </a:rPr>
              <a:t>xâm</a:t>
            </a:r>
            <a:r>
              <a:rPr lang="en-US" sz="2000" b="1" u="sng" dirty="0">
                <a:solidFill>
                  <a:srgbClr val="CC0000"/>
                </a:solidFill>
                <a:latin typeface="+mj-lt"/>
              </a:rPr>
              <a:t> </a:t>
            </a:r>
            <a:r>
              <a:rPr lang="en-US" sz="2000" b="1" u="sng" dirty="0" err="1">
                <a:solidFill>
                  <a:srgbClr val="CC0000"/>
                </a:solidFill>
                <a:latin typeface="+mj-lt"/>
              </a:rPr>
              <a:t>lược</a:t>
            </a:r>
            <a:r>
              <a:rPr lang="en-US" sz="2000" b="1" u="sng" dirty="0">
                <a:solidFill>
                  <a:srgbClr val="CC0000"/>
                </a:solidFill>
                <a:latin typeface="+mj-lt"/>
              </a:rPr>
              <a:t>, </a:t>
            </a:r>
            <a:r>
              <a:rPr lang="en-US" sz="2000" b="1" u="sng" dirty="0" err="1">
                <a:solidFill>
                  <a:srgbClr val="CC0000"/>
                </a:solidFill>
                <a:latin typeface="+mj-lt"/>
              </a:rPr>
              <a:t>áp</a:t>
            </a:r>
            <a:r>
              <a:rPr lang="en-US" sz="2000" b="1" u="sng" dirty="0">
                <a:solidFill>
                  <a:srgbClr val="CC0000"/>
                </a:solidFill>
                <a:latin typeface="+mj-lt"/>
              </a:rPr>
              <a:t> </a:t>
            </a:r>
            <a:r>
              <a:rPr lang="en-US" sz="2000" b="1" u="sng" dirty="0" err="1">
                <a:solidFill>
                  <a:srgbClr val="CC0000"/>
                </a:solidFill>
                <a:latin typeface="+mj-lt"/>
              </a:rPr>
              <a:t>bức</a:t>
            </a:r>
            <a:r>
              <a:rPr lang="en-US" sz="2000" b="1" u="sng" dirty="0">
                <a:solidFill>
                  <a:srgbClr val="CC0000"/>
                </a:solidFill>
                <a:latin typeface="+mj-lt"/>
              </a:rPr>
              <a:t> </a:t>
            </a:r>
            <a:r>
              <a:rPr lang="en-US" sz="2000" b="1" u="sng" dirty="0" err="1">
                <a:solidFill>
                  <a:srgbClr val="CC0000"/>
                </a:solidFill>
                <a:latin typeface="+mj-lt"/>
              </a:rPr>
              <a:t>bóc</a:t>
            </a:r>
            <a:r>
              <a:rPr lang="en-US" sz="2000" b="1" u="sng" dirty="0">
                <a:solidFill>
                  <a:srgbClr val="CC0000"/>
                </a:solidFill>
                <a:latin typeface="+mj-lt"/>
              </a:rPr>
              <a:t> </a:t>
            </a:r>
            <a:r>
              <a:rPr lang="en-US" sz="2000" b="1" u="sng" dirty="0" err="1">
                <a:solidFill>
                  <a:srgbClr val="CC0000"/>
                </a:solidFill>
                <a:latin typeface="+mj-lt"/>
              </a:rPr>
              <a:t>lột</a:t>
            </a:r>
            <a:r>
              <a:rPr lang="en-US" sz="2000" b="1" u="sng" dirty="0">
                <a:solidFill>
                  <a:srgbClr val="CC0000"/>
                </a:solidFill>
                <a:latin typeface="+mj-lt"/>
              </a:rPr>
              <a:t> </a:t>
            </a:r>
            <a:r>
              <a:rPr lang="en-US" sz="2000" dirty="0" err="1">
                <a:solidFill>
                  <a:srgbClr val="333399"/>
                </a:solidFill>
                <a:latin typeface="+mj-lt"/>
              </a:rPr>
              <a:t>nhân</a:t>
            </a:r>
            <a:r>
              <a:rPr lang="en-US" sz="2000" dirty="0">
                <a:solidFill>
                  <a:srgbClr val="333399"/>
                </a:solidFill>
                <a:latin typeface="+mj-lt"/>
              </a:rPr>
              <a:t> </a:t>
            </a:r>
            <a:r>
              <a:rPr lang="en-US" sz="2000" dirty="0" err="1">
                <a:solidFill>
                  <a:srgbClr val="333399"/>
                </a:solidFill>
                <a:latin typeface="+mj-lt"/>
              </a:rPr>
              <a:t>dân</a:t>
            </a:r>
            <a:r>
              <a:rPr lang="en-US" sz="2000" dirty="0">
                <a:solidFill>
                  <a:srgbClr val="333399"/>
                </a:solidFill>
                <a:latin typeface="+mj-lt"/>
              </a:rPr>
              <a:t> </a:t>
            </a:r>
            <a:r>
              <a:rPr lang="en-US" sz="2000" dirty="0" err="1">
                <a:solidFill>
                  <a:srgbClr val="333399"/>
                </a:solidFill>
                <a:latin typeface="+mj-lt"/>
              </a:rPr>
              <a:t>lao</a:t>
            </a:r>
            <a:r>
              <a:rPr lang="en-US" sz="2000" dirty="0">
                <a:solidFill>
                  <a:srgbClr val="333399"/>
                </a:solidFill>
                <a:latin typeface="+mj-lt"/>
              </a:rPr>
              <a:t> </a:t>
            </a:r>
            <a:r>
              <a:rPr lang="en-US" sz="2000" dirty="0" err="1">
                <a:solidFill>
                  <a:srgbClr val="333399"/>
                </a:solidFill>
                <a:latin typeface="+mj-lt"/>
              </a:rPr>
              <a:t>động</a:t>
            </a:r>
            <a:r>
              <a:rPr lang="en-US" sz="2000" dirty="0">
                <a:solidFill>
                  <a:srgbClr val="333399"/>
                </a:solidFill>
                <a:latin typeface="+mj-lt"/>
              </a:rPr>
              <a:t> </a:t>
            </a:r>
            <a:r>
              <a:rPr lang="en-US" sz="2000" dirty="0" err="1">
                <a:solidFill>
                  <a:srgbClr val="333399"/>
                </a:solidFill>
                <a:latin typeface="+mj-lt"/>
              </a:rPr>
              <a:t>trong</a:t>
            </a:r>
            <a:r>
              <a:rPr lang="en-US" sz="2000" dirty="0">
                <a:solidFill>
                  <a:srgbClr val="333399"/>
                </a:solidFill>
                <a:latin typeface="+mj-lt"/>
              </a:rPr>
              <a:t> </a:t>
            </a:r>
            <a:r>
              <a:rPr lang="en-US" sz="2000" dirty="0" err="1">
                <a:solidFill>
                  <a:srgbClr val="333399"/>
                </a:solidFill>
                <a:latin typeface="+mj-lt"/>
              </a:rPr>
              <a:t>nước</a:t>
            </a:r>
            <a:r>
              <a:rPr lang="en-US" sz="2000" dirty="0">
                <a:solidFill>
                  <a:srgbClr val="333399"/>
                </a:solidFill>
                <a:latin typeface="+mj-lt"/>
              </a:rPr>
              <a:t> </a:t>
            </a:r>
            <a:r>
              <a:rPr lang="en-US" sz="2000" dirty="0" err="1">
                <a:solidFill>
                  <a:srgbClr val="333399"/>
                </a:solidFill>
                <a:latin typeface="+mj-lt"/>
              </a:rPr>
              <a:t>và</a:t>
            </a:r>
            <a:r>
              <a:rPr lang="en-US" sz="2000" dirty="0">
                <a:solidFill>
                  <a:srgbClr val="333399"/>
                </a:solidFill>
                <a:latin typeface="+mj-lt"/>
              </a:rPr>
              <a:t> </a:t>
            </a:r>
            <a:r>
              <a:rPr lang="en-US" sz="2000" dirty="0" err="1">
                <a:solidFill>
                  <a:srgbClr val="333399"/>
                </a:solidFill>
                <a:latin typeface="+mj-lt"/>
              </a:rPr>
              <a:t>các</a:t>
            </a:r>
            <a:r>
              <a:rPr lang="en-US" sz="2000" dirty="0">
                <a:solidFill>
                  <a:srgbClr val="333399"/>
                </a:solidFill>
                <a:latin typeface="+mj-lt"/>
              </a:rPr>
              <a:t> </a:t>
            </a:r>
            <a:r>
              <a:rPr lang="en-US" sz="2000" dirty="0" err="1">
                <a:solidFill>
                  <a:srgbClr val="333399"/>
                </a:solidFill>
                <a:latin typeface="+mj-lt"/>
              </a:rPr>
              <a:t>dân</a:t>
            </a:r>
            <a:r>
              <a:rPr lang="en-US" sz="2000" dirty="0">
                <a:solidFill>
                  <a:srgbClr val="333399"/>
                </a:solidFill>
                <a:latin typeface="+mj-lt"/>
              </a:rPr>
              <a:t> </a:t>
            </a:r>
            <a:r>
              <a:rPr lang="en-US" sz="2000" dirty="0" err="1">
                <a:solidFill>
                  <a:srgbClr val="333399"/>
                </a:solidFill>
                <a:latin typeface="+mj-lt"/>
              </a:rPr>
              <a:t>tộc</a:t>
            </a:r>
            <a:r>
              <a:rPr lang="en-US" sz="2000" dirty="0">
                <a:solidFill>
                  <a:srgbClr val="333399"/>
                </a:solidFill>
                <a:latin typeface="+mj-lt"/>
              </a:rPr>
              <a:t> </a:t>
            </a:r>
            <a:r>
              <a:rPr lang="en-US" sz="2000" dirty="0" err="1">
                <a:solidFill>
                  <a:srgbClr val="333399"/>
                </a:solidFill>
                <a:latin typeface="+mj-lt"/>
              </a:rPr>
              <a:t>thuộc</a:t>
            </a:r>
            <a:r>
              <a:rPr lang="en-US" sz="2000" dirty="0">
                <a:solidFill>
                  <a:srgbClr val="333399"/>
                </a:solidFill>
                <a:latin typeface="+mj-lt"/>
              </a:rPr>
              <a:t> </a:t>
            </a:r>
            <a:r>
              <a:rPr lang="en-US" sz="2000" dirty="0" err="1">
                <a:solidFill>
                  <a:srgbClr val="333399"/>
                </a:solidFill>
                <a:latin typeface="+mj-lt"/>
              </a:rPr>
              <a:t>địa</a:t>
            </a:r>
            <a:r>
              <a:rPr lang="en-US" sz="2000" dirty="0">
                <a:solidFill>
                  <a:srgbClr val="333399"/>
                </a:solidFill>
                <a:latin typeface="+mj-lt"/>
              </a:rPr>
              <a:t>.</a:t>
            </a:r>
          </a:p>
        </p:txBody>
      </p:sp>
      <p:sp>
        <p:nvSpPr>
          <p:cNvPr id="9" name="Rectangle 8">
            <a:extLst>
              <a:ext uri="{FF2B5EF4-FFF2-40B4-BE49-F238E27FC236}">
                <a16:creationId xmlns:a16="http://schemas.microsoft.com/office/drawing/2014/main" id="{BCD65437-5DED-41AF-8D9C-43C77F0A0CF1}"/>
              </a:ext>
            </a:extLst>
          </p:cNvPr>
          <p:cNvSpPr/>
          <p:nvPr/>
        </p:nvSpPr>
        <p:spPr>
          <a:xfrm>
            <a:off x="1954561" y="1592315"/>
            <a:ext cx="8180232" cy="400110"/>
          </a:xfrm>
          <a:prstGeom prst="rect">
            <a:avLst/>
          </a:prstGeom>
        </p:spPr>
        <p:txBody>
          <a:bodyPr wrap="square">
            <a:spAutoFit/>
          </a:bodyPr>
          <a:lstStyle/>
          <a:p>
            <a:pPr marL="342900" indent="-342900">
              <a:spcAft>
                <a:spcPts val="0"/>
              </a:spcAft>
              <a:buFont typeface="Wingdings" panose="05000000000000000000" pitchFamily="2" charset="2"/>
              <a:buChar char="q"/>
            </a:pP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hình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thế</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giới</a:t>
            </a:r>
            <a:endParaRPr lang="en-US" sz="2000" dirty="0">
              <a:solidFill>
                <a:srgbClr val="3333CC"/>
              </a:solidFill>
              <a:effectLst/>
              <a:latin typeface="+mj-lt"/>
              <a:ea typeface="Calibri" panose="020F0502020204030204" pitchFamily="34" charset="0"/>
              <a:cs typeface="Times New Roman" panose="02020603050405020304" pitchFamily="18" charset="0"/>
            </a:endParaRPr>
          </a:p>
        </p:txBody>
      </p:sp>
      <p:sp>
        <p:nvSpPr>
          <p:cNvPr id="10" name="Rectangle 9">
            <a:extLst>
              <a:ext uri="{FF2B5EF4-FFF2-40B4-BE49-F238E27FC236}">
                <a16:creationId xmlns:a16="http://schemas.microsoft.com/office/drawing/2014/main" id="{03E0983A-E804-4D3F-8D8F-531F7F2419E8}"/>
              </a:ext>
            </a:extLst>
          </p:cNvPr>
          <p:cNvSpPr/>
          <p:nvPr/>
        </p:nvSpPr>
        <p:spPr>
          <a:xfrm>
            <a:off x="2661039" y="2085660"/>
            <a:ext cx="7778091" cy="356829"/>
          </a:xfrm>
          <a:prstGeom prst="rect">
            <a:avLst/>
          </a:prstGeom>
        </p:spPr>
        <p:txBody>
          <a:bodyPr wrap="none">
            <a:spAutoFit/>
          </a:bodyPr>
          <a:lstStyle/>
          <a:p>
            <a:pPr marL="285750" indent="-285750" algn="just">
              <a:lnSpc>
                <a:spcPts val="2000"/>
              </a:lnSpc>
              <a:spcAft>
                <a:spcPts val="0"/>
              </a:spcAft>
              <a:buFont typeface="Wingdings" panose="05000000000000000000" pitchFamily="2" charset="2"/>
              <a:buChar char="v"/>
            </a:pPr>
            <a:r>
              <a:rPr lang="en-US" sz="2400"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Sự</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chuyển</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biến</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của</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chủ</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nghĩa</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tư</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bản</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và</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hậu</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quả</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của</a:t>
            </a:r>
            <a:r>
              <a:rPr lang="en-US" sz="2400" b="1"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rgbClr val="008000"/>
                </a:solidFill>
                <a:latin typeface="Times New Roman" panose="02020603050405020304" pitchFamily="18" charset="0"/>
                <a:ea typeface="Calibri" panose="020F0502020204030204" pitchFamily="34" charset="0"/>
                <a:cs typeface="Times New Roman" panose="02020603050405020304" pitchFamily="18" charset="0"/>
              </a:rPr>
              <a:t>nó</a:t>
            </a:r>
            <a:endParaRPr lang="en-US" sz="2400" b="1" dirty="0">
              <a:solidFill>
                <a:srgbClr val="008000"/>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pic>
        <p:nvPicPr>
          <p:cNvPr id="11" name="Picture 4" descr="Image result for + Hậu quả chiến tranh xâm lược của chủ nghĩa đế quốc">
            <a:extLst>
              <a:ext uri="{FF2B5EF4-FFF2-40B4-BE49-F238E27FC236}">
                <a16:creationId xmlns:a16="http://schemas.microsoft.com/office/drawing/2014/main" id="{ACF72A1D-4A7C-4C1B-923F-E9E68E464E4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662" y="3682784"/>
            <a:ext cx="2884825" cy="237079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8" descr="Image result for + Hậu quả chiến tranh xâm lược của chủ nghĩa đế quốc">
            <a:extLst>
              <a:ext uri="{FF2B5EF4-FFF2-40B4-BE49-F238E27FC236}">
                <a16:creationId xmlns:a16="http://schemas.microsoft.com/office/drawing/2014/main" id="{B64AC617-31EC-4072-ACD7-CDAA5EA35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59850" y="3682784"/>
            <a:ext cx="2884825" cy="2370795"/>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Image result for Sự thống khổ của nhân dân thuộc địa">
            <a:extLst>
              <a:ext uri="{FF2B5EF4-FFF2-40B4-BE49-F238E27FC236}">
                <a16:creationId xmlns:a16="http://schemas.microsoft.com/office/drawing/2014/main" id="{92D7A80D-7622-428F-95A4-97F64BB05D7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191" y="3682784"/>
            <a:ext cx="2641939" cy="2370795"/>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extLst>
              <a:ext uri="{FF2B5EF4-FFF2-40B4-BE49-F238E27FC236}">
                <a16:creationId xmlns:a16="http://schemas.microsoft.com/office/drawing/2014/main" id="{D7F12072-F8C7-4B3B-A105-B2ED260DA12F}"/>
              </a:ext>
            </a:extLst>
          </p:cNvPr>
          <p:cNvSpPr/>
          <p:nvPr/>
        </p:nvSpPr>
        <p:spPr>
          <a:xfrm>
            <a:off x="1954561" y="6035152"/>
            <a:ext cx="8484569" cy="707886"/>
          </a:xfrm>
          <a:prstGeom prst="rect">
            <a:avLst/>
          </a:prstGeom>
        </p:spPr>
        <p:txBody>
          <a:bodyPr wrap="square">
            <a:spAutoFit/>
          </a:bodyPr>
          <a:lstStyle/>
          <a:p>
            <a:pPr indent="457200" algn="ctr" fontAlgn="base">
              <a:spcAft>
                <a:spcPts val="0"/>
              </a:spcAft>
            </a:pPr>
            <a:r>
              <a:rPr lang="en-US" sz="2000" b="1" dirty="0" err="1">
                <a:solidFill>
                  <a:srgbClr val="FF0000"/>
                </a:solidFill>
                <a:latin typeface="+mj-lt"/>
                <a:ea typeface="Calibri" panose="020F0502020204030204" pitchFamily="34" charset="0"/>
                <a:cs typeface="Times New Roman" panose="02020603050405020304" pitchFamily="18" charset="0"/>
              </a:rPr>
              <a:t>Mâu</a:t>
            </a:r>
            <a:r>
              <a:rPr lang="en-US" sz="2000" b="1" dirty="0">
                <a:solidFill>
                  <a:srgbClr val="FF0000"/>
                </a:solidFill>
                <a:latin typeface="+mj-lt"/>
                <a:ea typeface="Calibri" panose="020F0502020204030204" pitchFamily="34" charset="0"/>
                <a:cs typeface="Times New Roman" panose="02020603050405020304" pitchFamily="18" charset="0"/>
              </a:rPr>
              <a:t> </a:t>
            </a:r>
            <a:r>
              <a:rPr lang="en-US" sz="2000" b="1" dirty="0" err="1">
                <a:solidFill>
                  <a:srgbClr val="FF0000"/>
                </a:solidFill>
                <a:latin typeface="+mj-lt"/>
                <a:ea typeface="Calibri" panose="020F0502020204030204" pitchFamily="34" charset="0"/>
                <a:cs typeface="Times New Roman" panose="02020603050405020304" pitchFamily="18" charset="0"/>
              </a:rPr>
              <a:t>thuẫn</a:t>
            </a:r>
            <a:r>
              <a:rPr lang="en-US" sz="2000" b="1" dirty="0">
                <a:solidFill>
                  <a:srgbClr val="FF00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nhân</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dân</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lao</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động</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các</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nước</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thuộc</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địa</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với</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chủ</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nghĩa</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đế</a:t>
            </a:r>
            <a:r>
              <a:rPr lang="en-US" sz="2000" b="1" dirty="0">
                <a:solidFill>
                  <a:srgbClr val="006600"/>
                </a:solidFill>
                <a:latin typeface="+mj-lt"/>
                <a:ea typeface="Calibri" panose="020F0502020204030204" pitchFamily="34" charset="0"/>
                <a:cs typeface="Times New Roman" panose="02020603050405020304" pitchFamily="18" charset="0"/>
              </a:rPr>
              <a:t> </a:t>
            </a:r>
            <a:r>
              <a:rPr lang="en-US" sz="2000" b="1" dirty="0" err="1">
                <a:solidFill>
                  <a:srgbClr val="006600"/>
                </a:solidFill>
                <a:latin typeface="+mj-lt"/>
                <a:ea typeface="Calibri" panose="020F0502020204030204" pitchFamily="34" charset="0"/>
                <a:cs typeface="Times New Roman" panose="02020603050405020304" pitchFamily="18" charset="0"/>
              </a:rPr>
              <a:t>quốc</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dirty="0" err="1">
                <a:solidFill>
                  <a:srgbClr val="663300"/>
                </a:solidFill>
                <a:latin typeface="+mj-lt"/>
                <a:ea typeface="Calibri" panose="020F0502020204030204" pitchFamily="34" charset="0"/>
                <a:cs typeface="Times New Roman" panose="02020603050405020304" pitchFamily="18" charset="0"/>
              </a:rPr>
              <a:t>trở</a:t>
            </a:r>
            <a:r>
              <a:rPr lang="en-US" sz="2000" dirty="0">
                <a:solidFill>
                  <a:srgbClr val="663300"/>
                </a:solidFill>
                <a:latin typeface="+mj-lt"/>
                <a:ea typeface="Calibri" panose="020F0502020204030204" pitchFamily="34" charset="0"/>
                <a:cs typeface="Times New Roman" panose="02020603050405020304" pitchFamily="18" charset="0"/>
              </a:rPr>
              <a:t>  </a:t>
            </a:r>
            <a:r>
              <a:rPr lang="en-US" sz="2000" dirty="0" err="1">
                <a:solidFill>
                  <a:srgbClr val="663300"/>
                </a:solidFill>
                <a:latin typeface="+mj-lt"/>
                <a:ea typeface="Calibri" panose="020F0502020204030204" pitchFamily="34" charset="0"/>
                <a:cs typeface="Times New Roman" panose="02020603050405020304" pitchFamily="18" charset="0"/>
              </a:rPr>
              <a:t>nên</a:t>
            </a:r>
            <a:r>
              <a:rPr lang="en-US" sz="2000" dirty="0">
                <a:solidFill>
                  <a:srgbClr val="663300"/>
                </a:solidFill>
                <a:latin typeface="+mj-lt"/>
                <a:ea typeface="Calibri" panose="020F0502020204030204" pitchFamily="34" charset="0"/>
                <a:cs typeface="Times New Roman" panose="02020603050405020304" pitchFamily="18" charset="0"/>
              </a:rPr>
              <a:t> </a:t>
            </a:r>
            <a:r>
              <a:rPr lang="en-US" sz="2000" dirty="0" err="1">
                <a:solidFill>
                  <a:srgbClr val="663300"/>
                </a:solidFill>
                <a:latin typeface="+mj-lt"/>
                <a:ea typeface="Calibri" panose="020F0502020204030204" pitchFamily="34" charset="0"/>
                <a:cs typeface="Times New Roman" panose="02020603050405020304" pitchFamily="18" charset="0"/>
              </a:rPr>
              <a:t>vô</a:t>
            </a:r>
            <a:r>
              <a:rPr lang="en-US" sz="2000" dirty="0">
                <a:solidFill>
                  <a:srgbClr val="663300"/>
                </a:solidFill>
                <a:latin typeface="+mj-lt"/>
                <a:ea typeface="Calibri" panose="020F0502020204030204" pitchFamily="34" charset="0"/>
                <a:cs typeface="Times New Roman" panose="02020603050405020304" pitchFamily="18" charset="0"/>
              </a:rPr>
              <a:t> </a:t>
            </a:r>
            <a:r>
              <a:rPr lang="en-US" sz="2000" dirty="0" err="1">
                <a:solidFill>
                  <a:srgbClr val="663300"/>
                </a:solidFill>
                <a:latin typeface="+mj-lt"/>
                <a:ea typeface="Calibri" panose="020F0502020204030204" pitchFamily="34" charset="0"/>
                <a:cs typeface="Times New Roman" panose="02020603050405020304" pitchFamily="18" charset="0"/>
              </a:rPr>
              <a:t>cùng</a:t>
            </a:r>
            <a:r>
              <a:rPr lang="en-US" sz="2000" dirty="0">
                <a:solidFill>
                  <a:srgbClr val="663300"/>
                </a:solidFill>
                <a:latin typeface="+mj-lt"/>
                <a:ea typeface="Calibri" panose="020F0502020204030204" pitchFamily="34" charset="0"/>
                <a:cs typeface="Times New Roman" panose="02020603050405020304" pitchFamily="18" charset="0"/>
              </a:rPr>
              <a:t> </a:t>
            </a:r>
            <a:r>
              <a:rPr lang="en-US" sz="2000" b="1" u="sng" dirty="0">
                <a:solidFill>
                  <a:srgbClr val="0070C0"/>
                </a:solidFill>
                <a:latin typeface="+mj-lt"/>
                <a:ea typeface="Calibri" panose="020F0502020204030204" pitchFamily="34" charset="0"/>
                <a:cs typeface="Times New Roman" panose="02020603050405020304" pitchFamily="18" charset="0"/>
              </a:rPr>
              <a:t>gay </a:t>
            </a:r>
            <a:r>
              <a:rPr lang="en-US" sz="2000" b="1" u="sng" dirty="0" err="1">
                <a:solidFill>
                  <a:srgbClr val="0070C0"/>
                </a:solidFill>
                <a:latin typeface="+mj-lt"/>
                <a:ea typeface="Calibri" panose="020F0502020204030204" pitchFamily="34" charset="0"/>
                <a:cs typeface="Times New Roman" panose="02020603050405020304" pitchFamily="18" charset="0"/>
              </a:rPr>
              <a:t>gắt</a:t>
            </a:r>
            <a:r>
              <a:rPr lang="en-US" sz="2000" b="1" u="sng" dirty="0">
                <a:solidFill>
                  <a:srgbClr val="0070C0"/>
                </a:solidFill>
                <a:latin typeface="+mj-lt"/>
                <a:ea typeface="Calibri" panose="020F0502020204030204" pitchFamily="34" charset="0"/>
                <a:cs typeface="Times New Roman" panose="02020603050405020304" pitchFamily="18" charset="0"/>
              </a:rPr>
              <a:t>.</a:t>
            </a:r>
            <a:endParaRPr lang="en-US" sz="2000" b="1" u="sng" dirty="0">
              <a:solidFill>
                <a:srgbClr val="0070C0"/>
              </a:solidFill>
              <a:effectLst/>
              <a:latin typeface="+mj-lt"/>
              <a:ea typeface="Calibri" panose="020F0502020204030204" pitchFamily="34" charset="0"/>
              <a:cs typeface="Times New Roman" panose="02020603050405020304" pitchFamily="18" charset="0"/>
            </a:endParaRPr>
          </a:p>
        </p:txBody>
      </p:sp>
      <p:sp>
        <p:nvSpPr>
          <p:cNvPr id="15" name="Right Arrow 14">
            <a:extLst>
              <a:ext uri="{FF2B5EF4-FFF2-40B4-BE49-F238E27FC236}">
                <a16:creationId xmlns:a16="http://schemas.microsoft.com/office/drawing/2014/main" id="{041E903A-99D3-412D-8279-BAE492AA19CE}"/>
              </a:ext>
            </a:extLst>
          </p:cNvPr>
          <p:cNvSpPr/>
          <p:nvPr/>
        </p:nvSpPr>
        <p:spPr>
          <a:xfrm>
            <a:off x="924163" y="6053579"/>
            <a:ext cx="851640" cy="682581"/>
          </a:xfrm>
          <a:prstGeom prst="rightArrow">
            <a:avLst/>
          </a:prstGeom>
          <a:solidFill>
            <a:srgbClr val="33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65815EED-93DA-4833-BA66-C13446730E3E}"/>
              </a:ext>
            </a:extLst>
          </p:cNvPr>
          <p:cNvSpPr/>
          <p:nvPr/>
        </p:nvSpPr>
        <p:spPr>
          <a:xfrm>
            <a:off x="635551" y="1093203"/>
            <a:ext cx="9344151" cy="430887"/>
          </a:xfrm>
          <a:prstGeom prst="rect">
            <a:avLst/>
          </a:prstGeom>
        </p:spPr>
        <p:txBody>
          <a:bodyPr wrap="square">
            <a:spAutoFit/>
          </a:bodyPr>
          <a:lstStyle/>
          <a:p>
            <a:pPr indent="457200" fontAlgn="base">
              <a:spcAft>
                <a:spcPts val="0"/>
              </a:spcAft>
            </a:pPr>
            <a:r>
              <a:rPr lang="en-US" sz="2200" b="1" dirty="0">
                <a:solidFill>
                  <a:schemeClr val="accent6">
                    <a:lumMod val="50000"/>
                  </a:schemeClr>
                </a:solidFill>
                <a:ea typeface="Calibri" panose="020F0502020204030204" pitchFamily="34" charset="0"/>
                <a:cs typeface="Times New Roman" panose="02020603050405020304" pitchFamily="18" charset="0"/>
              </a:rPr>
              <a:t>a) </a:t>
            </a:r>
            <a:r>
              <a:rPr lang="en-US" sz="2200" b="1" dirty="0" err="1">
                <a:solidFill>
                  <a:schemeClr val="accent6">
                    <a:lumMod val="50000"/>
                  </a:schemeClr>
                </a:solidFill>
                <a:ea typeface="Calibri" panose="020F0502020204030204" pitchFamily="34" charset="0"/>
                <a:cs typeface="Times New Roman" panose="02020603050405020304" pitchFamily="18" charset="0"/>
              </a:rPr>
              <a:t>Tình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hình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thế</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giới</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và</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Việt</a:t>
            </a:r>
            <a:r>
              <a:rPr lang="en-US" sz="2200" b="1" dirty="0">
                <a:solidFill>
                  <a:schemeClr val="accent6">
                    <a:lumMod val="50000"/>
                  </a:schemeClr>
                </a:solidFill>
                <a:ea typeface="Calibri" panose="020F0502020204030204" pitchFamily="34" charset="0"/>
                <a:cs typeface="Times New Roman" panose="02020603050405020304" pitchFamily="18" charset="0"/>
              </a:rPr>
              <a:t> Nam </a:t>
            </a:r>
            <a:r>
              <a:rPr lang="en-US" sz="2200" b="1" dirty="0" err="1">
                <a:solidFill>
                  <a:schemeClr val="accent6">
                    <a:lumMod val="50000"/>
                  </a:schemeClr>
                </a:solidFill>
                <a:ea typeface="Calibri" panose="020F0502020204030204" pitchFamily="34" charset="0"/>
                <a:cs typeface="Times New Roman" panose="02020603050405020304" pitchFamily="18" charset="0"/>
              </a:rPr>
              <a:t>cuối</a:t>
            </a:r>
            <a:r>
              <a:rPr lang="en-US" sz="2200" b="1" dirty="0">
                <a:solidFill>
                  <a:schemeClr val="accent6">
                    <a:lumMod val="50000"/>
                  </a:schemeClr>
                </a:solidFill>
                <a:ea typeface="Calibri" panose="020F0502020204030204" pitchFamily="34" charset="0"/>
                <a:cs typeface="Times New Roman" panose="02020603050405020304" pitchFamily="18" charset="0"/>
              </a:rPr>
              <a:t> TK XIX </a:t>
            </a:r>
            <a:r>
              <a:rPr lang="en-US" sz="2200" b="1" dirty="0" err="1">
                <a:solidFill>
                  <a:schemeClr val="accent6">
                    <a:lumMod val="50000"/>
                  </a:schemeClr>
                </a:solidFill>
                <a:ea typeface="Calibri" panose="020F0502020204030204" pitchFamily="34" charset="0"/>
                <a:cs typeface="Times New Roman" panose="02020603050405020304" pitchFamily="18" charset="0"/>
              </a:rPr>
              <a:t>đầu</a:t>
            </a:r>
            <a:r>
              <a:rPr lang="en-US" sz="2200" b="1" dirty="0">
                <a:solidFill>
                  <a:schemeClr val="accent6">
                    <a:lumMod val="50000"/>
                  </a:schemeClr>
                </a:solidFill>
                <a:ea typeface="Calibri" panose="020F0502020204030204" pitchFamily="34" charset="0"/>
                <a:cs typeface="Times New Roman" panose="02020603050405020304" pitchFamily="18" charset="0"/>
              </a:rPr>
              <a:t> TK XX</a:t>
            </a:r>
            <a:endParaRPr lang="en-US" sz="2200" dirty="0">
              <a:solidFill>
                <a:schemeClr val="accent6">
                  <a:lumMod val="50000"/>
                </a:schemeClr>
              </a:solidFill>
            </a:endParaRPr>
          </a:p>
        </p:txBody>
      </p:sp>
    </p:spTree>
    <p:extLst>
      <p:ext uri="{BB962C8B-B14F-4D97-AF65-F5344CB8AC3E}">
        <p14:creationId xmlns:p14="http://schemas.microsoft.com/office/powerpoint/2010/main" val="2899093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circle(in)">
                                      <p:cBhvr>
                                        <p:cTn id="25" dur="2000"/>
                                        <p:tgtEl>
                                          <p:spTgt spid="11"/>
                                        </p:tgtEl>
                                      </p:cBhvr>
                                    </p:animEffect>
                                  </p:childTnLst>
                                </p:cTn>
                              </p:par>
                              <p:par>
                                <p:cTn id="26" presetID="6" presetClass="entr" presetSubtype="16"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circle(in)">
                                      <p:cBhvr>
                                        <p:cTn id="28" dur="2000"/>
                                        <p:tgtEl>
                                          <p:spTgt spid="12"/>
                                        </p:tgtEl>
                                      </p:cBhvr>
                                    </p:animEffect>
                                  </p:childTnLst>
                                </p:cTn>
                              </p:par>
                              <p:par>
                                <p:cTn id="29" presetID="6" presetClass="entr" presetSubtype="16"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circle(in)">
                                      <p:cBhvr>
                                        <p:cTn id="31" dur="20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2" presetClass="entr" presetSubtype="9"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500" fill="hold"/>
                                        <p:tgtEl>
                                          <p:spTgt spid="15"/>
                                        </p:tgtEl>
                                        <p:attrNameLst>
                                          <p:attrName>ppt_x</p:attrName>
                                        </p:attrNameLst>
                                      </p:cBhvr>
                                      <p:tavLst>
                                        <p:tav tm="0">
                                          <p:val>
                                            <p:strVal val="0-#ppt_w/2"/>
                                          </p:val>
                                        </p:tav>
                                        <p:tav tm="100000">
                                          <p:val>
                                            <p:strVal val="#ppt_x"/>
                                          </p:val>
                                        </p:tav>
                                      </p:tavLst>
                                    </p:anim>
                                    <p:anim calcmode="lin" valueType="num">
                                      <p:cBhvr additive="base">
                                        <p:cTn id="37" dur="500" fill="hold"/>
                                        <p:tgtEl>
                                          <p:spTgt spid="15"/>
                                        </p:tgtEl>
                                        <p:attrNameLst>
                                          <p:attrName>ppt_y</p:attrName>
                                        </p:attrNameLst>
                                      </p:cBhvr>
                                      <p:tavLst>
                                        <p:tav tm="0">
                                          <p:val>
                                            <p:strVal val="0-#ppt_h/2"/>
                                          </p:val>
                                        </p:tav>
                                        <p:tav tm="100000">
                                          <p:val>
                                            <p:strVal val="#ppt_y"/>
                                          </p:val>
                                        </p:tav>
                                      </p:tavLst>
                                    </p:anim>
                                  </p:childTnLst>
                                </p:cTn>
                              </p:par>
                              <p:par>
                                <p:cTn id="38" presetID="31" presetClass="entr" presetSubtype="0"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 calcmode="lin" valueType="num">
                                      <p:cBhvr>
                                        <p:cTn id="40" dur="1000" fill="hold"/>
                                        <p:tgtEl>
                                          <p:spTgt spid="14"/>
                                        </p:tgtEl>
                                        <p:attrNameLst>
                                          <p:attrName>ppt_w</p:attrName>
                                        </p:attrNameLst>
                                      </p:cBhvr>
                                      <p:tavLst>
                                        <p:tav tm="0">
                                          <p:val>
                                            <p:fltVal val="0"/>
                                          </p:val>
                                        </p:tav>
                                        <p:tav tm="100000">
                                          <p:val>
                                            <p:strVal val="#ppt_w"/>
                                          </p:val>
                                        </p:tav>
                                      </p:tavLst>
                                    </p:anim>
                                    <p:anim calcmode="lin" valueType="num">
                                      <p:cBhvr>
                                        <p:cTn id="41" dur="1000" fill="hold"/>
                                        <p:tgtEl>
                                          <p:spTgt spid="14"/>
                                        </p:tgtEl>
                                        <p:attrNameLst>
                                          <p:attrName>ppt_h</p:attrName>
                                        </p:attrNameLst>
                                      </p:cBhvr>
                                      <p:tavLst>
                                        <p:tav tm="0">
                                          <p:val>
                                            <p:fltVal val="0"/>
                                          </p:val>
                                        </p:tav>
                                        <p:tav tm="100000">
                                          <p:val>
                                            <p:strVal val="#ppt_h"/>
                                          </p:val>
                                        </p:tav>
                                      </p:tavLst>
                                    </p:anim>
                                    <p:anim calcmode="lin" valueType="num">
                                      <p:cBhvr>
                                        <p:cTn id="42" dur="1000" fill="hold"/>
                                        <p:tgtEl>
                                          <p:spTgt spid="14"/>
                                        </p:tgtEl>
                                        <p:attrNameLst>
                                          <p:attrName>style.rotation</p:attrName>
                                        </p:attrNameLst>
                                      </p:cBhvr>
                                      <p:tavLst>
                                        <p:tav tm="0">
                                          <p:val>
                                            <p:fltVal val="90"/>
                                          </p:val>
                                        </p:tav>
                                        <p:tav tm="100000">
                                          <p:val>
                                            <p:fltVal val="0"/>
                                          </p:val>
                                        </p:tav>
                                      </p:tavLst>
                                    </p:anim>
                                    <p:animEffect transition="in" filter="fade">
                                      <p:cBhvr>
                                        <p:cTn id="4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autoUpdateAnimBg="0"/>
      <p:bldP spid="9" grpId="0"/>
      <p:bldP spid="10" grpId="0"/>
      <p:bldP spid="14" grpId="0"/>
      <p:bldP spid="1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Free PowerPoint templates &amp;amp; Google slide backgrounds download-jpppt.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890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Table 2">
            <a:extLst>
              <a:ext uri="{FF2B5EF4-FFF2-40B4-BE49-F238E27FC236}">
                <a16:creationId xmlns:a16="http://schemas.microsoft.com/office/drawing/2014/main" id="{F3290899-29E2-4EB2-8DD3-BA19417C2880}"/>
              </a:ext>
            </a:extLst>
          </p:cNvPr>
          <p:cNvGraphicFramePr>
            <a:graphicFrameLocks noGrp="1"/>
          </p:cNvGraphicFramePr>
          <p:nvPr>
            <p:extLst>
              <p:ext uri="{D42A27DB-BD31-4B8C-83A1-F6EECF244321}">
                <p14:modId xmlns:p14="http://schemas.microsoft.com/office/powerpoint/2010/main" val="2846607279"/>
              </p:ext>
            </p:extLst>
          </p:nvPr>
        </p:nvGraphicFramePr>
        <p:xfrm>
          <a:off x="2044862" y="1295403"/>
          <a:ext cx="8534399" cy="4982747"/>
        </p:xfrm>
        <a:graphic>
          <a:graphicData uri="http://schemas.openxmlformats.org/drawingml/2006/table">
            <a:tbl>
              <a:tblPr/>
              <a:tblGrid>
                <a:gridCol w="1777999">
                  <a:extLst>
                    <a:ext uri="{9D8B030D-6E8A-4147-A177-3AD203B41FA5}">
                      <a16:colId xmlns:a16="http://schemas.microsoft.com/office/drawing/2014/main" val="20000"/>
                    </a:ext>
                  </a:extLst>
                </a:gridCol>
                <a:gridCol w="1634360">
                  <a:extLst>
                    <a:ext uri="{9D8B030D-6E8A-4147-A177-3AD203B41FA5}">
                      <a16:colId xmlns:a16="http://schemas.microsoft.com/office/drawing/2014/main" val="20001"/>
                    </a:ext>
                  </a:extLst>
                </a:gridCol>
                <a:gridCol w="1888522">
                  <a:extLst>
                    <a:ext uri="{9D8B030D-6E8A-4147-A177-3AD203B41FA5}">
                      <a16:colId xmlns:a16="http://schemas.microsoft.com/office/drawing/2014/main" val="20002"/>
                    </a:ext>
                  </a:extLst>
                </a:gridCol>
                <a:gridCol w="1862453">
                  <a:extLst>
                    <a:ext uri="{9D8B030D-6E8A-4147-A177-3AD203B41FA5}">
                      <a16:colId xmlns:a16="http://schemas.microsoft.com/office/drawing/2014/main" val="20003"/>
                    </a:ext>
                  </a:extLst>
                </a:gridCol>
                <a:gridCol w="1371065">
                  <a:extLst>
                    <a:ext uri="{9D8B030D-6E8A-4147-A177-3AD203B41FA5}">
                      <a16:colId xmlns:a16="http://schemas.microsoft.com/office/drawing/2014/main" val="20004"/>
                    </a:ext>
                  </a:extLst>
                </a:gridCol>
              </a:tblGrid>
              <a:tr h="393019">
                <a:tc rowSpan="2">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1" i="0" u="none" strike="noStrike" cap="none" normalizeH="0" baseline="0" dirty="0">
                          <a:ln>
                            <a:noFill/>
                          </a:ln>
                          <a:solidFill>
                            <a:srgbClr val="660066"/>
                          </a:solidFill>
                          <a:effectLst/>
                          <a:latin typeface="+mj-lt"/>
                          <a:cs typeface="Times New Roman" pitchFamily="18" charset="0"/>
                        </a:rPr>
                        <a:t>NƯỚC</a:t>
                      </a: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1" i="0" u="none" strike="noStrike" cap="none" normalizeH="0" baseline="0" dirty="0">
                          <a:ln>
                            <a:noFill/>
                          </a:ln>
                          <a:solidFill>
                            <a:srgbClr val="660066"/>
                          </a:solidFill>
                          <a:effectLst/>
                          <a:latin typeface="+mj-lt"/>
                          <a:cs typeface="Times New Roman" pitchFamily="18" charset="0"/>
                        </a:rPr>
                        <a:t>DIỆN TÍCH (</a:t>
                      </a:r>
                      <a:r>
                        <a:rPr kumimoji="0" lang="en-US" sz="2000" b="1" i="0" u="none" strike="noStrike" cap="none" normalizeH="0" baseline="0" dirty="0" err="1">
                          <a:ln>
                            <a:noFill/>
                          </a:ln>
                          <a:solidFill>
                            <a:srgbClr val="660066"/>
                          </a:solidFill>
                          <a:effectLst/>
                          <a:latin typeface="+mj-lt"/>
                          <a:cs typeface="Times New Roman" pitchFamily="18" charset="0"/>
                        </a:rPr>
                        <a:t>nghìn</a:t>
                      </a:r>
                      <a:r>
                        <a:rPr kumimoji="0" lang="en-US" sz="2000" b="1" i="0" u="none" strike="noStrike" cap="none" normalizeH="0" baseline="0" dirty="0">
                          <a:ln>
                            <a:noFill/>
                          </a:ln>
                          <a:solidFill>
                            <a:srgbClr val="660066"/>
                          </a:solidFill>
                          <a:effectLst/>
                          <a:latin typeface="+mj-lt"/>
                          <a:cs typeface="Times New Roman" pitchFamily="18" charset="0"/>
                        </a:rPr>
                        <a:t> km</a:t>
                      </a:r>
                      <a:r>
                        <a:rPr kumimoji="0" lang="en-US" sz="2000" b="1" i="0" u="none" strike="noStrike" cap="none" normalizeH="0" baseline="30000" dirty="0">
                          <a:ln>
                            <a:noFill/>
                          </a:ln>
                          <a:solidFill>
                            <a:srgbClr val="660066"/>
                          </a:solidFill>
                          <a:effectLst/>
                          <a:latin typeface="+mj-lt"/>
                          <a:cs typeface="Times New Roman" pitchFamily="18" charset="0"/>
                        </a:rPr>
                        <a:t>2</a:t>
                      </a:r>
                      <a:r>
                        <a:rPr kumimoji="0" lang="en-US" sz="2000" b="1" i="0" u="none" strike="noStrike" cap="none" normalizeH="0" baseline="0" dirty="0">
                          <a:ln>
                            <a:noFill/>
                          </a:ln>
                          <a:solidFill>
                            <a:srgbClr val="660066"/>
                          </a:solidFill>
                          <a:effectLst/>
                          <a:latin typeface="+mj-lt"/>
                          <a:cs typeface="Times New Roman" pitchFamily="18" charset="0"/>
                        </a:rPr>
                        <a:t>)</a:t>
                      </a: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hMerge="1">
                  <a:txBody>
                    <a:bodyPr/>
                    <a:lstStyle/>
                    <a:p>
                      <a:endParaRPr lang="en-US"/>
                    </a:p>
                  </a:txBody>
                  <a:tcPr/>
                </a:tc>
                <a:tc gridSpan="2">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1" i="0" u="none" strike="noStrike" cap="none" normalizeH="0" baseline="0" dirty="0">
                          <a:ln>
                            <a:noFill/>
                          </a:ln>
                          <a:solidFill>
                            <a:srgbClr val="660066"/>
                          </a:solidFill>
                          <a:effectLst/>
                          <a:latin typeface="+mj-lt"/>
                          <a:cs typeface="Times New Roman" pitchFamily="18" charset="0"/>
                        </a:rPr>
                        <a:t>DÂN SỐ (</a:t>
                      </a:r>
                      <a:r>
                        <a:rPr kumimoji="0" lang="en-US" sz="2000" b="1" i="0" u="none" strike="noStrike" cap="none" normalizeH="0" baseline="0" dirty="0" err="1">
                          <a:ln>
                            <a:noFill/>
                          </a:ln>
                          <a:solidFill>
                            <a:srgbClr val="660066"/>
                          </a:solidFill>
                          <a:effectLst/>
                          <a:latin typeface="+mj-lt"/>
                          <a:cs typeface="Times New Roman" pitchFamily="18" charset="0"/>
                        </a:rPr>
                        <a:t>nghìn</a:t>
                      </a:r>
                      <a:r>
                        <a:rPr kumimoji="0" lang="en-US" sz="2000" b="1" i="0" u="none" strike="noStrike" cap="none" normalizeH="0" baseline="0" dirty="0">
                          <a:ln>
                            <a:noFill/>
                          </a:ln>
                          <a:solidFill>
                            <a:srgbClr val="660066"/>
                          </a:solidFill>
                          <a:effectLst/>
                          <a:latin typeface="+mj-lt"/>
                          <a:cs typeface="Times New Roman" pitchFamily="18" charset="0"/>
                        </a:rPr>
                        <a:t> </a:t>
                      </a:r>
                      <a:r>
                        <a:rPr kumimoji="0" lang="en-US" sz="2000" b="1" i="0" u="none" strike="noStrike" cap="none" normalizeH="0" baseline="0" dirty="0" err="1">
                          <a:ln>
                            <a:noFill/>
                          </a:ln>
                          <a:solidFill>
                            <a:srgbClr val="660066"/>
                          </a:solidFill>
                          <a:effectLst/>
                          <a:latin typeface="+mj-lt"/>
                          <a:cs typeface="Times New Roman" pitchFamily="18" charset="0"/>
                        </a:rPr>
                        <a:t>người</a:t>
                      </a:r>
                      <a:r>
                        <a:rPr kumimoji="0" lang="en-US" sz="2000" b="1" i="0" u="none" strike="noStrike" cap="none" normalizeH="0" baseline="0" dirty="0">
                          <a:ln>
                            <a:noFill/>
                          </a:ln>
                          <a:solidFill>
                            <a:srgbClr val="660066"/>
                          </a:solidFill>
                          <a:effectLst/>
                          <a:latin typeface="+mj-lt"/>
                          <a:cs typeface="Times New Roman" pitchFamily="18" charset="0"/>
                        </a:rPr>
                        <a:t>)</a:t>
                      </a: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393019">
                <a:tc vMerge="1">
                  <a:txBody>
                    <a:bodyPr/>
                    <a:lstStyle/>
                    <a:p>
                      <a:endParaRPr lang="en-US"/>
                    </a:p>
                  </a:txBody>
                  <a:tcPr/>
                </a:tc>
                <a:tc>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err="1">
                          <a:ln>
                            <a:noFill/>
                          </a:ln>
                          <a:solidFill>
                            <a:srgbClr val="660066"/>
                          </a:solidFill>
                          <a:effectLst/>
                          <a:latin typeface="+mj-lt"/>
                          <a:cs typeface="Times New Roman" pitchFamily="18" charset="0"/>
                        </a:rPr>
                        <a:t>Chính</a:t>
                      </a:r>
                      <a:r>
                        <a:rPr kumimoji="0" lang="en-US" sz="2000" b="0" i="0" u="none" strike="noStrike" cap="none" normalizeH="0" baseline="0" dirty="0">
                          <a:ln>
                            <a:noFill/>
                          </a:ln>
                          <a:solidFill>
                            <a:srgbClr val="660066"/>
                          </a:solidFill>
                          <a:effectLst/>
                          <a:latin typeface="+mj-lt"/>
                          <a:cs typeface="Times New Roman" pitchFamily="18" charset="0"/>
                        </a:rPr>
                        <a:t> </a:t>
                      </a:r>
                      <a:r>
                        <a:rPr kumimoji="0" lang="en-US" sz="2000" b="0" i="0" u="none" strike="noStrike" cap="none" normalizeH="0" baseline="0" dirty="0" err="1">
                          <a:ln>
                            <a:noFill/>
                          </a:ln>
                          <a:solidFill>
                            <a:srgbClr val="660066"/>
                          </a:solidFill>
                          <a:effectLst/>
                          <a:latin typeface="+mj-lt"/>
                          <a:cs typeface="Times New Roman" pitchFamily="18" charset="0"/>
                        </a:rPr>
                        <a:t>quốc</a:t>
                      </a:r>
                      <a:endParaRPr kumimoji="0" lang="en-US" sz="2000" b="0" i="0" u="none" strike="noStrike" cap="none" normalizeH="0" baseline="0" dirty="0">
                        <a:ln>
                          <a:noFill/>
                        </a:ln>
                        <a:solidFill>
                          <a:srgbClr val="660066"/>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err="1">
                          <a:ln>
                            <a:noFill/>
                          </a:ln>
                          <a:solidFill>
                            <a:srgbClr val="660066"/>
                          </a:solidFill>
                          <a:effectLst/>
                          <a:latin typeface="+mj-lt"/>
                          <a:cs typeface="Times New Roman" pitchFamily="18" charset="0"/>
                        </a:rPr>
                        <a:t>Thuộc</a:t>
                      </a:r>
                      <a:r>
                        <a:rPr kumimoji="0" lang="en-US" sz="2000" b="0" i="0" u="none" strike="noStrike" cap="none" normalizeH="0" baseline="0" dirty="0">
                          <a:ln>
                            <a:noFill/>
                          </a:ln>
                          <a:solidFill>
                            <a:srgbClr val="660066"/>
                          </a:solidFill>
                          <a:effectLst/>
                          <a:latin typeface="+mj-lt"/>
                          <a:cs typeface="Times New Roman" pitchFamily="18" charset="0"/>
                        </a:rPr>
                        <a:t> </a:t>
                      </a:r>
                      <a:r>
                        <a:rPr kumimoji="0" lang="en-US" sz="2000" b="0" i="0" u="none" strike="noStrike" cap="none" normalizeH="0" baseline="0" dirty="0" err="1">
                          <a:ln>
                            <a:noFill/>
                          </a:ln>
                          <a:solidFill>
                            <a:srgbClr val="660066"/>
                          </a:solidFill>
                          <a:effectLst/>
                          <a:latin typeface="+mj-lt"/>
                          <a:cs typeface="Times New Roman" pitchFamily="18" charset="0"/>
                        </a:rPr>
                        <a:t>địa</a:t>
                      </a:r>
                      <a:endParaRPr kumimoji="0" lang="en-US" sz="2000" b="0" i="0" u="none" strike="noStrike" cap="none" normalizeH="0" baseline="0" dirty="0">
                        <a:ln>
                          <a:noFill/>
                        </a:ln>
                        <a:solidFill>
                          <a:srgbClr val="660066"/>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err="1">
                          <a:ln>
                            <a:noFill/>
                          </a:ln>
                          <a:solidFill>
                            <a:srgbClr val="660066"/>
                          </a:solidFill>
                          <a:effectLst/>
                          <a:latin typeface="+mj-lt"/>
                          <a:cs typeface="Times New Roman" pitchFamily="18" charset="0"/>
                        </a:rPr>
                        <a:t>Chính</a:t>
                      </a:r>
                      <a:r>
                        <a:rPr kumimoji="0" lang="en-US" sz="2000" b="0" i="0" u="none" strike="noStrike" cap="none" normalizeH="0" baseline="0" dirty="0">
                          <a:ln>
                            <a:noFill/>
                          </a:ln>
                          <a:solidFill>
                            <a:srgbClr val="660066"/>
                          </a:solidFill>
                          <a:effectLst/>
                          <a:latin typeface="+mj-lt"/>
                          <a:cs typeface="Times New Roman" pitchFamily="18" charset="0"/>
                        </a:rPr>
                        <a:t> </a:t>
                      </a:r>
                      <a:r>
                        <a:rPr kumimoji="0" lang="en-US" sz="2000" b="0" i="0" u="none" strike="noStrike" cap="none" normalizeH="0" baseline="0" dirty="0" err="1">
                          <a:ln>
                            <a:noFill/>
                          </a:ln>
                          <a:solidFill>
                            <a:srgbClr val="660066"/>
                          </a:solidFill>
                          <a:effectLst/>
                          <a:latin typeface="+mj-lt"/>
                          <a:cs typeface="Times New Roman" pitchFamily="18" charset="0"/>
                        </a:rPr>
                        <a:t>quốc</a:t>
                      </a:r>
                      <a:endParaRPr kumimoji="0" lang="en-US" sz="2000" b="0" i="0" u="none" strike="noStrike" cap="none" normalizeH="0" baseline="0" dirty="0">
                        <a:ln>
                          <a:noFill/>
                        </a:ln>
                        <a:solidFill>
                          <a:srgbClr val="660066"/>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err="1">
                          <a:ln>
                            <a:noFill/>
                          </a:ln>
                          <a:solidFill>
                            <a:srgbClr val="660066"/>
                          </a:solidFill>
                          <a:effectLst/>
                          <a:latin typeface="+mj-lt"/>
                          <a:cs typeface="Times New Roman" pitchFamily="18" charset="0"/>
                        </a:rPr>
                        <a:t>Thuộc</a:t>
                      </a:r>
                      <a:r>
                        <a:rPr kumimoji="0" lang="en-US" sz="2000" b="0" i="0" u="none" strike="noStrike" cap="none" normalizeH="0" baseline="0" dirty="0">
                          <a:ln>
                            <a:noFill/>
                          </a:ln>
                          <a:solidFill>
                            <a:srgbClr val="660066"/>
                          </a:solidFill>
                          <a:effectLst/>
                          <a:latin typeface="+mj-lt"/>
                          <a:cs typeface="Times New Roman" pitchFamily="18" charset="0"/>
                        </a:rPr>
                        <a:t> </a:t>
                      </a:r>
                      <a:r>
                        <a:rPr kumimoji="0" lang="en-US" sz="2000" b="0" i="0" u="none" strike="noStrike" cap="none" normalizeH="0" baseline="0" dirty="0" err="1">
                          <a:ln>
                            <a:noFill/>
                          </a:ln>
                          <a:solidFill>
                            <a:srgbClr val="660066"/>
                          </a:solidFill>
                          <a:effectLst/>
                          <a:latin typeface="+mj-lt"/>
                          <a:cs typeface="Times New Roman" pitchFamily="18" charset="0"/>
                        </a:rPr>
                        <a:t>địa</a:t>
                      </a:r>
                      <a:endParaRPr kumimoji="0" lang="en-US" sz="2000" b="0" i="0" u="none" strike="noStrike" cap="none" normalizeH="0" baseline="0" dirty="0">
                        <a:ln>
                          <a:noFill/>
                        </a:ln>
                        <a:solidFill>
                          <a:srgbClr val="660066"/>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181249">
                <a:tc>
                  <a:txBody>
                    <a:bodyPr/>
                    <a:lstStyle/>
                    <a:p>
                      <a:pPr marL="0" marR="0" lvl="0" indent="0" algn="l"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3333CC"/>
                        </a:solidFill>
                        <a:effectLst/>
                        <a:latin typeface="+mj-lt"/>
                        <a:cs typeface="Times New Roman" pitchFamily="18" charset="0"/>
                      </a:endParaRPr>
                    </a:p>
                    <a:p>
                      <a:pPr marL="0" marR="0" lvl="0" indent="0" algn="l"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3333CC"/>
                        </a:solidFill>
                        <a:effectLst/>
                        <a:latin typeface="+mj-lt"/>
                        <a:cs typeface="Times New Roman" pitchFamily="18" charset="0"/>
                      </a:endParaRPr>
                    </a:p>
                    <a:p>
                      <a:pPr marL="0" marR="0" lvl="0" indent="0" algn="l"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Mỹ</a:t>
                      </a:r>
                      <a:r>
                        <a:rPr kumimoji="0" lang="en-US" sz="2000" b="0" i="0" u="none" strike="noStrike" cap="none" normalizeH="0" baseline="0" dirty="0">
                          <a:ln>
                            <a:noFill/>
                          </a:ln>
                          <a:solidFill>
                            <a:srgbClr val="3333CC"/>
                          </a:solidFill>
                          <a:effectLst/>
                          <a:latin typeface="+mj-lt"/>
                          <a:cs typeface="Times New Roman" pitchFamily="18" charset="0"/>
                        </a:rPr>
                        <a:t> </a:t>
                      </a:r>
                    </a:p>
                    <a:p>
                      <a:pPr marL="0" marR="0" lvl="0" indent="0" algn="l"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Bồ</a:t>
                      </a: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Đào</a:t>
                      </a: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Nha</a:t>
                      </a:r>
                      <a:endParaRPr kumimoji="0" lang="en-US" sz="2000" b="0" i="0" u="none" strike="noStrike" cap="none" normalizeH="0" baseline="0" dirty="0">
                        <a:ln>
                          <a:noFill/>
                        </a:ln>
                        <a:solidFill>
                          <a:srgbClr val="3333CC"/>
                        </a:solidFill>
                        <a:effectLst/>
                        <a:latin typeface="+mj-lt"/>
                        <a:cs typeface="Times New Roman" pitchFamily="18" charset="0"/>
                      </a:endParaRPr>
                    </a:p>
                    <a:p>
                      <a:pPr marL="0" marR="0" lvl="0" indent="0" algn="l"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Hà</a:t>
                      </a:r>
                      <a:r>
                        <a:rPr kumimoji="0" lang="en-US" sz="2000" b="0" i="0" u="none" strike="noStrike" cap="none" normalizeH="0" baseline="0" dirty="0">
                          <a:ln>
                            <a:noFill/>
                          </a:ln>
                          <a:solidFill>
                            <a:srgbClr val="3333CC"/>
                          </a:solidFill>
                          <a:effectLst/>
                          <a:latin typeface="+mj-lt"/>
                          <a:cs typeface="Times New Roman" pitchFamily="18" charset="0"/>
                        </a:rPr>
                        <a:t> </a:t>
                      </a:r>
                      <a:r>
                        <a:rPr kumimoji="0" lang="en-US" sz="2000" b="0" i="0" u="none" strike="noStrike" cap="none" normalizeH="0" baseline="0" dirty="0" err="1">
                          <a:ln>
                            <a:noFill/>
                          </a:ln>
                          <a:solidFill>
                            <a:srgbClr val="3333CC"/>
                          </a:solidFill>
                          <a:effectLst/>
                          <a:latin typeface="+mj-lt"/>
                          <a:cs typeface="Times New Roman" pitchFamily="18" charset="0"/>
                        </a:rPr>
                        <a:t>Lan</a:t>
                      </a:r>
                      <a:endParaRPr kumimoji="0" lang="en-US" sz="2000" b="0" i="0" u="none" strike="noStrike" cap="none" normalizeH="0" baseline="0" dirty="0">
                        <a:ln>
                          <a:noFill/>
                        </a:ln>
                        <a:solidFill>
                          <a:srgbClr val="3333CC"/>
                        </a:solidFill>
                        <a:effectLst/>
                        <a:latin typeface="+mj-lt"/>
                        <a:cs typeface="Times New Roman" pitchFamily="18" charset="0"/>
                      </a:endParaRPr>
                    </a:p>
                    <a:p>
                      <a:pPr marL="0" marR="0" lvl="0" indent="0" algn="l"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a:t>
                      </a:r>
                    </a:p>
                    <a:p>
                      <a:pPr marL="0" marR="0" lvl="0" indent="0" algn="l"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FFFF00"/>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3333CC"/>
                        </a:solidFill>
                        <a:effectLst/>
                        <a:latin typeface="+mj-lt"/>
                        <a:cs typeface="Times New Roman" pitchFamily="18" charset="0"/>
                      </a:endParaRP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9.420</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92</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83</a:t>
                      </a:r>
                    </a:p>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1.850</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2.062</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2.046</a:t>
                      </a:r>
                    </a:p>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100.000</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5.545</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6.700</a:t>
                      </a:r>
                    </a:p>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12.000</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8.738</a:t>
                      </a:r>
                    </a:p>
                    <a:p>
                      <a:pPr marL="0" marR="0" lvl="0" indent="0" algn="ctr" defTabSz="914400" rtl="0" eaLnBrk="1" fontAlgn="base" latinLnBrk="0" hangingPunct="1">
                        <a:lnSpc>
                          <a:spcPct val="150000"/>
                        </a:lnSpc>
                        <a:spcBef>
                          <a:spcPts val="600"/>
                        </a:spcBef>
                        <a:spcAft>
                          <a:spcPts val="600"/>
                        </a:spcAft>
                        <a:buClrTx/>
                        <a:buSzTx/>
                        <a:buFontTx/>
                        <a:buNone/>
                        <a:tabLst/>
                      </a:pPr>
                      <a:r>
                        <a:rPr kumimoji="0" lang="en-US" sz="2000" b="0" i="0" u="none" strike="noStrike" cap="none" normalizeH="0" baseline="0" dirty="0">
                          <a:ln>
                            <a:noFill/>
                          </a:ln>
                          <a:solidFill>
                            <a:srgbClr val="3333CC"/>
                          </a:solidFill>
                          <a:effectLst/>
                          <a:latin typeface="+mj-lt"/>
                          <a:cs typeface="Times New Roman" pitchFamily="18" charset="0"/>
                        </a:rPr>
                        <a:t>48.030</a:t>
                      </a:r>
                    </a:p>
                    <a:p>
                      <a:pPr marL="0" marR="0" lvl="0" indent="0" algn="r" defTabSz="914400" rtl="0" eaLnBrk="1" fontAlgn="base" latinLnBrk="0" hangingPunct="1">
                        <a:lnSpc>
                          <a:spcPct val="150000"/>
                        </a:lnSpc>
                        <a:spcBef>
                          <a:spcPts val="600"/>
                        </a:spcBef>
                        <a:spcAft>
                          <a:spcPts val="600"/>
                        </a:spcAft>
                        <a:buClrTx/>
                        <a:buSzTx/>
                        <a:buFontTx/>
                        <a:buNone/>
                        <a:tabLst/>
                      </a:pPr>
                      <a:endParaRPr kumimoji="0" lang="en-US" sz="2000" b="0" i="0" u="none" strike="noStrike" cap="none" normalizeH="0" baseline="0" dirty="0">
                        <a:ln>
                          <a:noFill/>
                        </a:ln>
                        <a:solidFill>
                          <a:srgbClr val="C00000"/>
                        </a:solidFill>
                        <a:effectLst/>
                        <a:latin typeface="+mj-lt"/>
                        <a:cs typeface="Times New Roman" pitchFamily="18" charset="0"/>
                      </a:endParaRPr>
                    </a:p>
                  </a:txBody>
                  <a:tcPr marL="55085" marR="55085" marT="0" marB="0" anchor="ctr" horzOverflow="overflow">
                    <a:lnL w="57150" cap="flat" cmpd="sng" algn="ctr">
                      <a:solidFill>
                        <a:srgbClr val="C00000"/>
                      </a:solidFill>
                      <a:prstDash val="solid"/>
                      <a:round/>
                      <a:headEnd type="none" w="med" len="med"/>
                      <a:tailEnd type="none" w="med" len="med"/>
                    </a:lnL>
                    <a:lnR w="57150" cap="flat" cmpd="sng" algn="ctr">
                      <a:solidFill>
                        <a:srgbClr val="C00000"/>
                      </a:solidFill>
                      <a:prstDash val="solid"/>
                      <a:round/>
                      <a:headEnd type="none" w="med" len="med"/>
                      <a:tailEnd type="none" w="med" len="med"/>
                    </a:lnR>
                    <a:lnT w="57150" cap="flat" cmpd="sng" algn="ctr">
                      <a:solidFill>
                        <a:srgbClr val="C00000"/>
                      </a:solidFill>
                      <a:prstDash val="solid"/>
                      <a:round/>
                      <a:headEnd type="none" w="med" len="med"/>
                      <a:tailEnd type="none" w="med" len="med"/>
                    </a:lnT>
                    <a:lnB w="57150" cap="flat" cmpd="sng" algn="ctr">
                      <a:solidFill>
                        <a:srgbClr val="C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Rectangle 3">
            <a:extLst>
              <a:ext uri="{FF2B5EF4-FFF2-40B4-BE49-F238E27FC236}">
                <a16:creationId xmlns:a16="http://schemas.microsoft.com/office/drawing/2014/main" id="{77AE9B84-2B01-42F3-8F90-9BCB60A860DD}"/>
              </a:ext>
            </a:extLst>
          </p:cNvPr>
          <p:cNvSpPr/>
          <p:nvPr/>
        </p:nvSpPr>
        <p:spPr>
          <a:xfrm>
            <a:off x="2169582" y="2632231"/>
            <a:ext cx="1371600" cy="533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ct val="150000"/>
              </a:lnSpc>
              <a:spcBef>
                <a:spcPts val="600"/>
              </a:spcBef>
              <a:spcAft>
                <a:spcPts val="600"/>
              </a:spcAft>
              <a:defRPr/>
            </a:pPr>
            <a:r>
              <a:rPr lang="en-US" sz="2000" dirty="0" err="1">
                <a:solidFill>
                  <a:srgbClr val="3333CC"/>
                </a:solidFill>
                <a:ea typeface="Times New Roman"/>
                <a:cs typeface="Times New Roman"/>
              </a:rPr>
              <a:t>Pháp</a:t>
            </a:r>
            <a:endParaRPr lang="en-US" sz="2000" dirty="0">
              <a:solidFill>
                <a:srgbClr val="3333CC"/>
              </a:solidFill>
              <a:ea typeface="Times New Roman"/>
              <a:cs typeface="Times New Roman"/>
            </a:endParaRPr>
          </a:p>
        </p:txBody>
      </p:sp>
      <p:sp>
        <p:nvSpPr>
          <p:cNvPr id="5" name="Rectangle 4">
            <a:extLst>
              <a:ext uri="{FF2B5EF4-FFF2-40B4-BE49-F238E27FC236}">
                <a16:creationId xmlns:a16="http://schemas.microsoft.com/office/drawing/2014/main" id="{973F59CB-33E4-40E4-BE84-54FBBB8F13CF}"/>
              </a:ext>
            </a:extLst>
          </p:cNvPr>
          <p:cNvSpPr/>
          <p:nvPr/>
        </p:nvSpPr>
        <p:spPr>
          <a:xfrm>
            <a:off x="9321600" y="2151654"/>
            <a:ext cx="12954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000" dirty="0">
                <a:solidFill>
                  <a:srgbClr val="3333CC"/>
                </a:solidFill>
                <a:ea typeface="Times New Roman"/>
                <a:cs typeface="Times New Roman"/>
              </a:rPr>
              <a:t>406.600</a:t>
            </a:r>
            <a:endParaRPr lang="en-US" sz="2000" dirty="0">
              <a:solidFill>
                <a:srgbClr val="3333CC"/>
              </a:solidFill>
            </a:endParaRPr>
          </a:p>
        </p:txBody>
      </p:sp>
      <p:sp>
        <p:nvSpPr>
          <p:cNvPr id="6" name="Rectangle 5">
            <a:extLst>
              <a:ext uri="{FF2B5EF4-FFF2-40B4-BE49-F238E27FC236}">
                <a16:creationId xmlns:a16="http://schemas.microsoft.com/office/drawing/2014/main" id="{A0BB034A-878B-4D5E-A447-4B157FFC4F77}"/>
              </a:ext>
            </a:extLst>
          </p:cNvPr>
          <p:cNvSpPr/>
          <p:nvPr/>
        </p:nvSpPr>
        <p:spPr>
          <a:xfrm>
            <a:off x="7813106" y="2140051"/>
            <a:ext cx="12954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r>
              <a:rPr lang="en-US" sz="2000" dirty="0">
                <a:solidFill>
                  <a:srgbClr val="3333CC"/>
                </a:solidFill>
                <a:ea typeface="Times New Roman"/>
                <a:cs typeface="Times New Roman"/>
              </a:rPr>
              <a:t>45.500</a:t>
            </a:r>
            <a:endParaRPr lang="en-US" sz="2000" dirty="0">
              <a:solidFill>
                <a:srgbClr val="3333CC"/>
              </a:solidFill>
            </a:endParaRPr>
          </a:p>
        </p:txBody>
      </p:sp>
      <p:sp>
        <p:nvSpPr>
          <p:cNvPr id="7" name="Rectangle 6">
            <a:extLst>
              <a:ext uri="{FF2B5EF4-FFF2-40B4-BE49-F238E27FC236}">
                <a16:creationId xmlns:a16="http://schemas.microsoft.com/office/drawing/2014/main" id="{10CCEAED-9054-400D-BB1B-20636DC060B6}"/>
              </a:ext>
            </a:extLst>
          </p:cNvPr>
          <p:cNvSpPr/>
          <p:nvPr/>
        </p:nvSpPr>
        <p:spPr>
          <a:xfrm>
            <a:off x="5688642" y="2044698"/>
            <a:ext cx="1295400" cy="685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lnSpc>
                <a:spcPct val="150000"/>
              </a:lnSpc>
              <a:spcBef>
                <a:spcPts val="600"/>
              </a:spcBef>
              <a:spcAft>
                <a:spcPts val="600"/>
              </a:spcAft>
              <a:defRPr/>
            </a:pPr>
            <a:r>
              <a:rPr lang="en-US" sz="2000" dirty="0">
                <a:solidFill>
                  <a:srgbClr val="3333CC"/>
                </a:solidFill>
                <a:ea typeface="Times New Roman"/>
                <a:cs typeface="Times New Roman"/>
              </a:rPr>
              <a:t>34.910</a:t>
            </a:r>
          </a:p>
        </p:txBody>
      </p:sp>
      <p:sp>
        <p:nvSpPr>
          <p:cNvPr id="8" name="Rectangle 7">
            <a:extLst>
              <a:ext uri="{FF2B5EF4-FFF2-40B4-BE49-F238E27FC236}">
                <a16:creationId xmlns:a16="http://schemas.microsoft.com/office/drawing/2014/main" id="{A24380DA-5C0F-422E-BF9B-378C1BA035F0}"/>
              </a:ext>
            </a:extLst>
          </p:cNvPr>
          <p:cNvSpPr/>
          <p:nvPr/>
        </p:nvSpPr>
        <p:spPr>
          <a:xfrm>
            <a:off x="3745140" y="2189280"/>
            <a:ext cx="1219200" cy="533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r>
              <a:rPr lang="en-US" sz="2000" dirty="0">
                <a:solidFill>
                  <a:srgbClr val="3333CC"/>
                </a:solidFill>
                <a:cs typeface="Times New Roman" pitchFamily="18" charset="0"/>
              </a:rPr>
              <a:t>151</a:t>
            </a:r>
          </a:p>
        </p:txBody>
      </p:sp>
      <p:sp>
        <p:nvSpPr>
          <p:cNvPr id="9" name="Rectangle 8">
            <a:extLst>
              <a:ext uri="{FF2B5EF4-FFF2-40B4-BE49-F238E27FC236}">
                <a16:creationId xmlns:a16="http://schemas.microsoft.com/office/drawing/2014/main" id="{BB400502-DDAC-487C-AEB9-44B0ACA332EB}"/>
              </a:ext>
            </a:extLst>
          </p:cNvPr>
          <p:cNvSpPr/>
          <p:nvPr/>
        </p:nvSpPr>
        <p:spPr>
          <a:xfrm>
            <a:off x="2169582" y="2174460"/>
            <a:ext cx="18288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000" dirty="0">
                <a:solidFill>
                  <a:srgbClr val="3333CC"/>
                </a:solidFill>
                <a:cs typeface="Times New Roman" pitchFamily="18" charset="0"/>
              </a:rPr>
              <a:t>Anh</a:t>
            </a:r>
          </a:p>
        </p:txBody>
      </p:sp>
      <p:sp>
        <p:nvSpPr>
          <p:cNvPr id="10" name="Rectangle 9">
            <a:extLst>
              <a:ext uri="{FF2B5EF4-FFF2-40B4-BE49-F238E27FC236}">
                <a16:creationId xmlns:a16="http://schemas.microsoft.com/office/drawing/2014/main" id="{8CF7E1FE-E87C-4446-9266-09A01EC6E353}"/>
              </a:ext>
            </a:extLst>
          </p:cNvPr>
          <p:cNvSpPr/>
          <p:nvPr/>
        </p:nvSpPr>
        <p:spPr>
          <a:xfrm>
            <a:off x="1371600" y="0"/>
            <a:ext cx="9271000" cy="762000"/>
          </a:xfrm>
          <a:prstGeom prst="rect">
            <a:avLst/>
          </a:prstGeom>
          <a:solidFill>
            <a:srgbClr val="00B050"/>
          </a:solidFill>
        </p:spPr>
        <p:style>
          <a:lnRef idx="1">
            <a:schemeClr val="accent5"/>
          </a:lnRef>
          <a:fillRef idx="2">
            <a:schemeClr val="accent5"/>
          </a:fillRef>
          <a:effectRef idx="1">
            <a:schemeClr val="accent5"/>
          </a:effectRef>
          <a:fontRef idx="minor">
            <a:schemeClr val="dk1"/>
          </a:fontRef>
        </p:style>
        <p:txBody>
          <a:bodyPr anchor="ctr">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defRPr/>
            </a:pPr>
            <a:r>
              <a:rPr lang="en-US" sz="2400" b="1" dirty="0" err="1">
                <a:ln w="11430"/>
                <a:solidFill>
                  <a:schemeClr val="bg1"/>
                </a:solidFill>
                <a:cs typeface="Arial" pitchFamily="34" charset="0"/>
              </a:rPr>
              <a:t>Bảng</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thống</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kê</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diện</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tích</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dân</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số</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chính</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quốc</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và</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thuộc</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địa</a:t>
            </a:r>
            <a:r>
              <a:rPr lang="en-US" sz="2400" b="1" dirty="0">
                <a:ln w="11430"/>
                <a:solidFill>
                  <a:schemeClr val="bg1"/>
                </a:solidFill>
                <a:cs typeface="Arial" pitchFamily="34" charset="0"/>
              </a:rPr>
              <a:t> </a:t>
            </a:r>
          </a:p>
          <a:p>
            <a:pPr algn="ctr">
              <a:defRPr/>
            </a:pPr>
            <a:r>
              <a:rPr lang="en-US" sz="2400" b="1" dirty="0" err="1">
                <a:ln w="11430"/>
                <a:solidFill>
                  <a:schemeClr val="bg1"/>
                </a:solidFill>
                <a:cs typeface="Arial" pitchFamily="34" charset="0"/>
              </a:rPr>
              <a:t>của</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một</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số</a:t>
            </a:r>
            <a:r>
              <a:rPr lang="en-US" sz="2400" b="1" dirty="0">
                <a:ln w="11430"/>
                <a:solidFill>
                  <a:schemeClr val="bg1"/>
                </a:solidFill>
                <a:cs typeface="Arial" pitchFamily="34" charset="0"/>
              </a:rPr>
              <a:t> </a:t>
            </a:r>
            <a:r>
              <a:rPr lang="en-US" sz="2400" b="1" dirty="0" err="1">
                <a:ln w="11430"/>
                <a:solidFill>
                  <a:schemeClr val="bg1"/>
                </a:solidFill>
                <a:cs typeface="Arial" pitchFamily="34" charset="0"/>
              </a:rPr>
              <a:t>nước</a:t>
            </a:r>
            <a:endParaRPr lang="en-US" sz="2400" b="1" dirty="0">
              <a:ln w="11430"/>
              <a:solidFill>
                <a:schemeClr val="bg1"/>
              </a:solidFill>
              <a:cs typeface="Arial" pitchFamily="34" charset="0"/>
            </a:endParaRPr>
          </a:p>
        </p:txBody>
      </p:sp>
      <p:sp>
        <p:nvSpPr>
          <p:cNvPr id="11" name="Rectangle 10">
            <a:extLst>
              <a:ext uri="{FF2B5EF4-FFF2-40B4-BE49-F238E27FC236}">
                <a16:creationId xmlns:a16="http://schemas.microsoft.com/office/drawing/2014/main" id="{9945699B-9647-4BF2-A219-192900DE04E4}"/>
              </a:ext>
            </a:extLst>
          </p:cNvPr>
          <p:cNvSpPr/>
          <p:nvPr/>
        </p:nvSpPr>
        <p:spPr>
          <a:xfrm>
            <a:off x="3950095" y="5501863"/>
            <a:ext cx="1600200" cy="685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150000"/>
              </a:lnSpc>
              <a:spcBef>
                <a:spcPts val="600"/>
              </a:spcBef>
              <a:spcAft>
                <a:spcPts val="600"/>
              </a:spcAft>
              <a:defRPr/>
            </a:pPr>
            <a:r>
              <a:rPr lang="en-US" sz="2000" b="1" dirty="0">
                <a:solidFill>
                  <a:srgbClr val="FF0000"/>
                </a:solidFill>
                <a:ea typeface="Times New Roman"/>
                <a:cs typeface="Times New Roman"/>
              </a:rPr>
              <a:t>11.407,6</a:t>
            </a:r>
          </a:p>
        </p:txBody>
      </p:sp>
      <p:sp>
        <p:nvSpPr>
          <p:cNvPr id="12" name="Rectangle 11">
            <a:extLst>
              <a:ext uri="{FF2B5EF4-FFF2-40B4-BE49-F238E27FC236}">
                <a16:creationId xmlns:a16="http://schemas.microsoft.com/office/drawing/2014/main" id="{3ABE72BB-EA0A-4D9C-B438-AE93351328FA}"/>
              </a:ext>
            </a:extLst>
          </p:cNvPr>
          <p:cNvSpPr/>
          <p:nvPr/>
        </p:nvSpPr>
        <p:spPr>
          <a:xfrm>
            <a:off x="5640122" y="5501863"/>
            <a:ext cx="1600200" cy="7762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150000"/>
              </a:lnSpc>
              <a:spcBef>
                <a:spcPts val="600"/>
              </a:spcBef>
              <a:spcAft>
                <a:spcPts val="600"/>
              </a:spcAft>
              <a:defRPr/>
            </a:pPr>
            <a:r>
              <a:rPr lang="en-US" sz="2000" b="1" dirty="0">
                <a:solidFill>
                  <a:srgbClr val="FF0000"/>
                </a:solidFill>
                <a:ea typeface="Times New Roman"/>
                <a:cs typeface="Times New Roman"/>
              </a:rPr>
              <a:t>55.637</a:t>
            </a:r>
          </a:p>
        </p:txBody>
      </p:sp>
      <p:sp>
        <p:nvSpPr>
          <p:cNvPr id="13" name="Rectangle 12">
            <a:extLst>
              <a:ext uri="{FF2B5EF4-FFF2-40B4-BE49-F238E27FC236}">
                <a16:creationId xmlns:a16="http://schemas.microsoft.com/office/drawing/2014/main" id="{2DAB7219-E5B0-47AA-9AE9-8294124CFCFB}"/>
              </a:ext>
            </a:extLst>
          </p:cNvPr>
          <p:cNvSpPr/>
          <p:nvPr/>
        </p:nvSpPr>
        <p:spPr>
          <a:xfrm>
            <a:off x="7607461" y="5502180"/>
            <a:ext cx="1600200" cy="685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150000"/>
              </a:lnSpc>
              <a:spcBef>
                <a:spcPts val="600"/>
              </a:spcBef>
              <a:spcAft>
                <a:spcPts val="600"/>
              </a:spcAft>
              <a:defRPr/>
            </a:pPr>
            <a:r>
              <a:rPr lang="en-US" sz="2000" b="1" dirty="0">
                <a:solidFill>
                  <a:srgbClr val="FF0000"/>
                </a:solidFill>
                <a:ea typeface="Times New Roman"/>
                <a:cs typeface="Times New Roman"/>
              </a:rPr>
              <a:t>320.657</a:t>
            </a:r>
          </a:p>
        </p:txBody>
      </p:sp>
      <p:sp>
        <p:nvSpPr>
          <p:cNvPr id="14" name="Rectangle 13">
            <a:extLst>
              <a:ext uri="{FF2B5EF4-FFF2-40B4-BE49-F238E27FC236}">
                <a16:creationId xmlns:a16="http://schemas.microsoft.com/office/drawing/2014/main" id="{10320007-1743-41C4-9E67-6DEDCDFBC7E4}"/>
              </a:ext>
            </a:extLst>
          </p:cNvPr>
          <p:cNvSpPr/>
          <p:nvPr/>
        </p:nvSpPr>
        <p:spPr>
          <a:xfrm>
            <a:off x="9305361" y="5487189"/>
            <a:ext cx="1364463" cy="685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150000"/>
              </a:lnSpc>
              <a:spcBef>
                <a:spcPts val="600"/>
              </a:spcBef>
              <a:spcAft>
                <a:spcPts val="600"/>
              </a:spcAft>
              <a:defRPr/>
            </a:pPr>
            <a:r>
              <a:rPr lang="en-US" sz="2000" b="1" dirty="0">
                <a:solidFill>
                  <a:srgbClr val="FF0000"/>
                </a:solidFill>
                <a:ea typeface="Times New Roman"/>
                <a:cs typeface="Times New Roman"/>
              </a:rPr>
              <a:t>560.193</a:t>
            </a:r>
          </a:p>
        </p:txBody>
      </p:sp>
      <p:sp>
        <p:nvSpPr>
          <p:cNvPr id="15" name="Rectangle 14">
            <a:extLst>
              <a:ext uri="{FF2B5EF4-FFF2-40B4-BE49-F238E27FC236}">
                <a16:creationId xmlns:a16="http://schemas.microsoft.com/office/drawing/2014/main" id="{2EE334CB-AA27-415B-86C7-2B4ECD210953}"/>
              </a:ext>
            </a:extLst>
          </p:cNvPr>
          <p:cNvSpPr/>
          <p:nvPr/>
        </p:nvSpPr>
        <p:spPr>
          <a:xfrm>
            <a:off x="2135425" y="5652518"/>
            <a:ext cx="1716970"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spcBef>
                <a:spcPts val="600"/>
              </a:spcBef>
              <a:spcAft>
                <a:spcPts val="600"/>
              </a:spcAft>
              <a:defRPr/>
            </a:pPr>
            <a:r>
              <a:rPr lang="en-US" sz="2000" b="1" dirty="0">
                <a:solidFill>
                  <a:srgbClr val="FF0000"/>
                </a:solidFill>
                <a:cs typeface="Times New Roman" pitchFamily="18" charset="0"/>
              </a:rPr>
              <a:t>9 </a:t>
            </a:r>
            <a:r>
              <a:rPr lang="en-US" sz="2000" b="1" dirty="0" err="1">
                <a:solidFill>
                  <a:srgbClr val="FF0000"/>
                </a:solidFill>
                <a:cs typeface="Times New Roman" pitchFamily="18" charset="0"/>
              </a:rPr>
              <a:t>nước</a:t>
            </a: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lớn</a:t>
            </a:r>
            <a:endParaRPr lang="en-US" sz="2000" b="1" dirty="0">
              <a:solidFill>
                <a:srgbClr val="FF0000"/>
              </a:solidFill>
              <a:cs typeface="Times New Roman" pitchFamily="18" charset="0"/>
            </a:endParaRPr>
          </a:p>
        </p:txBody>
      </p:sp>
      <p:sp>
        <p:nvSpPr>
          <p:cNvPr id="16" name="Rectangle 15">
            <a:extLst>
              <a:ext uri="{FF2B5EF4-FFF2-40B4-BE49-F238E27FC236}">
                <a16:creationId xmlns:a16="http://schemas.microsoft.com/office/drawing/2014/main" id="{FF7C0764-769A-43B6-BB29-EF2A984FC657}"/>
              </a:ext>
            </a:extLst>
          </p:cNvPr>
          <p:cNvSpPr/>
          <p:nvPr/>
        </p:nvSpPr>
        <p:spPr>
          <a:xfrm>
            <a:off x="3600067" y="2562561"/>
            <a:ext cx="13716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lnSpc>
                <a:spcPct val="150000"/>
              </a:lnSpc>
              <a:spcBef>
                <a:spcPts val="600"/>
              </a:spcBef>
              <a:spcAft>
                <a:spcPts val="600"/>
              </a:spcAft>
              <a:defRPr/>
            </a:pPr>
            <a:r>
              <a:rPr lang="en-US" sz="2000" dirty="0">
                <a:solidFill>
                  <a:srgbClr val="3333CC"/>
                </a:solidFill>
                <a:ea typeface="Times New Roman"/>
                <a:cs typeface="Times New Roman"/>
              </a:rPr>
              <a:t>536</a:t>
            </a:r>
          </a:p>
        </p:txBody>
      </p:sp>
      <p:sp>
        <p:nvSpPr>
          <p:cNvPr id="17" name="Rectangle 16">
            <a:extLst>
              <a:ext uri="{FF2B5EF4-FFF2-40B4-BE49-F238E27FC236}">
                <a16:creationId xmlns:a16="http://schemas.microsoft.com/office/drawing/2014/main" id="{CA68EDD9-2208-4B9C-8613-8B5A8EE163CE}"/>
              </a:ext>
            </a:extLst>
          </p:cNvPr>
          <p:cNvSpPr/>
          <p:nvPr/>
        </p:nvSpPr>
        <p:spPr>
          <a:xfrm>
            <a:off x="5638960" y="2578100"/>
            <a:ext cx="13716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lnSpc>
                <a:spcPct val="150000"/>
              </a:lnSpc>
              <a:spcBef>
                <a:spcPts val="600"/>
              </a:spcBef>
              <a:spcAft>
                <a:spcPts val="600"/>
              </a:spcAft>
              <a:defRPr/>
            </a:pPr>
            <a:r>
              <a:rPr lang="en-US" sz="2000" dirty="0">
                <a:solidFill>
                  <a:srgbClr val="3333CC"/>
                </a:solidFill>
                <a:ea typeface="Times New Roman"/>
                <a:cs typeface="Times New Roman"/>
              </a:rPr>
              <a:t>10.250</a:t>
            </a:r>
          </a:p>
        </p:txBody>
      </p:sp>
      <p:sp>
        <p:nvSpPr>
          <p:cNvPr id="18" name="Rectangle 17">
            <a:extLst>
              <a:ext uri="{FF2B5EF4-FFF2-40B4-BE49-F238E27FC236}">
                <a16:creationId xmlns:a16="http://schemas.microsoft.com/office/drawing/2014/main" id="{DCB36827-15E3-4590-A8BE-D67F918D1EE1}"/>
              </a:ext>
            </a:extLst>
          </p:cNvPr>
          <p:cNvSpPr/>
          <p:nvPr/>
        </p:nvSpPr>
        <p:spPr>
          <a:xfrm>
            <a:off x="7772920" y="2513952"/>
            <a:ext cx="13716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lnSpc>
                <a:spcPct val="150000"/>
              </a:lnSpc>
              <a:spcBef>
                <a:spcPts val="600"/>
              </a:spcBef>
              <a:spcAft>
                <a:spcPts val="600"/>
              </a:spcAft>
              <a:defRPr/>
            </a:pPr>
            <a:r>
              <a:rPr lang="en-US" sz="2000" dirty="0">
                <a:solidFill>
                  <a:srgbClr val="3333CC"/>
                </a:solidFill>
                <a:ea typeface="Times New Roman"/>
                <a:cs typeface="Times New Roman"/>
              </a:rPr>
              <a:t>39.000</a:t>
            </a:r>
          </a:p>
        </p:txBody>
      </p:sp>
      <p:sp>
        <p:nvSpPr>
          <p:cNvPr id="19" name="Rectangle 18">
            <a:extLst>
              <a:ext uri="{FF2B5EF4-FFF2-40B4-BE49-F238E27FC236}">
                <a16:creationId xmlns:a16="http://schemas.microsoft.com/office/drawing/2014/main" id="{033C73A2-BB71-46AA-BFFC-3BD4BFBF7DC3}"/>
              </a:ext>
            </a:extLst>
          </p:cNvPr>
          <p:cNvSpPr/>
          <p:nvPr/>
        </p:nvSpPr>
        <p:spPr>
          <a:xfrm>
            <a:off x="9207661" y="2545131"/>
            <a:ext cx="1371600" cy="609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150000"/>
              </a:lnSpc>
              <a:spcBef>
                <a:spcPts val="600"/>
              </a:spcBef>
              <a:spcAft>
                <a:spcPts val="600"/>
              </a:spcAft>
              <a:defRPr/>
            </a:pPr>
            <a:r>
              <a:rPr lang="en-US" sz="2000" dirty="0">
                <a:solidFill>
                  <a:srgbClr val="3333CC"/>
                </a:solidFill>
                <a:ea typeface="Times New Roman"/>
                <a:cs typeface="Times New Roman"/>
              </a:rPr>
              <a:t>55.600</a:t>
            </a:r>
          </a:p>
        </p:txBody>
      </p:sp>
      <p:sp>
        <p:nvSpPr>
          <p:cNvPr id="20" name="Rectangle 19">
            <a:extLst>
              <a:ext uri="{FF2B5EF4-FFF2-40B4-BE49-F238E27FC236}">
                <a16:creationId xmlns:a16="http://schemas.microsoft.com/office/drawing/2014/main" id="{CC971890-F827-4A57-B8CE-B5DD2CE5E088}"/>
              </a:ext>
            </a:extLst>
          </p:cNvPr>
          <p:cNvSpPr/>
          <p:nvPr/>
        </p:nvSpPr>
        <p:spPr>
          <a:xfrm>
            <a:off x="2044862" y="6407989"/>
            <a:ext cx="8597738"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i="1" dirty="0">
                <a:solidFill>
                  <a:schemeClr val="tx1"/>
                </a:solidFill>
                <a:cs typeface="Times New Roman" pitchFamily="18" charset="0"/>
              </a:rPr>
              <a:t>(</a:t>
            </a:r>
            <a:r>
              <a:rPr lang="en-US" i="1" dirty="0" err="1">
                <a:solidFill>
                  <a:schemeClr val="tx1"/>
                </a:solidFill>
                <a:cs typeface="Times New Roman" pitchFamily="18" charset="0"/>
              </a:rPr>
              <a:t>Hồ</a:t>
            </a:r>
            <a:r>
              <a:rPr lang="en-US" i="1" dirty="0">
                <a:solidFill>
                  <a:schemeClr val="tx1"/>
                </a:solidFill>
                <a:cs typeface="Times New Roman" pitchFamily="18" charset="0"/>
              </a:rPr>
              <a:t> </a:t>
            </a:r>
            <a:r>
              <a:rPr lang="en-US" i="1" dirty="0" err="1">
                <a:solidFill>
                  <a:schemeClr val="tx1"/>
                </a:solidFill>
                <a:cs typeface="Times New Roman" pitchFamily="18" charset="0"/>
              </a:rPr>
              <a:t>Chí</a:t>
            </a:r>
            <a:r>
              <a:rPr lang="en-US" i="1" dirty="0">
                <a:solidFill>
                  <a:schemeClr val="tx1"/>
                </a:solidFill>
                <a:cs typeface="Times New Roman" pitchFamily="18" charset="0"/>
              </a:rPr>
              <a:t> Minh, </a:t>
            </a:r>
            <a:r>
              <a:rPr lang="en-US" i="1" dirty="0" err="1">
                <a:solidFill>
                  <a:schemeClr val="tx1"/>
                </a:solidFill>
                <a:cs typeface="Times New Roman" pitchFamily="18" charset="0"/>
              </a:rPr>
              <a:t>CDRom</a:t>
            </a:r>
            <a:r>
              <a:rPr lang="en-US" i="1" dirty="0">
                <a:solidFill>
                  <a:schemeClr val="tx1"/>
                </a:solidFill>
                <a:cs typeface="Times New Roman" pitchFamily="18" charset="0"/>
              </a:rPr>
              <a:t> </a:t>
            </a:r>
            <a:r>
              <a:rPr lang="en-US" i="1" dirty="0" err="1">
                <a:solidFill>
                  <a:schemeClr val="tx1"/>
                </a:solidFill>
                <a:cs typeface="Times New Roman" pitchFamily="18" charset="0"/>
              </a:rPr>
              <a:t>Toàn</a:t>
            </a:r>
            <a:r>
              <a:rPr lang="en-US" i="1" dirty="0">
                <a:solidFill>
                  <a:schemeClr val="tx1"/>
                </a:solidFill>
                <a:cs typeface="Times New Roman" pitchFamily="18" charset="0"/>
              </a:rPr>
              <a:t> </a:t>
            </a:r>
            <a:r>
              <a:rPr lang="en-US" i="1" dirty="0" err="1">
                <a:solidFill>
                  <a:schemeClr val="tx1"/>
                </a:solidFill>
                <a:cs typeface="Times New Roman" pitchFamily="18" charset="0"/>
              </a:rPr>
              <a:t>tập</a:t>
            </a:r>
            <a:r>
              <a:rPr lang="en-US" i="1" dirty="0">
                <a:solidFill>
                  <a:schemeClr val="tx1"/>
                </a:solidFill>
                <a:cs typeface="Times New Roman" pitchFamily="18" charset="0"/>
              </a:rPr>
              <a:t>:, </a:t>
            </a:r>
            <a:r>
              <a:rPr lang="en-US" i="1" dirty="0" err="1">
                <a:solidFill>
                  <a:schemeClr val="tx1"/>
                </a:solidFill>
                <a:cs typeface="Times New Roman" pitchFamily="18" charset="0"/>
              </a:rPr>
              <a:t>Nxb</a:t>
            </a:r>
            <a:r>
              <a:rPr lang="en-US" i="1" dirty="0">
                <a:solidFill>
                  <a:schemeClr val="tx1"/>
                </a:solidFill>
                <a:cs typeface="Times New Roman" pitchFamily="18" charset="0"/>
              </a:rPr>
              <a:t> </a:t>
            </a:r>
            <a:r>
              <a:rPr lang="en-US" i="1" dirty="0" err="1">
                <a:solidFill>
                  <a:schemeClr val="tx1"/>
                </a:solidFill>
                <a:cs typeface="Times New Roman" pitchFamily="18" charset="0"/>
              </a:rPr>
              <a:t>Chính</a:t>
            </a:r>
            <a:r>
              <a:rPr lang="en-US" i="1" dirty="0">
                <a:solidFill>
                  <a:schemeClr val="tx1"/>
                </a:solidFill>
                <a:cs typeface="Times New Roman" pitchFamily="18" charset="0"/>
              </a:rPr>
              <a:t> </a:t>
            </a:r>
            <a:r>
              <a:rPr lang="en-US" i="1" dirty="0" err="1">
                <a:solidFill>
                  <a:schemeClr val="tx1"/>
                </a:solidFill>
                <a:cs typeface="Times New Roman" pitchFamily="18" charset="0"/>
              </a:rPr>
              <a:t>trị</a:t>
            </a:r>
            <a:r>
              <a:rPr lang="en-US" i="1" dirty="0">
                <a:solidFill>
                  <a:schemeClr val="tx1"/>
                </a:solidFill>
                <a:cs typeface="Times New Roman" pitchFamily="18" charset="0"/>
              </a:rPr>
              <a:t> </a:t>
            </a:r>
            <a:r>
              <a:rPr lang="en-US" i="1" dirty="0" err="1">
                <a:solidFill>
                  <a:schemeClr val="tx1"/>
                </a:solidFill>
                <a:cs typeface="Times New Roman" pitchFamily="18" charset="0"/>
              </a:rPr>
              <a:t>quốc</a:t>
            </a:r>
            <a:r>
              <a:rPr lang="en-US" i="1" dirty="0">
                <a:solidFill>
                  <a:schemeClr val="tx1"/>
                </a:solidFill>
                <a:cs typeface="Times New Roman" pitchFamily="18" charset="0"/>
              </a:rPr>
              <a:t> </a:t>
            </a:r>
            <a:r>
              <a:rPr lang="en-US" i="1" dirty="0" err="1">
                <a:solidFill>
                  <a:schemeClr val="tx1"/>
                </a:solidFill>
                <a:cs typeface="Times New Roman" pitchFamily="18" charset="0"/>
              </a:rPr>
              <a:t>gia</a:t>
            </a:r>
            <a:r>
              <a:rPr lang="en-US" i="1" dirty="0">
                <a:solidFill>
                  <a:schemeClr val="tx1"/>
                </a:solidFill>
                <a:cs typeface="Times New Roman" pitchFamily="18" charset="0"/>
              </a:rPr>
              <a:t>, H.2009 </a:t>
            </a:r>
            <a:r>
              <a:rPr lang="en-US" i="1" dirty="0" err="1">
                <a:solidFill>
                  <a:schemeClr val="tx1"/>
                </a:solidFill>
                <a:cs typeface="Times New Roman" pitchFamily="18" charset="0"/>
              </a:rPr>
              <a:t>tập</a:t>
            </a:r>
            <a:r>
              <a:rPr lang="en-US" i="1" dirty="0">
                <a:solidFill>
                  <a:schemeClr val="tx1"/>
                </a:solidFill>
                <a:cs typeface="Times New Roman" pitchFamily="18" charset="0"/>
              </a:rPr>
              <a:t> 1, </a:t>
            </a:r>
            <a:r>
              <a:rPr lang="en-US" i="1" dirty="0" err="1">
                <a:solidFill>
                  <a:schemeClr val="tx1"/>
                </a:solidFill>
                <a:cs typeface="Times New Roman" pitchFamily="18" charset="0"/>
              </a:rPr>
              <a:t>tr</a:t>
            </a:r>
            <a:r>
              <a:rPr lang="en-US" i="1" dirty="0">
                <a:solidFill>
                  <a:schemeClr val="tx1"/>
                </a:solidFill>
                <a:cs typeface="Times New Roman" pitchFamily="18" charset="0"/>
              </a:rPr>
              <a:t> 276</a:t>
            </a:r>
            <a:r>
              <a:rPr lang="en-US" i="1" dirty="0">
                <a:solidFill>
                  <a:srgbClr val="FFFF00"/>
                </a:solidFill>
                <a:cs typeface="Times New Roman" pitchFamily="18" charset="0"/>
              </a:rPr>
              <a:t>)</a:t>
            </a:r>
          </a:p>
        </p:txBody>
      </p:sp>
    </p:spTree>
    <p:extLst>
      <p:ext uri="{BB962C8B-B14F-4D97-AF65-F5344CB8AC3E}">
        <p14:creationId xmlns:p14="http://schemas.microsoft.com/office/powerpoint/2010/main" val="350612964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459326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FF029CEC-BABF-43AD-9EFA-69C2D51D266B}"/>
              </a:ext>
            </a:extLst>
          </p:cNvPr>
          <p:cNvSpPr/>
          <p:nvPr/>
        </p:nvSpPr>
        <p:spPr>
          <a:xfrm>
            <a:off x="1600200" y="1828800"/>
            <a:ext cx="3733800" cy="2971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1">
            <a:extLst>
              <a:ext uri="{FF2B5EF4-FFF2-40B4-BE49-F238E27FC236}">
                <a16:creationId xmlns:a16="http://schemas.microsoft.com/office/drawing/2014/main" id="{00A03D55-460D-490B-BC87-B20E55FAB492}"/>
              </a:ext>
            </a:extLst>
          </p:cNvPr>
          <p:cNvGrpSpPr>
            <a:grpSpLocks/>
          </p:cNvGrpSpPr>
          <p:nvPr/>
        </p:nvGrpSpPr>
        <p:grpSpPr bwMode="auto">
          <a:xfrm>
            <a:off x="765157" y="910352"/>
            <a:ext cx="10661685" cy="78267"/>
            <a:chOff x="240" y="543"/>
            <a:chExt cx="5298" cy="33"/>
          </a:xfrm>
        </p:grpSpPr>
        <p:sp>
          <p:nvSpPr>
            <p:cNvPr id="7" name="Line 7">
              <a:extLst>
                <a:ext uri="{FF2B5EF4-FFF2-40B4-BE49-F238E27FC236}">
                  <a16:creationId xmlns:a16="http://schemas.microsoft.com/office/drawing/2014/main" id="{964F6CB7-8F03-4F6F-99A8-C0F0065B26C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8" name="Line 8">
              <a:extLst>
                <a:ext uri="{FF2B5EF4-FFF2-40B4-BE49-F238E27FC236}">
                  <a16:creationId xmlns:a16="http://schemas.microsoft.com/office/drawing/2014/main" id="{D72613C5-9DFB-45F7-9E8E-1585892DEED6}"/>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9" name="TextBox 8">
            <a:extLst>
              <a:ext uri="{FF2B5EF4-FFF2-40B4-BE49-F238E27FC236}">
                <a16:creationId xmlns:a16="http://schemas.microsoft.com/office/drawing/2014/main" id="{151CFF0A-42EC-4877-843F-6222A799AB49}"/>
              </a:ext>
            </a:extLst>
          </p:cNvPr>
          <p:cNvSpPr txBox="1"/>
          <p:nvPr/>
        </p:nvSpPr>
        <p:spPr>
          <a:xfrm>
            <a:off x="1015527" y="334037"/>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10" name="Rectangle 9">
            <a:extLst>
              <a:ext uri="{FF2B5EF4-FFF2-40B4-BE49-F238E27FC236}">
                <a16:creationId xmlns:a16="http://schemas.microsoft.com/office/drawing/2014/main" id="{2BE04BD5-2858-46A1-8E1B-9F900F406013}"/>
              </a:ext>
            </a:extLst>
          </p:cNvPr>
          <p:cNvSpPr/>
          <p:nvPr/>
        </p:nvSpPr>
        <p:spPr>
          <a:xfrm>
            <a:off x="2817688" y="1695555"/>
            <a:ext cx="8180232" cy="400110"/>
          </a:xfrm>
          <a:prstGeom prst="rect">
            <a:avLst/>
          </a:prstGeom>
        </p:spPr>
        <p:txBody>
          <a:bodyPr wrap="square">
            <a:spAutoFit/>
          </a:bodyPr>
          <a:lstStyle/>
          <a:p>
            <a:pPr marL="342900" indent="-342900">
              <a:spcAft>
                <a:spcPts val="0"/>
              </a:spcAft>
              <a:buFont typeface="Wingdings" panose="05000000000000000000" pitchFamily="2" charset="2"/>
              <a:buChar char="q"/>
            </a:pP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hình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thế</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giới</a:t>
            </a:r>
            <a:endParaRPr lang="en-US" sz="2000" dirty="0">
              <a:solidFill>
                <a:srgbClr val="3333CC"/>
              </a:solidFill>
              <a:effectLst/>
              <a:latin typeface="+mj-lt"/>
              <a:ea typeface="Calibri" panose="020F0502020204030204" pitchFamily="34" charset="0"/>
              <a:cs typeface="Times New Roman" panose="02020603050405020304" pitchFamily="18" charset="0"/>
            </a:endParaRPr>
          </a:p>
        </p:txBody>
      </p:sp>
      <p:sp>
        <p:nvSpPr>
          <p:cNvPr id="11" name="Rectangle 10">
            <a:extLst>
              <a:ext uri="{FF2B5EF4-FFF2-40B4-BE49-F238E27FC236}">
                <a16:creationId xmlns:a16="http://schemas.microsoft.com/office/drawing/2014/main" id="{58A22A9B-1BA0-48D4-BAAF-FCA9B17B8923}"/>
              </a:ext>
            </a:extLst>
          </p:cNvPr>
          <p:cNvSpPr/>
          <p:nvPr/>
        </p:nvSpPr>
        <p:spPr>
          <a:xfrm>
            <a:off x="1498678" y="1196443"/>
            <a:ext cx="9344151" cy="430887"/>
          </a:xfrm>
          <a:prstGeom prst="rect">
            <a:avLst/>
          </a:prstGeom>
        </p:spPr>
        <p:txBody>
          <a:bodyPr wrap="square">
            <a:spAutoFit/>
          </a:bodyPr>
          <a:lstStyle/>
          <a:p>
            <a:pPr indent="457200" fontAlgn="base">
              <a:spcAft>
                <a:spcPts val="0"/>
              </a:spcAft>
            </a:pPr>
            <a:r>
              <a:rPr lang="en-US" sz="2200" b="1" dirty="0">
                <a:solidFill>
                  <a:schemeClr val="accent6">
                    <a:lumMod val="50000"/>
                  </a:schemeClr>
                </a:solidFill>
                <a:ea typeface="Calibri" panose="020F0502020204030204" pitchFamily="34" charset="0"/>
                <a:cs typeface="Times New Roman" panose="02020603050405020304" pitchFamily="18" charset="0"/>
              </a:rPr>
              <a:t>a) </a:t>
            </a:r>
            <a:r>
              <a:rPr lang="en-US" sz="2200" b="1" dirty="0" err="1">
                <a:solidFill>
                  <a:schemeClr val="accent6">
                    <a:lumMod val="50000"/>
                  </a:schemeClr>
                </a:solidFill>
                <a:ea typeface="Calibri" panose="020F0502020204030204" pitchFamily="34" charset="0"/>
                <a:cs typeface="Times New Roman" panose="02020603050405020304" pitchFamily="18" charset="0"/>
              </a:rPr>
              <a:t>Tình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hình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thế</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giới</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và</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Việt</a:t>
            </a:r>
            <a:r>
              <a:rPr lang="en-US" sz="2200" b="1" dirty="0">
                <a:solidFill>
                  <a:schemeClr val="accent6">
                    <a:lumMod val="50000"/>
                  </a:schemeClr>
                </a:solidFill>
                <a:ea typeface="Calibri" panose="020F0502020204030204" pitchFamily="34" charset="0"/>
                <a:cs typeface="Times New Roman" panose="02020603050405020304" pitchFamily="18" charset="0"/>
              </a:rPr>
              <a:t> Nam </a:t>
            </a:r>
            <a:r>
              <a:rPr lang="en-US" sz="2200" b="1" dirty="0" err="1">
                <a:solidFill>
                  <a:schemeClr val="accent6">
                    <a:lumMod val="50000"/>
                  </a:schemeClr>
                </a:solidFill>
                <a:ea typeface="Calibri" panose="020F0502020204030204" pitchFamily="34" charset="0"/>
                <a:cs typeface="Times New Roman" panose="02020603050405020304" pitchFamily="18" charset="0"/>
              </a:rPr>
              <a:t>cuối</a:t>
            </a:r>
            <a:r>
              <a:rPr lang="en-US" sz="2200" b="1" dirty="0">
                <a:solidFill>
                  <a:schemeClr val="accent6">
                    <a:lumMod val="50000"/>
                  </a:schemeClr>
                </a:solidFill>
                <a:ea typeface="Calibri" panose="020F0502020204030204" pitchFamily="34" charset="0"/>
                <a:cs typeface="Times New Roman" panose="02020603050405020304" pitchFamily="18" charset="0"/>
              </a:rPr>
              <a:t> TK XIX </a:t>
            </a:r>
            <a:r>
              <a:rPr lang="en-US" sz="2200" b="1" dirty="0" err="1">
                <a:solidFill>
                  <a:schemeClr val="accent6">
                    <a:lumMod val="50000"/>
                  </a:schemeClr>
                </a:solidFill>
                <a:ea typeface="Calibri" panose="020F0502020204030204" pitchFamily="34" charset="0"/>
                <a:cs typeface="Times New Roman" panose="02020603050405020304" pitchFamily="18" charset="0"/>
              </a:rPr>
              <a:t>đầu</a:t>
            </a:r>
            <a:r>
              <a:rPr lang="en-US" sz="2200" b="1" dirty="0">
                <a:solidFill>
                  <a:schemeClr val="accent6">
                    <a:lumMod val="50000"/>
                  </a:schemeClr>
                </a:solidFill>
                <a:ea typeface="Calibri" panose="020F0502020204030204" pitchFamily="34" charset="0"/>
                <a:cs typeface="Times New Roman" panose="02020603050405020304" pitchFamily="18" charset="0"/>
              </a:rPr>
              <a:t> TK XX</a:t>
            </a:r>
            <a:endParaRPr lang="en-US" sz="2200" dirty="0">
              <a:solidFill>
                <a:schemeClr val="accent6">
                  <a:lumMod val="50000"/>
                </a:schemeClr>
              </a:solidFill>
            </a:endParaRPr>
          </a:p>
        </p:txBody>
      </p:sp>
      <p:sp>
        <p:nvSpPr>
          <p:cNvPr id="12" name="Hexagon 11">
            <a:extLst>
              <a:ext uri="{FF2B5EF4-FFF2-40B4-BE49-F238E27FC236}">
                <a16:creationId xmlns:a16="http://schemas.microsoft.com/office/drawing/2014/main" id="{7A4D525F-1AAC-4404-BEE1-53A3A48CC0D5}"/>
              </a:ext>
            </a:extLst>
          </p:cNvPr>
          <p:cNvSpPr/>
          <p:nvPr/>
        </p:nvSpPr>
        <p:spPr>
          <a:xfrm>
            <a:off x="2758040" y="2078933"/>
            <a:ext cx="8534996" cy="543189"/>
          </a:xfrm>
          <a:prstGeom prst="hexagon">
            <a:avLst/>
          </a:prstGeom>
          <a:solidFill>
            <a:schemeClr val="bg1"/>
          </a:solidFill>
        </p:spPr>
        <p:style>
          <a:lnRef idx="1">
            <a:schemeClr val="accent6"/>
          </a:lnRef>
          <a:fillRef idx="2">
            <a:schemeClr val="accent6"/>
          </a:fillRef>
          <a:effectRef idx="1">
            <a:schemeClr val="accent6"/>
          </a:effectRef>
          <a:fontRef idx="minor">
            <a:schemeClr val="dk1"/>
          </a:fontRef>
        </p:style>
        <p:txBody>
          <a:bodyPr anchor="ct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algn="ctr">
              <a:buFont typeface="Wingdings" pitchFamily="2" charset="2"/>
              <a:buChar char="§"/>
              <a:defRPr/>
            </a:pPr>
            <a:r>
              <a:rPr lang="en-US" sz="2000" dirty="0" err="1">
                <a:solidFill>
                  <a:srgbClr val="3333CC"/>
                </a:solidFill>
                <a:latin typeface="+mj-lt"/>
              </a:rPr>
              <a:t>Ngày</a:t>
            </a:r>
            <a:r>
              <a:rPr lang="en-US" sz="2000" dirty="0">
                <a:solidFill>
                  <a:srgbClr val="3333CC"/>
                </a:solidFill>
                <a:latin typeface="+mj-lt"/>
              </a:rPr>
              <a:t> 1-8-1914, </a:t>
            </a:r>
            <a:r>
              <a:rPr lang="en-US" sz="2000" b="1" dirty="0" err="1">
                <a:solidFill>
                  <a:srgbClr val="FF0000"/>
                </a:solidFill>
                <a:latin typeface="+mj-lt"/>
              </a:rPr>
              <a:t>Chiến</a:t>
            </a:r>
            <a:r>
              <a:rPr lang="en-US" sz="2000" b="1" dirty="0">
                <a:solidFill>
                  <a:srgbClr val="FF0000"/>
                </a:solidFill>
                <a:latin typeface="+mj-lt"/>
              </a:rPr>
              <a:t> </a:t>
            </a:r>
            <a:r>
              <a:rPr lang="en-US" sz="2000" b="1" dirty="0" err="1">
                <a:solidFill>
                  <a:srgbClr val="FF0000"/>
                </a:solidFill>
                <a:latin typeface="+mj-lt"/>
              </a:rPr>
              <a:t>tranh</a:t>
            </a:r>
            <a:r>
              <a:rPr lang="en-US" sz="2000" b="1" dirty="0">
                <a:solidFill>
                  <a:srgbClr val="FF0000"/>
                </a:solidFill>
                <a:latin typeface="+mj-lt"/>
              </a:rPr>
              <a:t> </a:t>
            </a:r>
            <a:r>
              <a:rPr lang="en-US" sz="2000" b="1" dirty="0" err="1">
                <a:solidFill>
                  <a:srgbClr val="FF0000"/>
                </a:solidFill>
                <a:latin typeface="+mj-lt"/>
              </a:rPr>
              <a:t>thế</a:t>
            </a:r>
            <a:r>
              <a:rPr lang="en-US" sz="2000" b="1" dirty="0">
                <a:solidFill>
                  <a:srgbClr val="FF0000"/>
                </a:solidFill>
                <a:latin typeface="+mj-lt"/>
              </a:rPr>
              <a:t> </a:t>
            </a:r>
            <a:r>
              <a:rPr lang="en-US" sz="2000" b="1" dirty="0" err="1">
                <a:solidFill>
                  <a:srgbClr val="FF0000"/>
                </a:solidFill>
                <a:latin typeface="+mj-lt"/>
              </a:rPr>
              <a:t>giới</a:t>
            </a:r>
            <a:r>
              <a:rPr lang="en-US" sz="2000" b="1" dirty="0">
                <a:solidFill>
                  <a:srgbClr val="FF0000"/>
                </a:solidFill>
                <a:latin typeface="+mj-lt"/>
              </a:rPr>
              <a:t> </a:t>
            </a:r>
            <a:r>
              <a:rPr lang="en-US" sz="2000" b="1" dirty="0" err="1">
                <a:solidFill>
                  <a:srgbClr val="FF0000"/>
                </a:solidFill>
                <a:latin typeface="+mj-lt"/>
              </a:rPr>
              <a:t>thứ</a:t>
            </a:r>
            <a:r>
              <a:rPr lang="en-US" sz="2000" b="1" dirty="0">
                <a:solidFill>
                  <a:srgbClr val="FF0000"/>
                </a:solidFill>
                <a:latin typeface="+mj-lt"/>
              </a:rPr>
              <a:t> </a:t>
            </a:r>
            <a:r>
              <a:rPr lang="en-US" sz="2000" b="1" dirty="0" err="1">
                <a:solidFill>
                  <a:srgbClr val="FF0000"/>
                </a:solidFill>
                <a:latin typeface="+mj-lt"/>
              </a:rPr>
              <a:t>nhất</a:t>
            </a:r>
            <a:r>
              <a:rPr lang="en-US" sz="2000" b="1" dirty="0">
                <a:solidFill>
                  <a:srgbClr val="FF0000"/>
                </a:solidFill>
                <a:latin typeface="+mj-lt"/>
              </a:rPr>
              <a:t> </a:t>
            </a:r>
            <a:r>
              <a:rPr lang="en-US" sz="2000" dirty="0" err="1">
                <a:solidFill>
                  <a:srgbClr val="3333CC"/>
                </a:solidFill>
                <a:latin typeface="+mj-lt"/>
              </a:rPr>
              <a:t>bùng</a:t>
            </a:r>
            <a:r>
              <a:rPr lang="en-US" sz="2000" dirty="0">
                <a:solidFill>
                  <a:srgbClr val="3333CC"/>
                </a:solidFill>
                <a:latin typeface="+mj-lt"/>
              </a:rPr>
              <a:t> </a:t>
            </a:r>
            <a:r>
              <a:rPr lang="en-US" sz="2000" dirty="0" err="1">
                <a:solidFill>
                  <a:srgbClr val="3333CC"/>
                </a:solidFill>
                <a:latin typeface="+mj-lt"/>
              </a:rPr>
              <a:t>nổ</a:t>
            </a:r>
            <a:r>
              <a:rPr lang="en-US" sz="2000" dirty="0">
                <a:solidFill>
                  <a:srgbClr val="3333CC"/>
                </a:solidFill>
                <a:latin typeface="+mj-lt"/>
              </a:rPr>
              <a:t>. </a:t>
            </a:r>
          </a:p>
        </p:txBody>
      </p:sp>
      <p:pic>
        <p:nvPicPr>
          <p:cNvPr id="13" name="Picture 2" descr="Kết quả hình ảnh cho hình ảnh tù binh và chết chóc chiến tranh thế giới thứ 1">
            <a:extLst>
              <a:ext uri="{FF2B5EF4-FFF2-40B4-BE49-F238E27FC236}">
                <a16:creationId xmlns:a16="http://schemas.microsoft.com/office/drawing/2014/main" id="{8F73DC37-066D-43B4-A76A-F3D4CC8DF9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17076" y="2755591"/>
            <a:ext cx="3118577" cy="150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4" descr="Kết quả hình ảnh cho hình ảnh tù binh và chết chóc chiến tranh thế giới thứ 1">
            <a:extLst>
              <a:ext uri="{FF2B5EF4-FFF2-40B4-BE49-F238E27FC236}">
                <a16:creationId xmlns:a16="http://schemas.microsoft.com/office/drawing/2014/main" id="{EE3E9EB7-94FD-4CC5-BF36-C9A8BCC3B7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21304" y="2755591"/>
            <a:ext cx="3112696" cy="1490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4" descr="Image result for chiến tranh thế giới thứ 1">
            <a:extLst>
              <a:ext uri="{FF2B5EF4-FFF2-40B4-BE49-F238E27FC236}">
                <a16:creationId xmlns:a16="http://schemas.microsoft.com/office/drawing/2014/main" id="{23C1FA88-393F-46AC-A4B6-46C36D89078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15079" y="2742395"/>
            <a:ext cx="2921963" cy="1503675"/>
          </a:xfrm>
          <a:prstGeom prst="rect">
            <a:avLst/>
          </a:prstGeom>
          <a:noFill/>
          <a:extLst>
            <a:ext uri="{909E8E84-426E-40DD-AFC4-6F175D3DCCD1}">
              <a14:hiddenFill xmlns:a14="http://schemas.microsoft.com/office/drawing/2010/main">
                <a:solidFill>
                  <a:srgbClr val="FFFFFF"/>
                </a:solidFill>
              </a14:hiddenFill>
            </a:ext>
          </a:extLst>
        </p:spPr>
      </p:pic>
      <p:sp>
        <p:nvSpPr>
          <p:cNvPr id="17" name="Right Arrow 10">
            <a:extLst>
              <a:ext uri="{FF2B5EF4-FFF2-40B4-BE49-F238E27FC236}">
                <a16:creationId xmlns:a16="http://schemas.microsoft.com/office/drawing/2014/main" id="{08CEA10A-991F-42B8-9A49-68212056163A}"/>
              </a:ext>
            </a:extLst>
          </p:cNvPr>
          <p:cNvSpPr/>
          <p:nvPr/>
        </p:nvSpPr>
        <p:spPr>
          <a:xfrm>
            <a:off x="2296633" y="6080586"/>
            <a:ext cx="605308" cy="643944"/>
          </a:xfrm>
          <a:prstGeom prst="rightArrow">
            <a:avLst/>
          </a:prstGeom>
          <a:solidFill>
            <a:srgbClr val="33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CCFE2FE2-A9A8-444B-B032-BC72FC480BE1}"/>
              </a:ext>
            </a:extLst>
          </p:cNvPr>
          <p:cNvSpPr/>
          <p:nvPr/>
        </p:nvSpPr>
        <p:spPr>
          <a:xfrm>
            <a:off x="4310387" y="4909856"/>
            <a:ext cx="7568454" cy="707886"/>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800000"/>
                </a:solidFill>
                <a:latin typeface="+mj-lt"/>
                <a:ea typeface="Times New Roman" panose="02020603050405020304" pitchFamily="18" charset="0"/>
              </a:rPr>
              <a:t>Gây</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ra</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những</a:t>
            </a:r>
            <a:r>
              <a:rPr lang="en-US" sz="2000" dirty="0">
                <a:solidFill>
                  <a:srgbClr val="800000"/>
                </a:solidFill>
                <a:latin typeface="+mj-lt"/>
                <a:ea typeface="Times New Roman" panose="02020603050405020304" pitchFamily="18" charset="0"/>
              </a:rPr>
              <a:t> </a:t>
            </a:r>
            <a:r>
              <a:rPr lang="en-US" sz="2000" b="1" dirty="0" err="1">
                <a:solidFill>
                  <a:srgbClr val="006600"/>
                </a:solidFill>
                <a:latin typeface="+mj-lt"/>
                <a:ea typeface="Times New Roman" panose="02020603050405020304" pitchFamily="18" charset="0"/>
              </a:rPr>
              <a:t>hậu</a:t>
            </a:r>
            <a:r>
              <a:rPr lang="en-US" sz="2000" b="1" dirty="0">
                <a:solidFill>
                  <a:srgbClr val="006600"/>
                </a:solidFill>
                <a:latin typeface="+mj-lt"/>
                <a:ea typeface="Times New Roman" panose="02020603050405020304" pitchFamily="18" charset="0"/>
              </a:rPr>
              <a:t> </a:t>
            </a:r>
            <a:r>
              <a:rPr lang="en-US" sz="2000" b="1" dirty="0" err="1">
                <a:solidFill>
                  <a:srgbClr val="006600"/>
                </a:solidFill>
                <a:latin typeface="+mj-lt"/>
                <a:ea typeface="Times New Roman" panose="02020603050405020304" pitchFamily="18" charset="0"/>
              </a:rPr>
              <a:t>quả</a:t>
            </a:r>
            <a:r>
              <a:rPr lang="en-US" sz="2000" b="1" dirty="0">
                <a:solidFill>
                  <a:srgbClr val="006600"/>
                </a:solidFill>
                <a:latin typeface="+mj-lt"/>
                <a:ea typeface="Times New Roman" panose="02020603050405020304" pitchFamily="18" charset="0"/>
              </a:rPr>
              <a:t> </a:t>
            </a:r>
            <a:r>
              <a:rPr lang="en-US" sz="2000" b="1" dirty="0" err="1">
                <a:solidFill>
                  <a:srgbClr val="006600"/>
                </a:solidFill>
                <a:latin typeface="+mj-lt"/>
                <a:ea typeface="Times New Roman" panose="02020603050405020304" pitchFamily="18" charset="0"/>
              </a:rPr>
              <a:t>đau</a:t>
            </a:r>
            <a:r>
              <a:rPr lang="en-US" sz="2000" b="1" dirty="0">
                <a:solidFill>
                  <a:srgbClr val="006600"/>
                </a:solidFill>
                <a:latin typeface="+mj-lt"/>
                <a:ea typeface="Times New Roman" panose="02020603050405020304" pitchFamily="18" charset="0"/>
              </a:rPr>
              <a:t> </a:t>
            </a:r>
            <a:r>
              <a:rPr lang="en-US" sz="2000" b="1" dirty="0" err="1">
                <a:solidFill>
                  <a:srgbClr val="006600"/>
                </a:solidFill>
                <a:latin typeface="+mj-lt"/>
                <a:ea typeface="Times New Roman" panose="02020603050405020304" pitchFamily="18" charset="0"/>
              </a:rPr>
              <a:t>thương</a:t>
            </a:r>
            <a:r>
              <a:rPr lang="en-US" sz="2000" b="1" dirty="0">
                <a:solidFill>
                  <a:srgbClr val="0066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cho</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nhân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dân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các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nước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thuộc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địa</a:t>
            </a:r>
            <a:r>
              <a:rPr lang="en-US" sz="2000" dirty="0">
                <a:solidFill>
                  <a:srgbClr val="800000"/>
                </a:solidFill>
                <a:latin typeface="+mj-lt"/>
                <a:ea typeface="Times New Roman" panose="02020603050405020304" pitchFamily="18" charset="0"/>
              </a:rPr>
              <a:t>. </a:t>
            </a:r>
            <a:endParaRPr lang="en-US" sz="2000" dirty="0">
              <a:solidFill>
                <a:srgbClr val="800000"/>
              </a:solidFill>
              <a:latin typeface="+mj-lt"/>
            </a:endParaRPr>
          </a:p>
        </p:txBody>
      </p:sp>
      <p:sp>
        <p:nvSpPr>
          <p:cNvPr id="19" name="Rectangle 18">
            <a:extLst>
              <a:ext uri="{FF2B5EF4-FFF2-40B4-BE49-F238E27FC236}">
                <a16:creationId xmlns:a16="http://schemas.microsoft.com/office/drawing/2014/main" id="{27098B19-8D58-4F3A-AFD4-F10CE27EE17A}"/>
              </a:ext>
            </a:extLst>
          </p:cNvPr>
          <p:cNvSpPr/>
          <p:nvPr/>
        </p:nvSpPr>
        <p:spPr>
          <a:xfrm>
            <a:off x="4225827" y="5502252"/>
            <a:ext cx="7568455" cy="707886"/>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660066"/>
                </a:solidFill>
                <a:latin typeface="+mj-lt"/>
                <a:ea typeface="Times New Roman" panose="02020603050405020304" pitchFamily="18" charset="0"/>
              </a:rPr>
              <a:t>Làm</a:t>
            </a:r>
            <a:r>
              <a:rPr lang="en-US" sz="2000" dirty="0">
                <a:solidFill>
                  <a:srgbClr val="660066"/>
                </a:solidFill>
                <a:latin typeface="+mj-lt"/>
                <a:ea typeface="Times New Roman" panose="02020603050405020304" pitchFamily="18" charset="0"/>
              </a:rPr>
              <a:t> </a:t>
            </a:r>
            <a:r>
              <a:rPr lang="en-US" sz="2000" dirty="0" err="1">
                <a:solidFill>
                  <a:srgbClr val="660066"/>
                </a:solidFill>
                <a:latin typeface="+mj-lt"/>
                <a:ea typeface="Times New Roman" panose="02020603050405020304" pitchFamily="18" charset="0"/>
              </a:rPr>
              <a:t>cho</a:t>
            </a:r>
            <a:r>
              <a:rPr lang="en-US" sz="2000" dirty="0">
                <a:solidFill>
                  <a:srgbClr val="660066"/>
                </a:solidFill>
                <a:latin typeface="+mj-lt"/>
                <a:ea typeface="Times New Roman" panose="02020603050405020304" pitchFamily="18" charset="0"/>
              </a:rPr>
              <a:t> </a:t>
            </a:r>
            <a:r>
              <a:rPr lang="en-US" sz="2000" b="1" dirty="0">
                <a:solidFill>
                  <a:srgbClr val="FF0066"/>
                </a:solidFill>
                <a:latin typeface="+mj-lt"/>
                <a:ea typeface="Times New Roman" panose="02020603050405020304" pitchFamily="18" charset="0"/>
              </a:rPr>
              <a:t>CNTB </a:t>
            </a:r>
            <a:r>
              <a:rPr lang="en-US" sz="2000" b="1" dirty="0" err="1">
                <a:solidFill>
                  <a:srgbClr val="FF0066"/>
                </a:solidFill>
                <a:latin typeface="+mj-lt"/>
                <a:ea typeface="Times New Roman" panose="02020603050405020304" pitchFamily="18" charset="0"/>
              </a:rPr>
              <a:t>suy</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yếu</a:t>
            </a:r>
            <a:r>
              <a:rPr lang="en-US" sz="2000" b="1" dirty="0">
                <a:solidFill>
                  <a:srgbClr val="FF0066"/>
                </a:solidFill>
                <a:latin typeface="+mj-lt"/>
                <a:ea typeface="Times New Roman" panose="02020603050405020304" pitchFamily="18" charset="0"/>
              </a:rPr>
              <a:t> </a:t>
            </a:r>
            <a:r>
              <a:rPr lang="en-US" sz="2000" dirty="0" err="1">
                <a:solidFill>
                  <a:srgbClr val="660066"/>
                </a:solidFill>
                <a:latin typeface="+mj-lt"/>
                <a:ea typeface="Times New Roman" panose="02020603050405020304" pitchFamily="18" charset="0"/>
              </a:rPr>
              <a:t>và</a:t>
            </a:r>
            <a:r>
              <a:rPr lang="en-US" sz="2000" dirty="0">
                <a:solidFill>
                  <a:srgbClr val="660066"/>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mâu</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thuẫn</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giữa</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các</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nước</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tư</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bản</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đế</a:t>
            </a:r>
            <a:r>
              <a:rPr lang="en-US" sz="2000" b="1" dirty="0">
                <a:solidFill>
                  <a:srgbClr val="0070C0"/>
                </a:solidFill>
                <a:latin typeface="+mj-lt"/>
                <a:ea typeface="Times New Roman" panose="02020603050405020304" pitchFamily="18" charset="0"/>
              </a:rPr>
              <a:t> </a:t>
            </a:r>
            <a:r>
              <a:rPr lang="en-US" sz="2000" b="1" dirty="0" err="1">
                <a:solidFill>
                  <a:srgbClr val="0070C0"/>
                </a:solidFill>
                <a:latin typeface="+mj-lt"/>
                <a:ea typeface="Times New Roman" panose="02020603050405020304" pitchFamily="18" charset="0"/>
              </a:rPr>
              <a:t>quốc</a:t>
            </a:r>
            <a:r>
              <a:rPr lang="en-US" sz="2000" b="1" dirty="0">
                <a:solidFill>
                  <a:srgbClr val="0070C0"/>
                </a:solidFill>
                <a:latin typeface="+mj-lt"/>
                <a:ea typeface="Times New Roman" panose="02020603050405020304" pitchFamily="18" charset="0"/>
              </a:rPr>
              <a:t> </a:t>
            </a:r>
            <a:r>
              <a:rPr lang="en-US" sz="2000" dirty="0" err="1">
                <a:solidFill>
                  <a:srgbClr val="660066"/>
                </a:solidFill>
                <a:latin typeface="+mj-lt"/>
                <a:ea typeface="Times New Roman" panose="02020603050405020304" pitchFamily="18" charset="0"/>
              </a:rPr>
              <a:t>càng</a:t>
            </a:r>
            <a:r>
              <a:rPr lang="en-US" sz="2000" dirty="0">
                <a:solidFill>
                  <a:srgbClr val="660066"/>
                </a:solidFill>
                <a:latin typeface="+mj-lt"/>
                <a:ea typeface="Times New Roman" panose="02020603050405020304" pitchFamily="18" charset="0"/>
              </a:rPr>
              <a:t> </a:t>
            </a:r>
            <a:r>
              <a:rPr lang="en-US" sz="2000" dirty="0" err="1">
                <a:solidFill>
                  <a:srgbClr val="660066"/>
                </a:solidFill>
                <a:latin typeface="+mj-lt"/>
                <a:ea typeface="Times New Roman" panose="02020603050405020304" pitchFamily="18" charset="0"/>
              </a:rPr>
              <a:t>tăng</a:t>
            </a:r>
            <a:r>
              <a:rPr lang="en-US" sz="2000" dirty="0">
                <a:solidFill>
                  <a:srgbClr val="660066"/>
                </a:solidFill>
                <a:latin typeface="+mj-lt"/>
                <a:ea typeface="Times New Roman" panose="02020603050405020304" pitchFamily="18" charset="0"/>
              </a:rPr>
              <a:t> </a:t>
            </a:r>
            <a:r>
              <a:rPr lang="en-US" sz="2000" dirty="0" err="1">
                <a:solidFill>
                  <a:srgbClr val="660066"/>
                </a:solidFill>
                <a:latin typeface="+mj-lt"/>
                <a:ea typeface="Times New Roman" panose="02020603050405020304" pitchFamily="18" charset="0"/>
              </a:rPr>
              <a:t>thêm</a:t>
            </a:r>
            <a:r>
              <a:rPr lang="en-US" sz="2000" dirty="0">
                <a:solidFill>
                  <a:srgbClr val="660066"/>
                </a:solidFill>
                <a:latin typeface="Times New Roman" panose="02020603050405020304" pitchFamily="18" charset="0"/>
                <a:ea typeface="Times New Roman" panose="02020603050405020304" pitchFamily="18" charset="0"/>
              </a:rPr>
              <a:t>.</a:t>
            </a:r>
            <a:endParaRPr lang="en-US" sz="2000" dirty="0">
              <a:solidFill>
                <a:srgbClr val="660066"/>
              </a:solidFill>
            </a:endParaRPr>
          </a:p>
        </p:txBody>
      </p:sp>
      <p:sp>
        <p:nvSpPr>
          <p:cNvPr id="21" name="Rectangle 20">
            <a:extLst>
              <a:ext uri="{FF2B5EF4-FFF2-40B4-BE49-F238E27FC236}">
                <a16:creationId xmlns:a16="http://schemas.microsoft.com/office/drawing/2014/main" id="{21617008-EEC0-4CBD-B55C-1BC5CFCFA047}"/>
              </a:ext>
            </a:extLst>
          </p:cNvPr>
          <p:cNvSpPr/>
          <p:nvPr/>
        </p:nvSpPr>
        <p:spPr>
          <a:xfrm>
            <a:off x="3581400" y="4374391"/>
            <a:ext cx="5626861" cy="400110"/>
          </a:xfrm>
          <a:prstGeom prst="rect">
            <a:avLst/>
          </a:prstGeom>
        </p:spPr>
        <p:txBody>
          <a:bodyPr wrap="none">
            <a:spAutoFit/>
          </a:bodyPr>
          <a:lstStyle/>
          <a:p>
            <a:pPr marL="342900" indent="-342900">
              <a:buFont typeface="Wingdings" panose="05000000000000000000" pitchFamily="2" charset="2"/>
              <a:buChar char="§"/>
            </a:pPr>
            <a:r>
              <a:rPr lang="en-US" sz="2000" b="1" dirty="0" err="1">
                <a:solidFill>
                  <a:srgbClr val="CC0000"/>
                </a:solidFill>
                <a:ea typeface="Calibri" panose="020F0502020204030204" pitchFamily="34" charset="0"/>
                <a:cs typeface="Times New Roman" panose="02020603050405020304" pitchFamily="18" charset="0"/>
              </a:rPr>
              <a:t>Hậu</a:t>
            </a:r>
            <a:r>
              <a:rPr lang="en-US" sz="2000" b="1" dirty="0">
                <a:solidFill>
                  <a:srgbClr val="CC0000"/>
                </a:solidFill>
                <a:ea typeface="Calibri" panose="020F0502020204030204" pitchFamily="34" charset="0"/>
                <a:cs typeface="Times New Roman" panose="02020603050405020304" pitchFamily="18" charset="0"/>
              </a:rPr>
              <a:t> </a:t>
            </a:r>
            <a:r>
              <a:rPr lang="en-US" sz="2000" b="1" dirty="0" err="1">
                <a:solidFill>
                  <a:srgbClr val="CC0000"/>
                </a:solidFill>
                <a:ea typeface="Calibri" panose="020F0502020204030204" pitchFamily="34" charset="0"/>
                <a:cs typeface="Times New Roman" panose="02020603050405020304" pitchFamily="18" charset="0"/>
              </a:rPr>
              <a:t>quả</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của</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chiến</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tranh</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thế</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giới</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thứ</a:t>
            </a:r>
            <a:r>
              <a:rPr lang="en-US" sz="2000" b="1" dirty="0">
                <a:solidFill>
                  <a:srgbClr val="002060"/>
                </a:solidFill>
                <a:ea typeface="Calibri" panose="020F0502020204030204" pitchFamily="34" charset="0"/>
                <a:cs typeface="Times New Roman" panose="02020603050405020304" pitchFamily="18" charset="0"/>
              </a:rPr>
              <a:t> </a:t>
            </a:r>
            <a:r>
              <a:rPr lang="en-US" sz="2000" b="1" dirty="0" err="1">
                <a:solidFill>
                  <a:srgbClr val="002060"/>
                </a:solidFill>
                <a:ea typeface="Calibri" panose="020F0502020204030204" pitchFamily="34" charset="0"/>
                <a:cs typeface="Times New Roman" panose="02020603050405020304" pitchFamily="18" charset="0"/>
              </a:rPr>
              <a:t>nhất</a:t>
            </a:r>
            <a:endParaRPr lang="en-US" sz="2000" b="1" dirty="0"/>
          </a:p>
        </p:txBody>
      </p:sp>
      <p:sp>
        <p:nvSpPr>
          <p:cNvPr id="23" name="Rectangle 22">
            <a:extLst>
              <a:ext uri="{FF2B5EF4-FFF2-40B4-BE49-F238E27FC236}">
                <a16:creationId xmlns:a16="http://schemas.microsoft.com/office/drawing/2014/main" id="{67907D40-8DD5-4E42-BCE1-1F5955251941}"/>
              </a:ext>
            </a:extLst>
          </p:cNvPr>
          <p:cNvSpPr/>
          <p:nvPr/>
        </p:nvSpPr>
        <p:spPr>
          <a:xfrm>
            <a:off x="2667000" y="6172726"/>
            <a:ext cx="9296400" cy="707886"/>
          </a:xfrm>
          <a:prstGeom prst="rect">
            <a:avLst/>
          </a:prstGeom>
        </p:spPr>
        <p:txBody>
          <a:bodyPr wrap="square">
            <a:spAutoFit/>
          </a:bodyPr>
          <a:lstStyle/>
          <a:p>
            <a:pPr indent="457200" algn="ctr">
              <a:spcAft>
                <a:spcPts val="0"/>
              </a:spcAft>
            </a:pPr>
            <a:r>
              <a:rPr lang="en-US" sz="2000" b="1" dirty="0" err="1">
                <a:solidFill>
                  <a:srgbClr val="FF0000"/>
                </a:solidFill>
                <a:latin typeface="+mj-lt"/>
                <a:ea typeface="Times New Roman" panose="02020603050405020304" pitchFamily="18" charset="0"/>
              </a:rPr>
              <a:t>Tạo</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điều</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kiện</a:t>
            </a:r>
            <a:r>
              <a:rPr lang="en-US" sz="2000" dirty="0">
                <a:solidFill>
                  <a:srgbClr val="00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cho</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phong</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trào</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đấu</a:t>
            </a:r>
            <a:r>
              <a:rPr lang="en-US" sz="2000" b="1" dirty="0">
                <a:solidFill>
                  <a:srgbClr val="FF0000"/>
                </a:solidFill>
                <a:latin typeface="+mj-lt"/>
                <a:ea typeface="Times New Roman" panose="02020603050405020304" pitchFamily="18" charset="0"/>
              </a:rPr>
              <a:t> </a:t>
            </a:r>
            <a:r>
              <a:rPr lang="en-US" sz="2000" b="1" dirty="0" err="1">
                <a:solidFill>
                  <a:srgbClr val="FF0000"/>
                </a:solidFill>
                <a:latin typeface="+mj-lt"/>
                <a:ea typeface="Times New Roman" panose="02020603050405020304" pitchFamily="18" charset="0"/>
              </a:rPr>
              <a:t>tranh</a:t>
            </a:r>
            <a:r>
              <a:rPr lang="en-US" sz="2000" b="1" dirty="0">
                <a:solidFill>
                  <a:srgbClr val="FF0000"/>
                </a:solidFill>
                <a:latin typeface="+mj-lt"/>
                <a:ea typeface="Times New Roman" panose="02020603050405020304" pitchFamily="18" charset="0"/>
              </a:rPr>
              <a:t> </a:t>
            </a:r>
            <a:r>
              <a:rPr lang="en-US" sz="2000" dirty="0">
                <a:solidFill>
                  <a:srgbClr val="000000"/>
                </a:solidFill>
                <a:latin typeface="+mj-lt"/>
                <a:ea typeface="Times New Roman" panose="02020603050405020304" pitchFamily="18" charset="0"/>
              </a:rPr>
              <a:t>ở </a:t>
            </a:r>
            <a:r>
              <a:rPr lang="en-US" sz="2000" dirty="0" err="1">
                <a:solidFill>
                  <a:srgbClr val="000000"/>
                </a:solidFill>
                <a:latin typeface="+mj-lt"/>
                <a:ea typeface="Times New Roman" panose="02020603050405020304" pitchFamily="18" charset="0"/>
              </a:rPr>
              <a:t>các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nước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nói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chung</a:t>
            </a:r>
            <a:r>
              <a:rPr lang="en-US" sz="2000" dirty="0">
                <a:solidFill>
                  <a:srgbClr val="000000"/>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các</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dân</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tộc</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thuộc</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địa</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nói</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riêng</a:t>
            </a:r>
            <a:r>
              <a:rPr lang="en-US" sz="2000" dirty="0">
                <a:solidFill>
                  <a:srgbClr val="000000"/>
                </a:solidFill>
                <a:latin typeface="+mj-lt"/>
                <a:ea typeface="Times New Roman" panose="02020603050405020304" pitchFamily="18" charset="0"/>
              </a:rPr>
              <a:t> </a:t>
            </a:r>
            <a:r>
              <a:rPr lang="en-US" sz="2000" b="1" dirty="0" err="1">
                <a:solidFill>
                  <a:srgbClr val="660066"/>
                </a:solidFill>
                <a:latin typeface="+mj-lt"/>
                <a:ea typeface="Times New Roman" panose="02020603050405020304" pitchFamily="18" charset="0"/>
              </a:rPr>
              <a:t>phát</a:t>
            </a:r>
            <a:r>
              <a:rPr lang="en-US" sz="2000" b="1" dirty="0">
                <a:solidFill>
                  <a:srgbClr val="660066"/>
                </a:solidFill>
                <a:latin typeface="+mj-lt"/>
                <a:ea typeface="Times New Roman" panose="02020603050405020304" pitchFamily="18" charset="0"/>
              </a:rPr>
              <a:t> </a:t>
            </a:r>
            <a:r>
              <a:rPr lang="en-US" sz="2000" b="1" dirty="0" err="1">
                <a:solidFill>
                  <a:srgbClr val="660066"/>
                </a:solidFill>
                <a:latin typeface="+mj-lt"/>
                <a:ea typeface="Times New Roman" panose="02020603050405020304" pitchFamily="18" charset="0"/>
              </a:rPr>
              <a:t>triển</a:t>
            </a:r>
            <a:r>
              <a:rPr lang="en-US" sz="2000" b="1" dirty="0">
                <a:solidFill>
                  <a:srgbClr val="660066"/>
                </a:solidFill>
                <a:latin typeface="+mj-lt"/>
                <a:ea typeface="Times New Roman" panose="02020603050405020304" pitchFamily="18" charset="0"/>
              </a:rPr>
              <a:t> </a:t>
            </a:r>
            <a:r>
              <a:rPr lang="en-US" sz="2000" b="1" dirty="0" err="1">
                <a:solidFill>
                  <a:srgbClr val="660066"/>
                </a:solidFill>
                <a:latin typeface="+mj-lt"/>
                <a:ea typeface="Times New Roman" panose="02020603050405020304" pitchFamily="18" charset="0"/>
              </a:rPr>
              <a:t>mạnh</a:t>
            </a:r>
            <a:r>
              <a:rPr lang="en-US" sz="2000" b="1" dirty="0">
                <a:solidFill>
                  <a:srgbClr val="660066"/>
                </a:solidFill>
                <a:latin typeface="+mj-lt"/>
                <a:ea typeface="Times New Roman" panose="02020603050405020304" pitchFamily="18" charset="0"/>
              </a:rPr>
              <a:t> </a:t>
            </a:r>
            <a:r>
              <a:rPr lang="en-US" sz="2000" b="1" dirty="0" err="1">
                <a:solidFill>
                  <a:srgbClr val="660066"/>
                </a:solidFill>
                <a:latin typeface="+mj-lt"/>
                <a:ea typeface="Times New Roman" panose="02020603050405020304" pitchFamily="18" charset="0"/>
              </a:rPr>
              <a:t>mẽ</a:t>
            </a:r>
            <a:r>
              <a:rPr lang="en-US" sz="2000" dirty="0">
                <a:solidFill>
                  <a:srgbClr val="000000"/>
                </a:solidFill>
                <a:latin typeface="+mj-lt"/>
                <a:ea typeface="Times New Roman" panose="02020603050405020304" pitchFamily="18" charset="0"/>
              </a:rPr>
              <a:t>.</a:t>
            </a:r>
            <a:endParaRPr lang="en-US" sz="2000" dirty="0">
              <a:effectLst/>
              <a:latin typeface="+mj-lt"/>
              <a:ea typeface="Times New Roman" panose="02020603050405020304" pitchFamily="18" charset="0"/>
            </a:endParaRPr>
          </a:p>
        </p:txBody>
      </p:sp>
    </p:spTree>
    <p:extLst>
      <p:ext uri="{BB962C8B-B14F-4D97-AF65-F5344CB8AC3E}">
        <p14:creationId xmlns:p14="http://schemas.microsoft.com/office/powerpoint/2010/main" val="2084953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1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499"/>
                                          </p:stCondLst>
                                        </p:cTn>
                                        <p:tgtEl>
                                          <p:spTgt spid="14"/>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499"/>
                                          </p:stCondLst>
                                        </p:cTn>
                                        <p:tgtEl>
                                          <p:spTgt spid="1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9"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0-#ppt_w/2"/>
                                          </p:val>
                                        </p:tav>
                                        <p:tav tm="100000">
                                          <p:val>
                                            <p:strVal val="#ppt_x"/>
                                          </p:val>
                                        </p:tav>
                                      </p:tavLst>
                                    </p:anim>
                                    <p:anim calcmode="lin" valueType="num">
                                      <p:cBhvr additive="base">
                                        <p:cTn id="28" dur="500" fill="hold"/>
                                        <p:tgtEl>
                                          <p:spTgt spid="21"/>
                                        </p:tgtEl>
                                        <p:attrNameLst>
                                          <p:attrName>ppt_y</p:attrName>
                                        </p:attrNameLst>
                                      </p:cBhvr>
                                      <p:tavLst>
                                        <p:tav tm="0">
                                          <p:val>
                                            <p:strVal val="0-#ppt_h/2"/>
                                          </p:val>
                                        </p:tav>
                                        <p:tav tm="100000">
                                          <p:val>
                                            <p:strVal val="#ppt_y"/>
                                          </p:val>
                                        </p:tav>
                                      </p:tavLst>
                                    </p:anim>
                                  </p:childTnLst>
                                </p:cTn>
                              </p:par>
                              <p:par>
                                <p:cTn id="29" presetID="22" presetClass="entr" presetSubtype="4"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down)">
                                      <p:cBhvr>
                                        <p:cTn id="31" dur="500"/>
                                        <p:tgtEl>
                                          <p:spTgt spid="18"/>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circle(in)">
                                      <p:cBhvr>
                                        <p:cTn id="34" dur="20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additive="base">
                                        <p:cTn id="39" dur="500" fill="hold"/>
                                        <p:tgtEl>
                                          <p:spTgt spid="17"/>
                                        </p:tgtEl>
                                        <p:attrNameLst>
                                          <p:attrName>ppt_x</p:attrName>
                                        </p:attrNameLst>
                                      </p:cBhvr>
                                      <p:tavLst>
                                        <p:tav tm="0">
                                          <p:val>
                                            <p:strVal val="0-#ppt_w/2"/>
                                          </p:val>
                                        </p:tav>
                                        <p:tav tm="100000">
                                          <p:val>
                                            <p:strVal val="#ppt_x"/>
                                          </p:val>
                                        </p:tav>
                                      </p:tavLst>
                                    </p:anim>
                                    <p:anim calcmode="lin" valueType="num">
                                      <p:cBhvr additive="base">
                                        <p:cTn id="40"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31" presetClass="entr" presetSubtype="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1000" fill="hold"/>
                                        <p:tgtEl>
                                          <p:spTgt spid="23"/>
                                        </p:tgtEl>
                                        <p:attrNameLst>
                                          <p:attrName>ppt_w</p:attrName>
                                        </p:attrNameLst>
                                      </p:cBhvr>
                                      <p:tavLst>
                                        <p:tav tm="0">
                                          <p:val>
                                            <p:fltVal val="0"/>
                                          </p:val>
                                        </p:tav>
                                        <p:tav tm="100000">
                                          <p:val>
                                            <p:strVal val="#ppt_w"/>
                                          </p:val>
                                        </p:tav>
                                      </p:tavLst>
                                    </p:anim>
                                    <p:anim calcmode="lin" valueType="num">
                                      <p:cBhvr>
                                        <p:cTn id="46" dur="1000" fill="hold"/>
                                        <p:tgtEl>
                                          <p:spTgt spid="23"/>
                                        </p:tgtEl>
                                        <p:attrNameLst>
                                          <p:attrName>ppt_h</p:attrName>
                                        </p:attrNameLst>
                                      </p:cBhvr>
                                      <p:tavLst>
                                        <p:tav tm="0">
                                          <p:val>
                                            <p:fltVal val="0"/>
                                          </p:val>
                                        </p:tav>
                                        <p:tav tm="100000">
                                          <p:val>
                                            <p:strVal val="#ppt_h"/>
                                          </p:val>
                                        </p:tav>
                                      </p:tavLst>
                                    </p:anim>
                                    <p:anim calcmode="lin" valueType="num">
                                      <p:cBhvr>
                                        <p:cTn id="47" dur="1000" fill="hold"/>
                                        <p:tgtEl>
                                          <p:spTgt spid="23"/>
                                        </p:tgtEl>
                                        <p:attrNameLst>
                                          <p:attrName>style.rotation</p:attrName>
                                        </p:attrNameLst>
                                      </p:cBhvr>
                                      <p:tavLst>
                                        <p:tav tm="0">
                                          <p:val>
                                            <p:fltVal val="90"/>
                                          </p:val>
                                        </p:tav>
                                        <p:tav tm="100000">
                                          <p:val>
                                            <p:fltVal val="0"/>
                                          </p:val>
                                        </p:tav>
                                      </p:tavLst>
                                    </p:anim>
                                    <p:animEffect transition="in" filter="fade">
                                      <p:cBhvr>
                                        <p:cTn id="48" dur="1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animBg="1" autoUpdateAnimBg="0"/>
      <p:bldP spid="17" grpId="0" animBg="1"/>
      <p:bldP spid="18" grpId="0"/>
      <p:bldP spid="19" grpId="0"/>
      <p:bldP spid="21" grpId="0"/>
      <p:bldP spid="2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Fastest Powerpoint Background Image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068568"/>
            <a:ext cx="12192000" cy="278943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516669" y="4836527"/>
            <a:ext cx="4315147" cy="161646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867" kern="0">
              <a:solidFill>
                <a:srgbClr val="FFFFFF"/>
              </a:solidFill>
              <a:latin typeface="Arial"/>
              <a:sym typeface="Arial"/>
            </a:endParaRPr>
          </a:p>
        </p:txBody>
      </p:sp>
      <p:sp>
        <p:nvSpPr>
          <p:cNvPr id="4" name="AutoShape 4" descr="Corporation Slide Powerpoint Templates - Blue, Business &amp; Finance, Orange -  Free PPT Backgrounds and Templates">
            <a:extLst>
              <a:ext uri="{FF2B5EF4-FFF2-40B4-BE49-F238E27FC236}">
                <a16:creationId xmlns:a16="http://schemas.microsoft.com/office/drawing/2014/main" id="{2FD96D15-C055-416E-A3F6-F13158257ABD}"/>
              </a:ext>
            </a:extLst>
          </p:cNvPr>
          <p:cNvSpPr>
            <a:spLocks noChangeAspect="1" noChangeArrowheads="1"/>
          </p:cNvSpPr>
          <p:nvPr/>
        </p:nvSpPr>
        <p:spPr bwMode="auto">
          <a:xfrm>
            <a:off x="-376294" y="-160108"/>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sp>
        <p:nvSpPr>
          <p:cNvPr id="5" name="AutoShape 6" descr="Corporate Presentation Template">
            <a:extLst>
              <a:ext uri="{FF2B5EF4-FFF2-40B4-BE49-F238E27FC236}">
                <a16:creationId xmlns:a16="http://schemas.microsoft.com/office/drawing/2014/main" id="{CBBD5966-A29D-4C1A-BEC6-14625A50424C}"/>
              </a:ext>
            </a:extLst>
          </p:cNvPr>
          <p:cNvSpPr>
            <a:spLocks noChangeAspect="1" noChangeArrowheads="1"/>
          </p:cNvSpPr>
          <p:nvPr/>
        </p:nvSpPr>
        <p:spPr bwMode="auto">
          <a:xfrm>
            <a:off x="-173094" y="43092"/>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grpSp>
        <p:nvGrpSpPr>
          <p:cNvPr id="6" name="Group 21">
            <a:extLst>
              <a:ext uri="{FF2B5EF4-FFF2-40B4-BE49-F238E27FC236}">
                <a16:creationId xmlns:a16="http://schemas.microsoft.com/office/drawing/2014/main" id="{698E8179-2248-4575-A6D8-0B0CF94F5A51}"/>
              </a:ext>
            </a:extLst>
          </p:cNvPr>
          <p:cNvGrpSpPr>
            <a:grpSpLocks/>
          </p:cNvGrpSpPr>
          <p:nvPr/>
        </p:nvGrpSpPr>
        <p:grpSpPr bwMode="auto">
          <a:xfrm>
            <a:off x="835" y="812667"/>
            <a:ext cx="10661685" cy="21504"/>
            <a:chOff x="228" y="576"/>
            <a:chExt cx="5298" cy="353680"/>
          </a:xfrm>
        </p:grpSpPr>
        <p:sp>
          <p:nvSpPr>
            <p:cNvPr id="7" name="Line 7">
              <a:extLst>
                <a:ext uri="{FF2B5EF4-FFF2-40B4-BE49-F238E27FC236}">
                  <a16:creationId xmlns:a16="http://schemas.microsoft.com/office/drawing/2014/main" id="{2C2FB6EF-D240-4970-BB41-46558A9A095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8" name="Line 8">
              <a:extLst>
                <a:ext uri="{FF2B5EF4-FFF2-40B4-BE49-F238E27FC236}">
                  <a16:creationId xmlns:a16="http://schemas.microsoft.com/office/drawing/2014/main" id="{FAB3C424-9DD1-4D4F-8A63-BE773DDEAEB0}"/>
                </a:ext>
              </a:extLst>
            </p:cNvPr>
            <p:cNvSpPr>
              <a:spLocks noChangeShapeType="1"/>
            </p:cNvSpPr>
            <p:nvPr/>
          </p:nvSpPr>
          <p:spPr bwMode="auto">
            <a:xfrm>
              <a:off x="228" y="35425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dirty="0">
                <a:solidFill>
                  <a:srgbClr val="494B58"/>
                </a:solidFill>
                <a:latin typeface="Arial"/>
                <a:cs typeface="Arial"/>
                <a:sym typeface="Arial"/>
              </a:endParaRPr>
            </a:p>
          </p:txBody>
        </p:sp>
      </p:grpSp>
      <p:sp>
        <p:nvSpPr>
          <p:cNvPr id="9" name="TextBox 8">
            <a:extLst>
              <a:ext uri="{FF2B5EF4-FFF2-40B4-BE49-F238E27FC236}">
                <a16:creationId xmlns:a16="http://schemas.microsoft.com/office/drawing/2014/main" id="{8F4CB62C-028D-4926-B6E5-8F272932141F}"/>
              </a:ext>
            </a:extLst>
          </p:cNvPr>
          <p:cNvSpPr txBox="1"/>
          <p:nvPr/>
        </p:nvSpPr>
        <p:spPr>
          <a:xfrm>
            <a:off x="228600" y="163345"/>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10" name="Rectangle 9">
            <a:extLst>
              <a:ext uri="{FF2B5EF4-FFF2-40B4-BE49-F238E27FC236}">
                <a16:creationId xmlns:a16="http://schemas.microsoft.com/office/drawing/2014/main" id="{A4B9500C-ADA3-41B2-AD82-69614202B44C}"/>
              </a:ext>
            </a:extLst>
          </p:cNvPr>
          <p:cNvSpPr/>
          <p:nvPr/>
        </p:nvSpPr>
        <p:spPr>
          <a:xfrm>
            <a:off x="1871901" y="1595026"/>
            <a:ext cx="8180232" cy="400110"/>
          </a:xfrm>
          <a:prstGeom prst="rect">
            <a:avLst/>
          </a:prstGeom>
        </p:spPr>
        <p:txBody>
          <a:bodyPr wrap="square">
            <a:spAutoFit/>
          </a:bodyPr>
          <a:lstStyle/>
          <a:p>
            <a:pPr marL="342900" indent="-342900">
              <a:spcAft>
                <a:spcPts val="0"/>
              </a:spcAft>
              <a:buFont typeface="Wingdings" panose="05000000000000000000" pitchFamily="2" charset="2"/>
              <a:buChar char="q"/>
            </a:pP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hình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thế</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giới</a:t>
            </a:r>
            <a:endParaRPr lang="en-US" sz="2000" dirty="0">
              <a:solidFill>
                <a:srgbClr val="3333CC"/>
              </a:solidFill>
              <a:effectLst/>
              <a:latin typeface="+mj-lt"/>
              <a:ea typeface="Calibri" panose="020F0502020204030204" pitchFamily="34" charset="0"/>
              <a:cs typeface="Times New Roman" panose="02020603050405020304" pitchFamily="18" charset="0"/>
            </a:endParaRPr>
          </a:p>
        </p:txBody>
      </p:sp>
      <p:sp>
        <p:nvSpPr>
          <p:cNvPr id="11" name="Rectangle 10">
            <a:extLst>
              <a:ext uri="{FF2B5EF4-FFF2-40B4-BE49-F238E27FC236}">
                <a16:creationId xmlns:a16="http://schemas.microsoft.com/office/drawing/2014/main" id="{7C978BFF-1210-4112-8A8A-213A3AC196B1}"/>
              </a:ext>
            </a:extLst>
          </p:cNvPr>
          <p:cNvSpPr/>
          <p:nvPr/>
        </p:nvSpPr>
        <p:spPr>
          <a:xfrm>
            <a:off x="711751" y="1025751"/>
            <a:ext cx="9344151" cy="430887"/>
          </a:xfrm>
          <a:prstGeom prst="rect">
            <a:avLst/>
          </a:prstGeom>
        </p:spPr>
        <p:txBody>
          <a:bodyPr wrap="square">
            <a:spAutoFit/>
          </a:bodyPr>
          <a:lstStyle/>
          <a:p>
            <a:pPr indent="457200" fontAlgn="base">
              <a:spcAft>
                <a:spcPts val="0"/>
              </a:spcAft>
            </a:pPr>
            <a:r>
              <a:rPr lang="en-US" sz="2200" b="1" dirty="0">
                <a:solidFill>
                  <a:schemeClr val="accent6">
                    <a:lumMod val="50000"/>
                  </a:schemeClr>
                </a:solidFill>
                <a:ea typeface="Calibri" panose="020F0502020204030204" pitchFamily="34" charset="0"/>
                <a:cs typeface="Times New Roman" panose="02020603050405020304" pitchFamily="18" charset="0"/>
              </a:rPr>
              <a:t>a) </a:t>
            </a:r>
            <a:r>
              <a:rPr lang="en-US" sz="2200" b="1" dirty="0" err="1">
                <a:solidFill>
                  <a:schemeClr val="accent6">
                    <a:lumMod val="50000"/>
                  </a:schemeClr>
                </a:solidFill>
                <a:ea typeface="Calibri" panose="020F0502020204030204" pitchFamily="34" charset="0"/>
                <a:cs typeface="Times New Roman" panose="02020603050405020304" pitchFamily="18" charset="0"/>
              </a:rPr>
              <a:t>Tình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hình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thế</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giới</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và</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Việt</a:t>
            </a:r>
            <a:r>
              <a:rPr lang="en-US" sz="2200" b="1" dirty="0">
                <a:solidFill>
                  <a:schemeClr val="accent6">
                    <a:lumMod val="50000"/>
                  </a:schemeClr>
                </a:solidFill>
                <a:ea typeface="Calibri" panose="020F0502020204030204" pitchFamily="34" charset="0"/>
                <a:cs typeface="Times New Roman" panose="02020603050405020304" pitchFamily="18" charset="0"/>
              </a:rPr>
              <a:t> Nam </a:t>
            </a:r>
            <a:r>
              <a:rPr lang="en-US" sz="2200" b="1" dirty="0" err="1">
                <a:solidFill>
                  <a:schemeClr val="accent6">
                    <a:lumMod val="50000"/>
                  </a:schemeClr>
                </a:solidFill>
                <a:ea typeface="Calibri" panose="020F0502020204030204" pitchFamily="34" charset="0"/>
                <a:cs typeface="Times New Roman" panose="02020603050405020304" pitchFamily="18" charset="0"/>
              </a:rPr>
              <a:t>cuối</a:t>
            </a:r>
            <a:r>
              <a:rPr lang="en-US" sz="2200" b="1" dirty="0">
                <a:solidFill>
                  <a:schemeClr val="accent6">
                    <a:lumMod val="50000"/>
                  </a:schemeClr>
                </a:solidFill>
                <a:ea typeface="Calibri" panose="020F0502020204030204" pitchFamily="34" charset="0"/>
                <a:cs typeface="Times New Roman" panose="02020603050405020304" pitchFamily="18" charset="0"/>
              </a:rPr>
              <a:t> TK XIX </a:t>
            </a:r>
            <a:r>
              <a:rPr lang="en-US" sz="2200" b="1" dirty="0" err="1">
                <a:solidFill>
                  <a:schemeClr val="accent6">
                    <a:lumMod val="50000"/>
                  </a:schemeClr>
                </a:solidFill>
                <a:ea typeface="Calibri" panose="020F0502020204030204" pitchFamily="34" charset="0"/>
                <a:cs typeface="Times New Roman" panose="02020603050405020304" pitchFamily="18" charset="0"/>
              </a:rPr>
              <a:t>đầu</a:t>
            </a:r>
            <a:r>
              <a:rPr lang="en-US" sz="2200" b="1" dirty="0">
                <a:solidFill>
                  <a:schemeClr val="accent6">
                    <a:lumMod val="50000"/>
                  </a:schemeClr>
                </a:solidFill>
                <a:ea typeface="Calibri" panose="020F0502020204030204" pitchFamily="34" charset="0"/>
                <a:cs typeface="Times New Roman" panose="02020603050405020304" pitchFamily="18" charset="0"/>
              </a:rPr>
              <a:t> TK XX</a:t>
            </a:r>
            <a:endParaRPr lang="en-US" sz="2200" dirty="0">
              <a:solidFill>
                <a:schemeClr val="accent6">
                  <a:lumMod val="50000"/>
                </a:schemeClr>
              </a:solidFill>
            </a:endParaRPr>
          </a:p>
        </p:txBody>
      </p:sp>
      <p:sp>
        <p:nvSpPr>
          <p:cNvPr id="12" name="Rectangle 11">
            <a:extLst>
              <a:ext uri="{FF2B5EF4-FFF2-40B4-BE49-F238E27FC236}">
                <a16:creationId xmlns:a16="http://schemas.microsoft.com/office/drawing/2014/main" id="{164CDD14-C257-4734-9E52-05D221AF4245}"/>
              </a:ext>
            </a:extLst>
          </p:cNvPr>
          <p:cNvSpPr/>
          <p:nvPr/>
        </p:nvSpPr>
        <p:spPr>
          <a:xfrm>
            <a:off x="6078861" y="2447894"/>
            <a:ext cx="4970139" cy="794619"/>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t>Phong</a:t>
            </a:r>
            <a:r>
              <a:rPr lang="en-US" sz="2000" dirty="0"/>
              <a:t> </a:t>
            </a:r>
            <a:r>
              <a:rPr lang="en-US" sz="2000" dirty="0" err="1"/>
              <a:t>trào</a:t>
            </a:r>
            <a:r>
              <a:rPr lang="en-US" sz="2000" dirty="0"/>
              <a:t> </a:t>
            </a:r>
            <a:r>
              <a:rPr lang="en-US" sz="2000" dirty="0" err="1"/>
              <a:t>cộng</a:t>
            </a:r>
            <a:r>
              <a:rPr lang="en-US" sz="2000" dirty="0"/>
              <a:t> </a:t>
            </a:r>
            <a:r>
              <a:rPr lang="en-US" sz="2000" dirty="0" err="1"/>
              <a:t>sản</a:t>
            </a:r>
            <a:r>
              <a:rPr lang="en-US" sz="2000" dirty="0"/>
              <a:t>, </a:t>
            </a:r>
            <a:r>
              <a:rPr lang="en-US" sz="2000" dirty="0" err="1"/>
              <a:t>công</a:t>
            </a:r>
            <a:r>
              <a:rPr lang="en-US" sz="2000" dirty="0"/>
              <a:t> </a:t>
            </a:r>
            <a:r>
              <a:rPr lang="en-US" sz="2000" dirty="0" err="1"/>
              <a:t>nhân</a:t>
            </a:r>
            <a:r>
              <a:rPr lang="en-US" sz="2000" dirty="0"/>
              <a:t> </a:t>
            </a:r>
            <a:r>
              <a:rPr lang="en-US" sz="2000" dirty="0" err="1"/>
              <a:t>quốc</a:t>
            </a:r>
            <a:r>
              <a:rPr lang="en-US" sz="2000" dirty="0"/>
              <a:t> </a:t>
            </a:r>
            <a:r>
              <a:rPr lang="en-US" sz="2000" dirty="0" err="1"/>
              <a:t>tế</a:t>
            </a:r>
            <a:r>
              <a:rPr lang="en-US" sz="2000" dirty="0"/>
              <a:t> </a:t>
            </a:r>
            <a:r>
              <a:rPr lang="en-US" sz="2000" dirty="0" err="1"/>
              <a:t>phát</a:t>
            </a:r>
            <a:r>
              <a:rPr lang="en-US" sz="2000" dirty="0"/>
              <a:t> </a:t>
            </a:r>
            <a:r>
              <a:rPr lang="en-US" sz="2000" dirty="0" err="1"/>
              <a:t>triển</a:t>
            </a:r>
            <a:r>
              <a:rPr lang="en-US" sz="2000" dirty="0"/>
              <a:t> </a:t>
            </a:r>
            <a:r>
              <a:rPr lang="en-US" sz="2000" dirty="0" err="1"/>
              <a:t>mạnh</a:t>
            </a:r>
            <a:r>
              <a:rPr lang="en-US" sz="2000" dirty="0"/>
              <a:t> </a:t>
            </a:r>
            <a:r>
              <a:rPr lang="en-US" sz="2000" dirty="0" err="1"/>
              <a:t>mẽ</a:t>
            </a:r>
            <a:r>
              <a:rPr lang="en-US" sz="2000" dirty="0"/>
              <a:t>.</a:t>
            </a:r>
            <a:endParaRPr lang="ko-KR" altLang="en-US" sz="2000" dirty="0">
              <a:solidFill>
                <a:prstClr val="white"/>
              </a:solidFill>
            </a:endParaRPr>
          </a:p>
        </p:txBody>
      </p:sp>
      <p:sp>
        <p:nvSpPr>
          <p:cNvPr id="13" name="Rectangle 12">
            <a:extLst>
              <a:ext uri="{FF2B5EF4-FFF2-40B4-BE49-F238E27FC236}">
                <a16:creationId xmlns:a16="http://schemas.microsoft.com/office/drawing/2014/main" id="{B435870A-08A0-442D-ADA0-567F9E4F511C}"/>
              </a:ext>
            </a:extLst>
          </p:cNvPr>
          <p:cNvSpPr/>
          <p:nvPr/>
        </p:nvSpPr>
        <p:spPr>
          <a:xfrm>
            <a:off x="6078861" y="3575909"/>
            <a:ext cx="4970139" cy="1189498"/>
          </a:xfrm>
          <a:prstGeom prst="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t>Phải</a:t>
            </a:r>
            <a:r>
              <a:rPr lang="en-US" sz="2000" dirty="0"/>
              <a:t> </a:t>
            </a:r>
            <a:r>
              <a:rPr lang="en-US" sz="2000" dirty="0" err="1"/>
              <a:t>có</a:t>
            </a:r>
            <a:r>
              <a:rPr lang="en-US" sz="2000" dirty="0"/>
              <a:t> </a:t>
            </a:r>
            <a:r>
              <a:rPr lang="en-US" sz="2000" dirty="0" err="1"/>
              <a:t>hệ</a:t>
            </a:r>
            <a:r>
              <a:rPr lang="en-US" sz="2000" dirty="0"/>
              <a:t> </a:t>
            </a:r>
            <a:r>
              <a:rPr lang="en-US" sz="2000" dirty="0" err="1"/>
              <a:t>thống</a:t>
            </a:r>
            <a:r>
              <a:rPr lang="en-US" sz="2000" dirty="0"/>
              <a:t> </a:t>
            </a:r>
            <a:r>
              <a:rPr lang="en-US" sz="2000" dirty="0" err="1"/>
              <a:t>lý</a:t>
            </a:r>
            <a:r>
              <a:rPr lang="en-US" sz="2000" dirty="0"/>
              <a:t> </a:t>
            </a:r>
            <a:r>
              <a:rPr lang="en-US" sz="2000" dirty="0" err="1"/>
              <a:t>luận</a:t>
            </a:r>
            <a:r>
              <a:rPr lang="en-US" sz="2000" dirty="0"/>
              <a:t> </a:t>
            </a:r>
            <a:r>
              <a:rPr lang="en-US" sz="2000" dirty="0" err="1"/>
              <a:t>khoa</a:t>
            </a:r>
            <a:r>
              <a:rPr lang="en-US" sz="2000" dirty="0"/>
              <a:t> </a:t>
            </a:r>
            <a:r>
              <a:rPr lang="en-US" sz="2000" dirty="0" err="1"/>
              <a:t>học</a:t>
            </a:r>
            <a:r>
              <a:rPr lang="en-US" sz="2000" dirty="0"/>
              <a:t> </a:t>
            </a:r>
            <a:r>
              <a:rPr lang="en-US" sz="2000" dirty="0" err="1"/>
              <a:t>với</a:t>
            </a:r>
            <a:r>
              <a:rPr lang="en-US" sz="2000" dirty="0"/>
              <a:t> </a:t>
            </a:r>
            <a:r>
              <a:rPr lang="en-US" sz="2000" dirty="0" err="1"/>
              <a:t>tư</a:t>
            </a:r>
            <a:r>
              <a:rPr lang="en-US" sz="2000" dirty="0"/>
              <a:t> </a:t>
            </a:r>
            <a:r>
              <a:rPr lang="en-US" sz="2000" dirty="0" err="1"/>
              <a:t>cách</a:t>
            </a:r>
            <a:r>
              <a:rPr lang="en-US" sz="2000" dirty="0"/>
              <a:t> </a:t>
            </a:r>
            <a:r>
              <a:rPr lang="en-US" sz="2000" dirty="0" err="1"/>
              <a:t>là</a:t>
            </a:r>
            <a:r>
              <a:rPr lang="en-US" sz="2000" dirty="0"/>
              <a:t> </a:t>
            </a:r>
            <a:r>
              <a:rPr lang="en-US" sz="2000" dirty="0" err="1"/>
              <a:t>vũ</a:t>
            </a:r>
            <a:r>
              <a:rPr lang="en-US" sz="2000" dirty="0"/>
              <a:t> </a:t>
            </a:r>
            <a:r>
              <a:rPr lang="en-US" sz="2000" dirty="0" err="1"/>
              <a:t>khí</a:t>
            </a:r>
            <a:r>
              <a:rPr lang="en-US" sz="2000" dirty="0"/>
              <a:t> </a:t>
            </a:r>
            <a:r>
              <a:rPr lang="en-US" sz="2000" dirty="0" err="1"/>
              <a:t>tư</a:t>
            </a:r>
            <a:r>
              <a:rPr lang="en-US" sz="2000" dirty="0"/>
              <a:t> </a:t>
            </a:r>
            <a:r>
              <a:rPr lang="en-US" sz="2000" dirty="0" err="1"/>
              <a:t>tưởng</a:t>
            </a:r>
            <a:r>
              <a:rPr lang="en-US" sz="2000" dirty="0"/>
              <a:t> </a:t>
            </a:r>
            <a:r>
              <a:rPr lang="en-US" sz="2000" dirty="0" err="1"/>
              <a:t>của</a:t>
            </a:r>
            <a:r>
              <a:rPr lang="en-US" sz="2000" dirty="0"/>
              <a:t> </a:t>
            </a:r>
            <a:r>
              <a:rPr lang="en-US" sz="2000" dirty="0" err="1"/>
              <a:t>giai</a:t>
            </a:r>
            <a:r>
              <a:rPr lang="en-US" sz="2000" dirty="0"/>
              <a:t> </a:t>
            </a:r>
            <a:r>
              <a:rPr lang="en-US" sz="2000" dirty="0" err="1"/>
              <a:t>cấp</a:t>
            </a:r>
            <a:r>
              <a:rPr lang="en-US" sz="2000" dirty="0"/>
              <a:t> </a:t>
            </a:r>
            <a:r>
              <a:rPr lang="en-US" sz="2000" dirty="0" err="1"/>
              <a:t>công</a:t>
            </a:r>
            <a:r>
              <a:rPr lang="en-US" sz="2000" dirty="0"/>
              <a:t> </a:t>
            </a:r>
            <a:r>
              <a:rPr lang="en-US" sz="2000" dirty="0" err="1"/>
              <a:t>nhân</a:t>
            </a:r>
            <a:r>
              <a:rPr lang="en-US" sz="2000" dirty="0"/>
              <a:t> </a:t>
            </a:r>
            <a:r>
              <a:rPr lang="en-US" sz="2000" dirty="0" err="1"/>
              <a:t>đấu</a:t>
            </a:r>
            <a:r>
              <a:rPr lang="en-US" sz="2000" dirty="0"/>
              <a:t> </a:t>
            </a:r>
            <a:r>
              <a:rPr lang="en-US" sz="2000" dirty="0" err="1"/>
              <a:t>tranh</a:t>
            </a:r>
            <a:r>
              <a:rPr lang="en-US" sz="2000" dirty="0"/>
              <a:t> </a:t>
            </a:r>
            <a:r>
              <a:rPr lang="en-US" sz="2000" dirty="0" err="1"/>
              <a:t>chống</a:t>
            </a:r>
            <a:r>
              <a:rPr lang="en-US" sz="2000" dirty="0"/>
              <a:t> </a:t>
            </a:r>
            <a:r>
              <a:rPr lang="en-US" sz="2000" dirty="0" err="1"/>
              <a:t>chủ</a:t>
            </a:r>
            <a:r>
              <a:rPr lang="en-US" sz="2000" dirty="0"/>
              <a:t> </a:t>
            </a:r>
            <a:r>
              <a:rPr lang="en-US" sz="2000" dirty="0" err="1"/>
              <a:t>nghĩa</a:t>
            </a:r>
            <a:r>
              <a:rPr lang="en-US" sz="2000" dirty="0"/>
              <a:t> </a:t>
            </a:r>
            <a:r>
              <a:rPr lang="en-US" sz="2000" dirty="0" err="1"/>
              <a:t>tư</a:t>
            </a:r>
            <a:r>
              <a:rPr lang="en-US" sz="2000" dirty="0"/>
              <a:t> </a:t>
            </a:r>
            <a:r>
              <a:rPr lang="en-US" sz="2000" dirty="0" err="1"/>
              <a:t>bản</a:t>
            </a:r>
            <a:r>
              <a:rPr lang="en-US" sz="2000" dirty="0"/>
              <a:t>.</a:t>
            </a:r>
            <a:endParaRPr lang="ko-KR" altLang="en-US" sz="2000" dirty="0">
              <a:solidFill>
                <a:prstClr val="white"/>
              </a:solidFill>
            </a:endParaRPr>
          </a:p>
        </p:txBody>
      </p:sp>
      <p:sp>
        <p:nvSpPr>
          <p:cNvPr id="14" name="Rectangle 13">
            <a:extLst>
              <a:ext uri="{FF2B5EF4-FFF2-40B4-BE49-F238E27FC236}">
                <a16:creationId xmlns:a16="http://schemas.microsoft.com/office/drawing/2014/main" id="{336478D0-8636-4C31-B0E2-870D0295DA10}"/>
              </a:ext>
            </a:extLst>
          </p:cNvPr>
          <p:cNvSpPr/>
          <p:nvPr/>
        </p:nvSpPr>
        <p:spPr>
          <a:xfrm>
            <a:off x="6000727" y="5263403"/>
            <a:ext cx="5048273" cy="941784"/>
          </a:xfrm>
          <a:prstGeom prst="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dirty="0" err="1"/>
              <a:t>Chủ</a:t>
            </a:r>
            <a:r>
              <a:rPr lang="en-US" sz="2000" dirty="0"/>
              <a:t> </a:t>
            </a:r>
            <a:r>
              <a:rPr lang="en-US" sz="2000" dirty="0" err="1"/>
              <a:t>nghĩa</a:t>
            </a:r>
            <a:r>
              <a:rPr lang="en-US" sz="2000" dirty="0"/>
              <a:t> </a:t>
            </a:r>
            <a:r>
              <a:rPr lang="en-US" sz="2000" dirty="0" err="1"/>
              <a:t>Mác</a:t>
            </a:r>
            <a:r>
              <a:rPr lang="en-US" sz="2000" dirty="0"/>
              <a:t> – </a:t>
            </a:r>
            <a:r>
              <a:rPr lang="en-US" sz="2000" dirty="0" err="1"/>
              <a:t>Lênin</a:t>
            </a:r>
            <a:r>
              <a:rPr lang="en-US" sz="2000" dirty="0"/>
              <a:t> </a:t>
            </a:r>
            <a:r>
              <a:rPr lang="en-US" sz="2000" dirty="0" err="1"/>
              <a:t>ra</a:t>
            </a:r>
            <a:r>
              <a:rPr lang="en-US" sz="2000" dirty="0"/>
              <a:t> </a:t>
            </a:r>
            <a:r>
              <a:rPr lang="en-US" sz="2000" dirty="0" err="1"/>
              <a:t>đời</a:t>
            </a:r>
            <a:r>
              <a:rPr lang="en-US" sz="2000" dirty="0"/>
              <a:t> </a:t>
            </a:r>
            <a:r>
              <a:rPr lang="en-US" sz="2000" dirty="0" err="1"/>
              <a:t>đáp</a:t>
            </a:r>
            <a:r>
              <a:rPr lang="en-US" sz="2000" dirty="0"/>
              <a:t> </a:t>
            </a:r>
            <a:r>
              <a:rPr lang="en-US" sz="2000" dirty="0" err="1"/>
              <a:t>ứng</a:t>
            </a:r>
            <a:r>
              <a:rPr lang="en-US" sz="2000" dirty="0"/>
              <a:t> </a:t>
            </a:r>
            <a:r>
              <a:rPr lang="en-US" sz="2000" dirty="0" err="1"/>
              <a:t>yêu</a:t>
            </a:r>
            <a:r>
              <a:rPr lang="en-US" sz="2000" dirty="0"/>
              <a:t> </a:t>
            </a:r>
            <a:r>
              <a:rPr lang="en-US" sz="2000" dirty="0" err="1"/>
              <a:t>cầu</a:t>
            </a:r>
            <a:r>
              <a:rPr lang="en-US" sz="2000" dirty="0"/>
              <a:t> </a:t>
            </a:r>
            <a:r>
              <a:rPr lang="en-US" sz="2000" dirty="0" err="1"/>
              <a:t>trên</a:t>
            </a:r>
            <a:r>
              <a:rPr lang="en-US" sz="2000" dirty="0"/>
              <a:t>.</a:t>
            </a:r>
          </a:p>
        </p:txBody>
      </p:sp>
      <p:sp>
        <p:nvSpPr>
          <p:cNvPr id="15" name="Isosceles Triangle 26">
            <a:extLst>
              <a:ext uri="{FF2B5EF4-FFF2-40B4-BE49-F238E27FC236}">
                <a16:creationId xmlns:a16="http://schemas.microsoft.com/office/drawing/2014/main" id="{6B44E8B0-74F6-4DE6-BA11-F21973E862EC}"/>
              </a:ext>
            </a:extLst>
          </p:cNvPr>
          <p:cNvSpPr/>
          <p:nvPr/>
        </p:nvSpPr>
        <p:spPr>
          <a:xfrm rot="16200000">
            <a:off x="4125548" y="2626541"/>
            <a:ext cx="2149101" cy="1791806"/>
          </a:xfrm>
          <a:custGeom>
            <a:avLst/>
            <a:gdLst>
              <a:gd name="connsiteX0" fmla="*/ 0 w 1008000"/>
              <a:gd name="connsiteY0" fmla="*/ 1096600 h 1096600"/>
              <a:gd name="connsiteX1" fmla="*/ 131856 w 1008000"/>
              <a:gd name="connsiteY1" fmla="*/ 0 h 1096600"/>
              <a:gd name="connsiteX2" fmla="*/ 1008000 w 1008000"/>
              <a:gd name="connsiteY2" fmla="*/ 1096600 h 1096600"/>
              <a:gd name="connsiteX3" fmla="*/ 0 w 1008000"/>
              <a:gd name="connsiteY3" fmla="*/ 1096600 h 1096600"/>
              <a:gd name="connsiteX0" fmla="*/ 1197213 w 2205213"/>
              <a:gd name="connsiteY0" fmla="*/ 1064702 h 1064702"/>
              <a:gd name="connsiteX1" fmla="*/ 0 w 2205213"/>
              <a:gd name="connsiteY1" fmla="*/ 0 h 1064702"/>
              <a:gd name="connsiteX2" fmla="*/ 2205213 w 2205213"/>
              <a:gd name="connsiteY2" fmla="*/ 1064702 h 1064702"/>
              <a:gd name="connsiteX3" fmla="*/ 1197213 w 2205213"/>
              <a:gd name="connsiteY3" fmla="*/ 1064702 h 1064702"/>
              <a:gd name="connsiteX0" fmla="*/ 1180481 w 2188481"/>
              <a:gd name="connsiteY0" fmla="*/ 1064702 h 1064702"/>
              <a:gd name="connsiteX1" fmla="*/ 0 w 2188481"/>
              <a:gd name="connsiteY1" fmla="*/ 0 h 1064702"/>
              <a:gd name="connsiteX2" fmla="*/ 2188481 w 2188481"/>
              <a:gd name="connsiteY2" fmla="*/ 1064702 h 1064702"/>
              <a:gd name="connsiteX3" fmla="*/ 1180481 w 2188481"/>
              <a:gd name="connsiteY3" fmla="*/ 1064702 h 1064702"/>
              <a:gd name="connsiteX0" fmla="*/ 1172115 w 2180115"/>
              <a:gd name="connsiteY0" fmla="*/ 1067431 h 1067431"/>
              <a:gd name="connsiteX1" fmla="*/ 0 w 2180115"/>
              <a:gd name="connsiteY1" fmla="*/ 0 h 1067431"/>
              <a:gd name="connsiteX2" fmla="*/ 2180115 w 2180115"/>
              <a:gd name="connsiteY2" fmla="*/ 1067431 h 1067431"/>
              <a:gd name="connsiteX3" fmla="*/ 1172115 w 2180115"/>
              <a:gd name="connsiteY3" fmla="*/ 1067431 h 1067431"/>
            </a:gdLst>
            <a:ahLst/>
            <a:cxnLst>
              <a:cxn ang="0">
                <a:pos x="connsiteX0" y="connsiteY0"/>
              </a:cxn>
              <a:cxn ang="0">
                <a:pos x="connsiteX1" y="connsiteY1"/>
              </a:cxn>
              <a:cxn ang="0">
                <a:pos x="connsiteX2" y="connsiteY2"/>
              </a:cxn>
              <a:cxn ang="0">
                <a:pos x="connsiteX3" y="connsiteY3"/>
              </a:cxn>
            </a:cxnLst>
            <a:rect l="l" t="t" r="r" b="b"/>
            <a:pathLst>
              <a:path w="2180115" h="1067431">
                <a:moveTo>
                  <a:pt x="1172115" y="1067431"/>
                </a:moveTo>
                <a:lnTo>
                  <a:pt x="0" y="0"/>
                </a:lnTo>
                <a:lnTo>
                  <a:pt x="2180115" y="1067431"/>
                </a:lnTo>
                <a:lnTo>
                  <a:pt x="1172115" y="1067431"/>
                </a:lnTo>
                <a:close/>
              </a:path>
            </a:pathLst>
          </a:cu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6" name="Isosceles Triangle 48">
            <a:extLst>
              <a:ext uri="{FF2B5EF4-FFF2-40B4-BE49-F238E27FC236}">
                <a16:creationId xmlns:a16="http://schemas.microsoft.com/office/drawing/2014/main" id="{CBD0FD98-D9DE-4473-BDCC-A44CAD3D336A}"/>
              </a:ext>
            </a:extLst>
          </p:cNvPr>
          <p:cNvSpPr/>
          <p:nvPr/>
        </p:nvSpPr>
        <p:spPr>
          <a:xfrm rot="16200000">
            <a:off x="4741973" y="3155156"/>
            <a:ext cx="949850" cy="1791356"/>
          </a:xfrm>
          <a:custGeom>
            <a:avLst/>
            <a:gdLst>
              <a:gd name="connsiteX0" fmla="*/ 0 w 1008000"/>
              <a:gd name="connsiteY0" fmla="*/ 1096600 h 1096600"/>
              <a:gd name="connsiteX1" fmla="*/ 131856 w 1008000"/>
              <a:gd name="connsiteY1" fmla="*/ 0 h 1096600"/>
              <a:gd name="connsiteX2" fmla="*/ 1008000 w 1008000"/>
              <a:gd name="connsiteY2" fmla="*/ 1096600 h 1096600"/>
              <a:gd name="connsiteX3" fmla="*/ 0 w 1008000"/>
              <a:gd name="connsiteY3" fmla="*/ 1096600 h 1096600"/>
              <a:gd name="connsiteX0" fmla="*/ 112693 w 1120693"/>
              <a:gd name="connsiteY0" fmla="*/ 1075334 h 1075334"/>
              <a:gd name="connsiteX1" fmla="*/ 0 w 1120693"/>
              <a:gd name="connsiteY1" fmla="*/ 0 h 1075334"/>
              <a:gd name="connsiteX2" fmla="*/ 1120693 w 1120693"/>
              <a:gd name="connsiteY2" fmla="*/ 1075334 h 1075334"/>
              <a:gd name="connsiteX3" fmla="*/ 112693 w 1120693"/>
              <a:gd name="connsiteY3" fmla="*/ 1075334 h 1075334"/>
              <a:gd name="connsiteX0" fmla="*/ 83413 w 1091413"/>
              <a:gd name="connsiteY0" fmla="*/ 1072603 h 1072603"/>
              <a:gd name="connsiteX1" fmla="*/ 0 w 1091413"/>
              <a:gd name="connsiteY1" fmla="*/ 0 h 1072603"/>
              <a:gd name="connsiteX2" fmla="*/ 1091413 w 1091413"/>
              <a:gd name="connsiteY2" fmla="*/ 1072603 h 1072603"/>
              <a:gd name="connsiteX3" fmla="*/ 83413 w 1091413"/>
              <a:gd name="connsiteY3" fmla="*/ 1072603 h 1072603"/>
              <a:gd name="connsiteX0" fmla="*/ 79231 w 1087231"/>
              <a:gd name="connsiteY0" fmla="*/ 1069873 h 1069873"/>
              <a:gd name="connsiteX1" fmla="*/ 0 w 1087231"/>
              <a:gd name="connsiteY1" fmla="*/ 0 h 1069873"/>
              <a:gd name="connsiteX2" fmla="*/ 1087231 w 1087231"/>
              <a:gd name="connsiteY2" fmla="*/ 1069873 h 1069873"/>
              <a:gd name="connsiteX3" fmla="*/ 79231 w 1087231"/>
              <a:gd name="connsiteY3" fmla="*/ 1069873 h 1069873"/>
              <a:gd name="connsiteX0" fmla="*/ 62499 w 1070499"/>
              <a:gd name="connsiteY0" fmla="*/ 1075334 h 1075334"/>
              <a:gd name="connsiteX1" fmla="*/ 0 w 1070499"/>
              <a:gd name="connsiteY1" fmla="*/ 0 h 1075334"/>
              <a:gd name="connsiteX2" fmla="*/ 1070499 w 1070499"/>
              <a:gd name="connsiteY2" fmla="*/ 1075334 h 1075334"/>
              <a:gd name="connsiteX3" fmla="*/ 62499 w 1070499"/>
              <a:gd name="connsiteY3" fmla="*/ 1075334 h 1075334"/>
              <a:gd name="connsiteX0" fmla="*/ 66683 w 1074683"/>
              <a:gd name="connsiteY0" fmla="*/ 1075332 h 1075332"/>
              <a:gd name="connsiteX1" fmla="*/ 0 w 1074683"/>
              <a:gd name="connsiteY1" fmla="*/ 0 h 1075332"/>
              <a:gd name="connsiteX2" fmla="*/ 1074683 w 1074683"/>
              <a:gd name="connsiteY2" fmla="*/ 1075332 h 1075332"/>
              <a:gd name="connsiteX3" fmla="*/ 66683 w 1074683"/>
              <a:gd name="connsiteY3" fmla="*/ 1075332 h 1075332"/>
            </a:gdLst>
            <a:ahLst/>
            <a:cxnLst>
              <a:cxn ang="0">
                <a:pos x="connsiteX0" y="connsiteY0"/>
              </a:cxn>
              <a:cxn ang="0">
                <a:pos x="connsiteX1" y="connsiteY1"/>
              </a:cxn>
              <a:cxn ang="0">
                <a:pos x="connsiteX2" y="connsiteY2"/>
              </a:cxn>
              <a:cxn ang="0">
                <a:pos x="connsiteX3" y="connsiteY3"/>
              </a:cxn>
            </a:cxnLst>
            <a:rect l="l" t="t" r="r" b="b"/>
            <a:pathLst>
              <a:path w="1074683" h="1075332">
                <a:moveTo>
                  <a:pt x="66683" y="1075332"/>
                </a:moveTo>
                <a:lnTo>
                  <a:pt x="0" y="0"/>
                </a:lnTo>
                <a:lnTo>
                  <a:pt x="1074683" y="1075332"/>
                </a:lnTo>
                <a:lnTo>
                  <a:pt x="66683" y="1075332"/>
                </a:lnTo>
                <a:close/>
              </a:path>
            </a:pathLst>
          </a:cu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7" name="Isosceles Triangle 50">
            <a:extLst>
              <a:ext uri="{FF2B5EF4-FFF2-40B4-BE49-F238E27FC236}">
                <a16:creationId xmlns:a16="http://schemas.microsoft.com/office/drawing/2014/main" id="{04A5DF14-257A-49CB-9C87-67EF73B00673}"/>
              </a:ext>
            </a:extLst>
          </p:cNvPr>
          <p:cNvSpPr/>
          <p:nvPr/>
        </p:nvSpPr>
        <p:spPr>
          <a:xfrm rot="16200000">
            <a:off x="4374705" y="4322270"/>
            <a:ext cx="1446262" cy="1754000"/>
          </a:xfrm>
          <a:custGeom>
            <a:avLst/>
            <a:gdLst>
              <a:gd name="connsiteX0" fmla="*/ 0 w 1008000"/>
              <a:gd name="connsiteY0" fmla="*/ 1096600 h 1096600"/>
              <a:gd name="connsiteX1" fmla="*/ 131856 w 1008000"/>
              <a:gd name="connsiteY1" fmla="*/ 0 h 1096600"/>
              <a:gd name="connsiteX2" fmla="*/ 1008000 w 1008000"/>
              <a:gd name="connsiteY2" fmla="*/ 1096600 h 1096600"/>
              <a:gd name="connsiteX3" fmla="*/ 0 w 1008000"/>
              <a:gd name="connsiteY3" fmla="*/ 1096600 h 1096600"/>
              <a:gd name="connsiteX0" fmla="*/ 0 w 2109512"/>
              <a:gd name="connsiteY0" fmla="*/ 1054069 h 1054069"/>
              <a:gd name="connsiteX1" fmla="*/ 2109512 w 2109512"/>
              <a:gd name="connsiteY1" fmla="*/ 0 h 1054069"/>
              <a:gd name="connsiteX2" fmla="*/ 1008000 w 2109512"/>
              <a:gd name="connsiteY2" fmla="*/ 1054069 h 1054069"/>
              <a:gd name="connsiteX3" fmla="*/ 0 w 2109512"/>
              <a:gd name="connsiteY3" fmla="*/ 1054069 h 1054069"/>
              <a:gd name="connsiteX0" fmla="*/ 0 w 2172255"/>
              <a:gd name="connsiteY0" fmla="*/ 1064989 h 1064989"/>
              <a:gd name="connsiteX1" fmla="*/ 2172255 w 2172255"/>
              <a:gd name="connsiteY1" fmla="*/ 0 h 1064989"/>
              <a:gd name="connsiteX2" fmla="*/ 1008000 w 2172255"/>
              <a:gd name="connsiteY2" fmla="*/ 1064989 h 1064989"/>
              <a:gd name="connsiteX3" fmla="*/ 0 w 2172255"/>
              <a:gd name="connsiteY3" fmla="*/ 1064989 h 1064989"/>
              <a:gd name="connsiteX0" fmla="*/ 0 w 2168072"/>
              <a:gd name="connsiteY0" fmla="*/ 1064989 h 1064989"/>
              <a:gd name="connsiteX1" fmla="*/ 2168072 w 2168072"/>
              <a:gd name="connsiteY1" fmla="*/ 0 h 1064989"/>
              <a:gd name="connsiteX2" fmla="*/ 1008000 w 2168072"/>
              <a:gd name="connsiteY2" fmla="*/ 1064989 h 1064989"/>
              <a:gd name="connsiteX3" fmla="*/ 0 w 2168072"/>
              <a:gd name="connsiteY3" fmla="*/ 1064989 h 1064989"/>
            </a:gdLst>
            <a:ahLst/>
            <a:cxnLst>
              <a:cxn ang="0">
                <a:pos x="connsiteX0" y="connsiteY0"/>
              </a:cxn>
              <a:cxn ang="0">
                <a:pos x="connsiteX1" y="connsiteY1"/>
              </a:cxn>
              <a:cxn ang="0">
                <a:pos x="connsiteX2" y="connsiteY2"/>
              </a:cxn>
              <a:cxn ang="0">
                <a:pos x="connsiteX3" y="connsiteY3"/>
              </a:cxn>
            </a:cxnLst>
            <a:rect l="l" t="t" r="r" b="b"/>
            <a:pathLst>
              <a:path w="2168072" h="1064989">
                <a:moveTo>
                  <a:pt x="0" y="1064989"/>
                </a:moveTo>
                <a:lnTo>
                  <a:pt x="2168072" y="0"/>
                </a:lnTo>
                <a:lnTo>
                  <a:pt x="1008000" y="1064989"/>
                </a:lnTo>
                <a:lnTo>
                  <a:pt x="0" y="1064989"/>
                </a:ln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8" name="Freeform 43">
            <a:extLst>
              <a:ext uri="{FF2B5EF4-FFF2-40B4-BE49-F238E27FC236}">
                <a16:creationId xmlns:a16="http://schemas.microsoft.com/office/drawing/2014/main" id="{9520F50F-D2BB-4238-9EFC-63D65531B920}"/>
              </a:ext>
            </a:extLst>
          </p:cNvPr>
          <p:cNvSpPr>
            <a:spLocks noChangeAspect="1"/>
          </p:cNvSpPr>
          <p:nvPr/>
        </p:nvSpPr>
        <p:spPr>
          <a:xfrm>
            <a:off x="5513217" y="4026494"/>
            <a:ext cx="521699" cy="244929"/>
          </a:xfrm>
          <a:custGeom>
            <a:avLst/>
            <a:gdLst/>
            <a:ahLst/>
            <a:cxnLst/>
            <a:rect l="l" t="t" r="r" b="b"/>
            <a:pathLst>
              <a:path w="3456727" h="3938119">
                <a:moveTo>
                  <a:pt x="1728364" y="1961325"/>
                </a:moveTo>
                <a:cubicBezTo>
                  <a:pt x="1726089" y="2407152"/>
                  <a:pt x="1737463" y="2812034"/>
                  <a:pt x="1735188" y="3257861"/>
                </a:cubicBezTo>
                <a:cubicBezTo>
                  <a:pt x="2394830" y="3057694"/>
                  <a:pt x="2610919" y="2352560"/>
                  <a:pt x="2765594" y="1981796"/>
                </a:cubicBezTo>
                <a:close/>
                <a:moveTo>
                  <a:pt x="1728362" y="682044"/>
                </a:moveTo>
                <a:cubicBezTo>
                  <a:pt x="1355324" y="868563"/>
                  <a:pt x="1166530" y="952725"/>
                  <a:pt x="609247" y="1002767"/>
                </a:cubicBezTo>
                <a:cubicBezTo>
                  <a:pt x="606972" y="1330312"/>
                  <a:pt x="631992" y="1623739"/>
                  <a:pt x="704780" y="1964933"/>
                </a:cubicBezTo>
                <a:lnTo>
                  <a:pt x="1728363" y="1971757"/>
                </a:lnTo>
                <a:cubicBezTo>
                  <a:pt x="1728363" y="1541853"/>
                  <a:pt x="1728362" y="1111948"/>
                  <a:pt x="1728362" y="682044"/>
                </a:cubicBezTo>
                <a:close/>
                <a:moveTo>
                  <a:pt x="1723409" y="487996"/>
                </a:moveTo>
                <a:cubicBezTo>
                  <a:pt x="1725062" y="488690"/>
                  <a:pt x="1726712" y="489384"/>
                  <a:pt x="1728363" y="490064"/>
                </a:cubicBezTo>
                <a:cubicBezTo>
                  <a:pt x="1730015" y="489384"/>
                  <a:pt x="1731666" y="488690"/>
                  <a:pt x="1733319" y="487996"/>
                </a:cubicBezTo>
                <a:lnTo>
                  <a:pt x="1733319" y="492131"/>
                </a:lnTo>
                <a:cubicBezTo>
                  <a:pt x="2179467" y="679460"/>
                  <a:pt x="2405896" y="769409"/>
                  <a:pt x="2817789" y="813808"/>
                </a:cubicBezTo>
                <a:cubicBezTo>
                  <a:pt x="2971516" y="823489"/>
                  <a:pt x="3036247" y="875307"/>
                  <a:pt x="3033236" y="1061333"/>
                </a:cubicBezTo>
                <a:cubicBezTo>
                  <a:pt x="3015439" y="2441328"/>
                  <a:pt x="2363638" y="3359629"/>
                  <a:pt x="1733319" y="3448048"/>
                </a:cubicBezTo>
                <a:lnTo>
                  <a:pt x="1733319" y="3450123"/>
                </a:lnTo>
                <a:lnTo>
                  <a:pt x="1728363" y="3449086"/>
                </a:lnTo>
                <a:lnTo>
                  <a:pt x="1723409" y="3450123"/>
                </a:lnTo>
                <a:lnTo>
                  <a:pt x="1723409" y="3448048"/>
                </a:lnTo>
                <a:cubicBezTo>
                  <a:pt x="1093089" y="3359629"/>
                  <a:pt x="441289" y="2441328"/>
                  <a:pt x="423491" y="1061333"/>
                </a:cubicBezTo>
                <a:cubicBezTo>
                  <a:pt x="420479" y="875307"/>
                  <a:pt x="485211" y="823489"/>
                  <a:pt x="638937" y="813808"/>
                </a:cubicBezTo>
                <a:cubicBezTo>
                  <a:pt x="1050832" y="769409"/>
                  <a:pt x="1277261" y="679460"/>
                  <a:pt x="1723409" y="492131"/>
                </a:cubicBezTo>
                <a:close/>
                <a:moveTo>
                  <a:pt x="1722802" y="306889"/>
                </a:moveTo>
                <a:lnTo>
                  <a:pt x="1722802" y="311530"/>
                </a:lnTo>
                <a:cubicBezTo>
                  <a:pt x="1222099" y="521767"/>
                  <a:pt x="967982" y="622713"/>
                  <a:pt x="505720" y="672542"/>
                </a:cubicBezTo>
                <a:cubicBezTo>
                  <a:pt x="333196" y="683408"/>
                  <a:pt x="260550" y="741561"/>
                  <a:pt x="263929" y="950334"/>
                </a:cubicBezTo>
                <a:cubicBezTo>
                  <a:pt x="283902" y="2499079"/>
                  <a:pt x="1015407" y="3529669"/>
                  <a:pt x="1722802" y="3628902"/>
                </a:cubicBezTo>
                <a:lnTo>
                  <a:pt x="1722802" y="3631230"/>
                </a:lnTo>
                <a:lnTo>
                  <a:pt x="1728365" y="3630065"/>
                </a:lnTo>
                <a:lnTo>
                  <a:pt x="1733925" y="3631230"/>
                </a:lnTo>
                <a:lnTo>
                  <a:pt x="1733925" y="3628902"/>
                </a:lnTo>
                <a:cubicBezTo>
                  <a:pt x="2441322" y="3529669"/>
                  <a:pt x="3172826" y="2499079"/>
                  <a:pt x="3192800" y="950334"/>
                </a:cubicBezTo>
                <a:cubicBezTo>
                  <a:pt x="3196179" y="741561"/>
                  <a:pt x="3123532" y="683408"/>
                  <a:pt x="2951007" y="672542"/>
                </a:cubicBezTo>
                <a:cubicBezTo>
                  <a:pt x="2488747" y="622713"/>
                  <a:pt x="2234630" y="521767"/>
                  <a:pt x="1733925" y="311530"/>
                </a:cubicBezTo>
                <a:lnTo>
                  <a:pt x="1733925" y="306889"/>
                </a:lnTo>
                <a:cubicBezTo>
                  <a:pt x="1732071" y="307669"/>
                  <a:pt x="1730218" y="308445"/>
                  <a:pt x="1728365" y="309209"/>
                </a:cubicBezTo>
                <a:cubicBezTo>
                  <a:pt x="1726510" y="308445"/>
                  <a:pt x="1724659" y="307669"/>
                  <a:pt x="1722802" y="306889"/>
                </a:cubicBezTo>
                <a:close/>
                <a:moveTo>
                  <a:pt x="1721800" y="0"/>
                </a:moveTo>
                <a:cubicBezTo>
                  <a:pt x="1723991" y="923"/>
                  <a:pt x="1726176" y="1844"/>
                  <a:pt x="1728363" y="2749"/>
                </a:cubicBezTo>
                <a:cubicBezTo>
                  <a:pt x="1730551" y="1844"/>
                  <a:pt x="1732737" y="923"/>
                  <a:pt x="1734926" y="0"/>
                </a:cubicBezTo>
                <a:lnTo>
                  <a:pt x="1734926" y="5497"/>
                </a:lnTo>
                <a:cubicBezTo>
                  <a:pt x="2325825" y="254550"/>
                  <a:pt x="2625718" y="374136"/>
                  <a:pt x="3171248" y="433164"/>
                </a:cubicBezTo>
                <a:cubicBezTo>
                  <a:pt x="3374850" y="446035"/>
                  <a:pt x="3460584" y="514926"/>
                  <a:pt x="3456595" y="762245"/>
                </a:cubicBezTo>
                <a:cubicBezTo>
                  <a:pt x="3433024" y="2596936"/>
                  <a:pt x="2569749" y="3817807"/>
                  <a:pt x="1734926" y="3935360"/>
                </a:cubicBezTo>
                <a:lnTo>
                  <a:pt x="1734926" y="3938119"/>
                </a:lnTo>
                <a:lnTo>
                  <a:pt x="1728363" y="3936740"/>
                </a:lnTo>
                <a:lnTo>
                  <a:pt x="1721800" y="3938119"/>
                </a:lnTo>
                <a:lnTo>
                  <a:pt x="1721800" y="3935360"/>
                </a:lnTo>
                <a:cubicBezTo>
                  <a:pt x="886977" y="3817807"/>
                  <a:pt x="23703" y="2596936"/>
                  <a:pt x="132" y="762245"/>
                </a:cubicBezTo>
                <a:cubicBezTo>
                  <a:pt x="-3858" y="514926"/>
                  <a:pt x="81876" y="446035"/>
                  <a:pt x="285478" y="433164"/>
                </a:cubicBezTo>
                <a:cubicBezTo>
                  <a:pt x="831010" y="374136"/>
                  <a:pt x="1130903" y="254550"/>
                  <a:pt x="1721800" y="549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black"/>
              </a:solidFill>
            </a:endParaRPr>
          </a:p>
        </p:txBody>
      </p:sp>
      <p:sp>
        <p:nvSpPr>
          <p:cNvPr id="19" name="Rounded Rectangle 1">
            <a:extLst>
              <a:ext uri="{FF2B5EF4-FFF2-40B4-BE49-F238E27FC236}">
                <a16:creationId xmlns:a16="http://schemas.microsoft.com/office/drawing/2014/main" id="{18AFFB56-315E-412A-BF81-34083F334769}"/>
              </a:ext>
            </a:extLst>
          </p:cNvPr>
          <p:cNvSpPr>
            <a:spLocks noChangeAspect="1"/>
          </p:cNvSpPr>
          <p:nvPr/>
        </p:nvSpPr>
        <p:spPr>
          <a:xfrm rot="2648398">
            <a:off x="5546721" y="2736347"/>
            <a:ext cx="253371" cy="648000"/>
          </a:xfrm>
          <a:custGeom>
            <a:avLst/>
            <a:gdLst/>
            <a:ahLst/>
            <a:cxnLst/>
            <a:rect l="l" t="t" r="r" b="b"/>
            <a:pathLst>
              <a:path w="1862952" h="4764557">
                <a:moveTo>
                  <a:pt x="289679" y="2004751"/>
                </a:moveTo>
                <a:cubicBezTo>
                  <a:pt x="458860" y="1838972"/>
                  <a:pt x="691283" y="1737733"/>
                  <a:pt x="946849" y="1740329"/>
                </a:cubicBezTo>
                <a:cubicBezTo>
                  <a:pt x="982916" y="1740695"/>
                  <a:pt x="1018481" y="1743119"/>
                  <a:pt x="1053366" y="1748014"/>
                </a:cubicBezTo>
                <a:cubicBezTo>
                  <a:pt x="1317748" y="1888655"/>
                  <a:pt x="1203170" y="2165630"/>
                  <a:pt x="978473" y="2204473"/>
                </a:cubicBezTo>
                <a:cubicBezTo>
                  <a:pt x="966642" y="2201190"/>
                  <a:pt x="954470" y="2200566"/>
                  <a:pt x="942176" y="2200441"/>
                </a:cubicBezTo>
                <a:cubicBezTo>
                  <a:pt x="697403" y="2197955"/>
                  <a:pt x="496962" y="2394367"/>
                  <a:pt x="494475" y="2639137"/>
                </a:cubicBezTo>
                <a:lnTo>
                  <a:pt x="482110" y="3856696"/>
                </a:lnTo>
                <a:cubicBezTo>
                  <a:pt x="479624" y="4101467"/>
                  <a:pt x="676035" y="4301910"/>
                  <a:pt x="920807" y="4304396"/>
                </a:cubicBezTo>
                <a:cubicBezTo>
                  <a:pt x="1043193" y="4305639"/>
                  <a:pt x="1154496" y="4257158"/>
                  <a:pt x="1235513" y="4177768"/>
                </a:cubicBezTo>
                <a:cubicBezTo>
                  <a:pt x="1316531" y="4098380"/>
                  <a:pt x="1367262" y="3988084"/>
                  <a:pt x="1368506" y="3865699"/>
                </a:cubicBezTo>
                <a:lnTo>
                  <a:pt x="1375662" y="3161156"/>
                </a:lnTo>
                <a:cubicBezTo>
                  <a:pt x="1504082" y="3167548"/>
                  <a:pt x="1792622" y="2981572"/>
                  <a:pt x="1861834" y="2783546"/>
                </a:cubicBezTo>
                <a:lnTo>
                  <a:pt x="1851019" y="3848423"/>
                </a:lnTo>
                <a:cubicBezTo>
                  <a:pt x="1848423" y="4103989"/>
                  <a:pt x="1742485" y="4334308"/>
                  <a:pt x="1573304" y="4500088"/>
                </a:cubicBezTo>
                <a:cubicBezTo>
                  <a:pt x="1404123" y="4665866"/>
                  <a:pt x="1171700" y="4767105"/>
                  <a:pt x="916134" y="4764509"/>
                </a:cubicBezTo>
                <a:cubicBezTo>
                  <a:pt x="405002" y="4759318"/>
                  <a:pt x="-5143" y="4340756"/>
                  <a:pt x="48" y="3829624"/>
                </a:cubicBezTo>
                <a:lnTo>
                  <a:pt x="11964" y="2656415"/>
                </a:lnTo>
                <a:cubicBezTo>
                  <a:pt x="14559" y="2400849"/>
                  <a:pt x="120498" y="2170529"/>
                  <a:pt x="289679" y="2004751"/>
                </a:cubicBezTo>
                <a:close/>
                <a:moveTo>
                  <a:pt x="282968" y="271082"/>
                </a:moveTo>
                <a:cubicBezTo>
                  <a:pt x="450457" y="103594"/>
                  <a:pt x="681840" y="0"/>
                  <a:pt x="937419" y="0"/>
                </a:cubicBezTo>
                <a:cubicBezTo>
                  <a:pt x="1448577" y="0"/>
                  <a:pt x="1862952" y="414375"/>
                  <a:pt x="1862952" y="925533"/>
                </a:cubicBezTo>
                <a:lnTo>
                  <a:pt x="1862952" y="2098803"/>
                </a:lnTo>
                <a:cubicBezTo>
                  <a:pt x="1862952" y="2609961"/>
                  <a:pt x="1448577" y="3024336"/>
                  <a:pt x="937419" y="3024336"/>
                </a:cubicBezTo>
                <a:cubicBezTo>
                  <a:pt x="901350" y="3024336"/>
                  <a:pt x="865762" y="3022273"/>
                  <a:pt x="830829" y="3017733"/>
                </a:cubicBezTo>
                <a:cubicBezTo>
                  <a:pt x="565032" y="2879784"/>
                  <a:pt x="676792" y="2601660"/>
                  <a:pt x="901083" y="2560538"/>
                </a:cubicBezTo>
                <a:cubicBezTo>
                  <a:pt x="912947" y="2563700"/>
                  <a:pt x="925124" y="2564200"/>
                  <a:pt x="937419" y="2564200"/>
                </a:cubicBezTo>
                <a:cubicBezTo>
                  <a:pt x="1182204" y="2564200"/>
                  <a:pt x="1380640" y="2365763"/>
                  <a:pt x="1380641" y="2120980"/>
                </a:cubicBezTo>
                <a:lnTo>
                  <a:pt x="1380640" y="903358"/>
                </a:lnTo>
                <a:cubicBezTo>
                  <a:pt x="1380640" y="658574"/>
                  <a:pt x="1182204" y="460137"/>
                  <a:pt x="937419" y="460137"/>
                </a:cubicBezTo>
                <a:cubicBezTo>
                  <a:pt x="815027" y="460137"/>
                  <a:pt x="704222" y="509746"/>
                  <a:pt x="624015" y="589954"/>
                </a:cubicBezTo>
                <a:cubicBezTo>
                  <a:pt x="543808" y="670161"/>
                  <a:pt x="494199" y="780966"/>
                  <a:pt x="494199" y="903358"/>
                </a:cubicBezTo>
                <a:lnTo>
                  <a:pt x="494198" y="1607937"/>
                </a:lnTo>
                <a:cubicBezTo>
                  <a:pt x="365720" y="1602850"/>
                  <a:pt x="79084" y="1791747"/>
                  <a:pt x="11886" y="1990465"/>
                </a:cubicBezTo>
                <a:lnTo>
                  <a:pt x="11886" y="925533"/>
                </a:lnTo>
                <a:cubicBezTo>
                  <a:pt x="11886" y="669954"/>
                  <a:pt x="115480" y="438571"/>
                  <a:pt x="282968" y="27108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black"/>
              </a:solidFill>
            </a:endParaRPr>
          </a:p>
        </p:txBody>
      </p:sp>
      <p:grpSp>
        <p:nvGrpSpPr>
          <p:cNvPr id="20" name="Group 19">
            <a:extLst>
              <a:ext uri="{FF2B5EF4-FFF2-40B4-BE49-F238E27FC236}">
                <a16:creationId xmlns:a16="http://schemas.microsoft.com/office/drawing/2014/main" id="{3C9987AB-9681-499A-BB15-B3CD0EB5F494}"/>
              </a:ext>
            </a:extLst>
          </p:cNvPr>
          <p:cNvGrpSpPr/>
          <p:nvPr/>
        </p:nvGrpSpPr>
        <p:grpSpPr>
          <a:xfrm rot="20670820">
            <a:off x="2811576" y="4039226"/>
            <a:ext cx="1464733" cy="1505979"/>
            <a:chOff x="1064519" y="1872500"/>
            <a:chExt cx="1561257" cy="1445520"/>
          </a:xfrm>
        </p:grpSpPr>
        <p:sp>
          <p:nvSpPr>
            <p:cNvPr id="21" name="Freeform: Shape 20">
              <a:extLst>
                <a:ext uri="{FF2B5EF4-FFF2-40B4-BE49-F238E27FC236}">
                  <a16:creationId xmlns:a16="http://schemas.microsoft.com/office/drawing/2014/main" id="{62B2D560-9E1C-43FB-BA8C-4B411E3DBF1A}"/>
                </a:ext>
              </a:extLst>
            </p:cNvPr>
            <p:cNvSpPr/>
            <p:nvPr/>
          </p:nvSpPr>
          <p:spPr>
            <a:xfrm>
              <a:off x="1634779" y="2819951"/>
              <a:ext cx="110877" cy="179829"/>
            </a:xfrm>
            <a:custGeom>
              <a:avLst/>
              <a:gdLst>
                <a:gd name="connsiteX0" fmla="*/ 95575 w 110877"/>
                <a:gd name="connsiteY0" fmla="*/ 170244 h 179829"/>
                <a:gd name="connsiteX1" fmla="*/ 68653 w 110877"/>
                <a:gd name="connsiteY1" fmla="*/ 178699 h 179829"/>
                <a:gd name="connsiteX2" fmla="*/ 41280 w 110877"/>
                <a:gd name="connsiteY2" fmla="*/ 164423 h 179829"/>
                <a:gd name="connsiteX3" fmla="*/ 1260 w 110877"/>
                <a:gd name="connsiteY3" fmla="*/ 37088 h 179829"/>
                <a:gd name="connsiteX4" fmla="*/ 15536 w 110877"/>
                <a:gd name="connsiteY4" fmla="*/ 9715 h 179829"/>
                <a:gd name="connsiteX5" fmla="*/ 42458 w 110877"/>
                <a:gd name="connsiteY5" fmla="*/ 1260 h 179829"/>
                <a:gd name="connsiteX6" fmla="*/ 69831 w 110877"/>
                <a:gd name="connsiteY6" fmla="*/ 15536 h 179829"/>
                <a:gd name="connsiteX7" fmla="*/ 109851 w 110877"/>
                <a:gd name="connsiteY7" fmla="*/ 142872 h 179829"/>
                <a:gd name="connsiteX8" fmla="*/ 95575 w 110877"/>
                <a:gd name="connsiteY8" fmla="*/ 170244 h 17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877" h="179829">
                  <a:moveTo>
                    <a:pt x="95575" y="170244"/>
                  </a:moveTo>
                  <a:lnTo>
                    <a:pt x="68653" y="178699"/>
                  </a:lnTo>
                  <a:cubicBezTo>
                    <a:pt x="57184" y="182302"/>
                    <a:pt x="44884" y="175858"/>
                    <a:pt x="41280" y="164423"/>
                  </a:cubicBezTo>
                  <a:lnTo>
                    <a:pt x="1260" y="37088"/>
                  </a:lnTo>
                  <a:cubicBezTo>
                    <a:pt x="-2343" y="25619"/>
                    <a:pt x="4102" y="13318"/>
                    <a:pt x="15536" y="9715"/>
                  </a:cubicBezTo>
                  <a:lnTo>
                    <a:pt x="42458" y="1260"/>
                  </a:lnTo>
                  <a:cubicBezTo>
                    <a:pt x="53927" y="-2343"/>
                    <a:pt x="66228" y="4102"/>
                    <a:pt x="69831" y="15536"/>
                  </a:cubicBezTo>
                  <a:lnTo>
                    <a:pt x="109851" y="142872"/>
                  </a:lnTo>
                  <a:cubicBezTo>
                    <a:pt x="113454" y="154341"/>
                    <a:pt x="107044" y="166641"/>
                    <a:pt x="95575" y="170244"/>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2464F057-B167-4DB1-9A40-B8B27F5DE4B5}"/>
                </a:ext>
              </a:extLst>
            </p:cNvPr>
            <p:cNvSpPr/>
            <p:nvPr/>
          </p:nvSpPr>
          <p:spPr>
            <a:xfrm>
              <a:off x="2539846" y="2271312"/>
              <a:ext cx="85930" cy="302834"/>
            </a:xfrm>
            <a:custGeom>
              <a:avLst/>
              <a:gdLst>
                <a:gd name="connsiteX0" fmla="*/ 17377 w 85929"/>
                <a:gd name="connsiteY0" fmla="*/ 260 h 302833"/>
                <a:gd name="connsiteX1" fmla="*/ 1646 w 85929"/>
                <a:gd name="connsiteY1" fmla="*/ 145163 h 302833"/>
                <a:gd name="connsiteX2" fmla="*/ 260 w 85929"/>
                <a:gd name="connsiteY2" fmla="*/ 145163 h 302833"/>
                <a:gd name="connsiteX3" fmla="*/ 953 w 85929"/>
                <a:gd name="connsiteY3" fmla="*/ 151434 h 302833"/>
                <a:gd name="connsiteX4" fmla="*/ 260 w 85929"/>
                <a:gd name="connsiteY4" fmla="*/ 157706 h 302833"/>
                <a:gd name="connsiteX5" fmla="*/ 1646 w 85929"/>
                <a:gd name="connsiteY5" fmla="*/ 157706 h 302833"/>
                <a:gd name="connsiteX6" fmla="*/ 17377 w 85929"/>
                <a:gd name="connsiteY6" fmla="*/ 302643 h 302833"/>
                <a:gd name="connsiteX7" fmla="*/ 85843 w 85929"/>
                <a:gd name="connsiteY7" fmla="*/ 244433 h 302833"/>
                <a:gd name="connsiteX8" fmla="*/ 85843 w 85929"/>
                <a:gd name="connsiteY8" fmla="*/ 157706 h 302833"/>
                <a:gd name="connsiteX9" fmla="*/ 85843 w 85929"/>
                <a:gd name="connsiteY9" fmla="*/ 145163 h 302833"/>
                <a:gd name="connsiteX10" fmla="*/ 85843 w 85929"/>
                <a:gd name="connsiteY10" fmla="*/ 58436 h 3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929" h="302833">
                  <a:moveTo>
                    <a:pt x="17377" y="260"/>
                  </a:moveTo>
                  <a:lnTo>
                    <a:pt x="1646" y="145163"/>
                  </a:lnTo>
                  <a:lnTo>
                    <a:pt x="260" y="145163"/>
                  </a:lnTo>
                  <a:lnTo>
                    <a:pt x="953" y="151434"/>
                  </a:lnTo>
                  <a:lnTo>
                    <a:pt x="260" y="157706"/>
                  </a:lnTo>
                  <a:lnTo>
                    <a:pt x="1646" y="157706"/>
                  </a:lnTo>
                  <a:lnTo>
                    <a:pt x="17377" y="302643"/>
                  </a:lnTo>
                  <a:lnTo>
                    <a:pt x="85843" y="244433"/>
                  </a:lnTo>
                  <a:lnTo>
                    <a:pt x="85843" y="157706"/>
                  </a:lnTo>
                  <a:lnTo>
                    <a:pt x="85843" y="145163"/>
                  </a:lnTo>
                  <a:lnTo>
                    <a:pt x="85843" y="58436"/>
                  </a:lnTo>
                  <a:close/>
                </a:path>
              </a:pathLst>
            </a:custGeom>
            <a:solidFill>
              <a:schemeClr val="accent1">
                <a:lumMod val="50000"/>
              </a:schemeClr>
            </a:solid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0D748B0B-C4D9-43B7-869F-FA51262205B9}"/>
                </a:ext>
              </a:extLst>
            </p:cNvPr>
            <p:cNvSpPr/>
            <p:nvPr/>
          </p:nvSpPr>
          <p:spPr>
            <a:xfrm>
              <a:off x="1326355" y="2477085"/>
              <a:ext cx="459448" cy="840935"/>
            </a:xfrm>
            <a:custGeom>
              <a:avLst/>
              <a:gdLst>
                <a:gd name="connsiteX0" fmla="*/ 423750 w 459447"/>
                <a:gd name="connsiteY0" fmla="*/ 795051 h 840935"/>
                <a:gd name="connsiteX1" fmla="*/ 284980 w 459447"/>
                <a:gd name="connsiteY1" fmla="*/ 838674 h 840935"/>
                <a:gd name="connsiteX2" fmla="*/ 221122 w 459447"/>
                <a:gd name="connsiteY2" fmla="*/ 805342 h 840935"/>
                <a:gd name="connsiteX3" fmla="*/ 2590 w 459447"/>
                <a:gd name="connsiteY3" fmla="*/ 110072 h 840935"/>
                <a:gd name="connsiteX4" fmla="*/ 35922 w 459447"/>
                <a:gd name="connsiteY4" fmla="*/ 46213 h 840935"/>
                <a:gd name="connsiteX5" fmla="*/ 174692 w 459447"/>
                <a:gd name="connsiteY5" fmla="*/ 2590 h 840935"/>
                <a:gd name="connsiteX6" fmla="*/ 238551 w 459447"/>
                <a:gd name="connsiteY6" fmla="*/ 35922 h 840935"/>
                <a:gd name="connsiteX7" fmla="*/ 457048 w 459447"/>
                <a:gd name="connsiteY7" fmla="*/ 731227 h 840935"/>
                <a:gd name="connsiteX8" fmla="*/ 423750 w 459447"/>
                <a:gd name="connsiteY8" fmla="*/ 795051 h 84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9447" h="840935">
                  <a:moveTo>
                    <a:pt x="423750" y="795051"/>
                  </a:moveTo>
                  <a:lnTo>
                    <a:pt x="284980" y="838674"/>
                  </a:lnTo>
                  <a:cubicBezTo>
                    <a:pt x="258266" y="847059"/>
                    <a:pt x="229507" y="832091"/>
                    <a:pt x="221122" y="805342"/>
                  </a:cubicBezTo>
                  <a:lnTo>
                    <a:pt x="2590" y="110072"/>
                  </a:lnTo>
                  <a:cubicBezTo>
                    <a:pt x="-5795" y="83357"/>
                    <a:pt x="9173" y="54598"/>
                    <a:pt x="35922" y="46213"/>
                  </a:cubicBezTo>
                  <a:lnTo>
                    <a:pt x="174692" y="2590"/>
                  </a:lnTo>
                  <a:cubicBezTo>
                    <a:pt x="201407" y="-5795"/>
                    <a:pt x="230165" y="9173"/>
                    <a:pt x="238551" y="35922"/>
                  </a:cubicBezTo>
                  <a:lnTo>
                    <a:pt x="457048" y="731227"/>
                  </a:lnTo>
                  <a:cubicBezTo>
                    <a:pt x="465468" y="757942"/>
                    <a:pt x="450465" y="786666"/>
                    <a:pt x="423750" y="795051"/>
                  </a:cubicBezTo>
                  <a:close/>
                </a:path>
              </a:pathLst>
            </a:custGeom>
            <a:solidFill>
              <a:schemeClr val="accent1">
                <a:lumMod val="50000"/>
              </a:schemeClr>
            </a:solid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B015956F-31DF-45A9-BC53-F00301D9953E}"/>
                </a:ext>
              </a:extLst>
            </p:cNvPr>
            <p:cNvSpPr/>
            <p:nvPr/>
          </p:nvSpPr>
          <p:spPr>
            <a:xfrm>
              <a:off x="1471820" y="1927904"/>
              <a:ext cx="1038782" cy="989580"/>
            </a:xfrm>
            <a:custGeom>
              <a:avLst/>
              <a:gdLst>
                <a:gd name="connsiteX0" fmla="*/ 541133 w 1038782"/>
                <a:gd name="connsiteY0" fmla="*/ 221633 h 989580"/>
                <a:gd name="connsiteX1" fmla="*/ 260 w 1038782"/>
                <a:gd name="connsiteY1" fmla="*/ 221633 h 989580"/>
                <a:gd name="connsiteX2" fmla="*/ 260 w 1038782"/>
                <a:gd name="connsiteY2" fmla="*/ 487393 h 989580"/>
                <a:gd name="connsiteX3" fmla="*/ 260 w 1038782"/>
                <a:gd name="connsiteY3" fmla="*/ 502326 h 989580"/>
                <a:gd name="connsiteX4" fmla="*/ 260 w 1038782"/>
                <a:gd name="connsiteY4" fmla="*/ 768086 h 989580"/>
                <a:gd name="connsiteX5" fmla="*/ 541133 w 1038782"/>
                <a:gd name="connsiteY5" fmla="*/ 768086 h 989580"/>
                <a:gd name="connsiteX6" fmla="*/ 1038626 w 1038782"/>
                <a:gd name="connsiteY6" fmla="*/ 989459 h 989580"/>
                <a:gd name="connsiteX7" fmla="*/ 1038626 w 1038782"/>
                <a:gd name="connsiteY7" fmla="*/ 502326 h 989580"/>
                <a:gd name="connsiteX8" fmla="*/ 1038626 w 1038782"/>
                <a:gd name="connsiteY8" fmla="*/ 487393 h 989580"/>
                <a:gd name="connsiteX9" fmla="*/ 1038626 w 1038782"/>
                <a:gd name="connsiteY9" fmla="*/ 260 h 989580"/>
                <a:gd name="connsiteX10" fmla="*/ 541133 w 1038782"/>
                <a:gd name="connsiteY10" fmla="*/ 221633 h 98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8782" h="989580">
                  <a:moveTo>
                    <a:pt x="541133" y="221633"/>
                  </a:moveTo>
                  <a:lnTo>
                    <a:pt x="260" y="221633"/>
                  </a:lnTo>
                  <a:lnTo>
                    <a:pt x="260" y="487393"/>
                  </a:lnTo>
                  <a:lnTo>
                    <a:pt x="260" y="502326"/>
                  </a:lnTo>
                  <a:lnTo>
                    <a:pt x="260" y="768086"/>
                  </a:lnTo>
                  <a:lnTo>
                    <a:pt x="541133" y="768086"/>
                  </a:lnTo>
                  <a:cubicBezTo>
                    <a:pt x="541133" y="768086"/>
                    <a:pt x="851521" y="802319"/>
                    <a:pt x="1038626" y="989459"/>
                  </a:cubicBezTo>
                  <a:lnTo>
                    <a:pt x="1038626" y="502326"/>
                  </a:lnTo>
                  <a:lnTo>
                    <a:pt x="1038626" y="487393"/>
                  </a:lnTo>
                  <a:lnTo>
                    <a:pt x="1038626" y="260"/>
                  </a:lnTo>
                  <a:cubicBezTo>
                    <a:pt x="851486" y="187400"/>
                    <a:pt x="541133" y="221633"/>
                    <a:pt x="541133" y="221633"/>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D7A93B30-066C-4356-B343-DF0161627655}"/>
                </a:ext>
              </a:extLst>
            </p:cNvPr>
            <p:cNvSpPr/>
            <p:nvPr/>
          </p:nvSpPr>
          <p:spPr>
            <a:xfrm>
              <a:off x="2510221" y="1872500"/>
              <a:ext cx="59597" cy="1100458"/>
            </a:xfrm>
            <a:custGeom>
              <a:avLst/>
              <a:gdLst>
                <a:gd name="connsiteX0" fmla="*/ 41562 w 59596"/>
                <a:gd name="connsiteY0" fmla="*/ 1100267 h 1100457"/>
                <a:gd name="connsiteX1" fmla="*/ 18277 w 59596"/>
                <a:gd name="connsiteY1" fmla="*/ 1100267 h 1100457"/>
                <a:gd name="connsiteX2" fmla="*/ 260 w 59596"/>
                <a:gd name="connsiteY2" fmla="*/ 1082250 h 1100457"/>
                <a:gd name="connsiteX3" fmla="*/ 260 w 59596"/>
                <a:gd name="connsiteY3" fmla="*/ 18277 h 1100457"/>
                <a:gd name="connsiteX4" fmla="*/ 18277 w 59596"/>
                <a:gd name="connsiteY4" fmla="*/ 260 h 1100457"/>
                <a:gd name="connsiteX5" fmla="*/ 41562 w 59596"/>
                <a:gd name="connsiteY5" fmla="*/ 260 h 1100457"/>
                <a:gd name="connsiteX6" fmla="*/ 59579 w 59596"/>
                <a:gd name="connsiteY6" fmla="*/ 18277 h 1100457"/>
                <a:gd name="connsiteX7" fmla="*/ 59579 w 59596"/>
                <a:gd name="connsiteY7" fmla="*/ 1082250 h 1100457"/>
                <a:gd name="connsiteX8" fmla="*/ 41562 w 59596"/>
                <a:gd name="connsiteY8" fmla="*/ 1100267 h 110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96" h="1100457">
                  <a:moveTo>
                    <a:pt x="41562" y="1100267"/>
                  </a:moveTo>
                  <a:lnTo>
                    <a:pt x="18277" y="1100267"/>
                  </a:lnTo>
                  <a:cubicBezTo>
                    <a:pt x="8368" y="1100267"/>
                    <a:pt x="260" y="1092159"/>
                    <a:pt x="260" y="1082250"/>
                  </a:cubicBezTo>
                  <a:lnTo>
                    <a:pt x="260" y="18277"/>
                  </a:lnTo>
                  <a:cubicBezTo>
                    <a:pt x="260" y="8368"/>
                    <a:pt x="8368" y="260"/>
                    <a:pt x="18277" y="260"/>
                  </a:cubicBezTo>
                  <a:lnTo>
                    <a:pt x="41562" y="260"/>
                  </a:lnTo>
                  <a:cubicBezTo>
                    <a:pt x="51471" y="260"/>
                    <a:pt x="59579" y="8368"/>
                    <a:pt x="59579" y="18277"/>
                  </a:cubicBezTo>
                  <a:lnTo>
                    <a:pt x="59579" y="1082250"/>
                  </a:lnTo>
                  <a:cubicBezTo>
                    <a:pt x="59579" y="1092159"/>
                    <a:pt x="51471" y="1100267"/>
                    <a:pt x="41562" y="1100267"/>
                  </a:cubicBezTo>
                  <a:close/>
                </a:path>
              </a:pathLst>
            </a:custGeom>
            <a:solidFill>
              <a:schemeClr val="accent1">
                <a:lumMod val="75000"/>
              </a:schemeClr>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664086F1-0130-427D-B002-44B0854A539C}"/>
                </a:ext>
              </a:extLst>
            </p:cNvPr>
            <p:cNvSpPr/>
            <p:nvPr/>
          </p:nvSpPr>
          <p:spPr>
            <a:xfrm>
              <a:off x="1064519" y="2288498"/>
              <a:ext cx="126123" cy="267492"/>
            </a:xfrm>
            <a:custGeom>
              <a:avLst/>
              <a:gdLst>
                <a:gd name="connsiteX0" fmla="*/ 260 w 126122"/>
                <a:gd name="connsiteY0" fmla="*/ 260 h 267491"/>
                <a:gd name="connsiteX1" fmla="*/ 126071 w 126122"/>
                <a:gd name="connsiteY1" fmla="*/ 260 h 267491"/>
                <a:gd name="connsiteX2" fmla="*/ 126071 w 126122"/>
                <a:gd name="connsiteY2" fmla="*/ 267266 h 267491"/>
                <a:gd name="connsiteX3" fmla="*/ 260 w 126122"/>
                <a:gd name="connsiteY3" fmla="*/ 267266 h 267491"/>
              </a:gdLst>
              <a:ahLst/>
              <a:cxnLst>
                <a:cxn ang="0">
                  <a:pos x="connsiteX0" y="connsiteY0"/>
                </a:cxn>
                <a:cxn ang="0">
                  <a:pos x="connsiteX1" y="connsiteY1"/>
                </a:cxn>
                <a:cxn ang="0">
                  <a:pos x="connsiteX2" y="connsiteY2"/>
                </a:cxn>
                <a:cxn ang="0">
                  <a:pos x="connsiteX3" y="connsiteY3"/>
                </a:cxn>
              </a:cxnLst>
              <a:rect l="l" t="t" r="r" b="b"/>
              <a:pathLst>
                <a:path w="126122" h="267491">
                  <a:moveTo>
                    <a:pt x="260" y="260"/>
                  </a:moveTo>
                  <a:lnTo>
                    <a:pt x="126071" y="260"/>
                  </a:lnTo>
                  <a:lnTo>
                    <a:pt x="126071" y="267266"/>
                  </a:lnTo>
                  <a:lnTo>
                    <a:pt x="260" y="267266"/>
                  </a:lnTo>
                  <a:close/>
                </a:path>
              </a:pathLst>
            </a:custGeom>
            <a:solidFill>
              <a:schemeClr val="accent1">
                <a:lumMod val="50000"/>
              </a:schemeClr>
            </a:solid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82A39AE3-EF8A-4548-8427-EF09C9D73FEB}"/>
                </a:ext>
              </a:extLst>
            </p:cNvPr>
            <p:cNvSpPr/>
            <p:nvPr/>
          </p:nvSpPr>
          <p:spPr>
            <a:xfrm>
              <a:off x="1122660" y="2149278"/>
              <a:ext cx="349610" cy="545724"/>
            </a:xfrm>
            <a:custGeom>
              <a:avLst/>
              <a:gdLst>
                <a:gd name="connsiteX0" fmla="*/ 132620 w 349610"/>
                <a:gd name="connsiteY0" fmla="*/ 260 h 545724"/>
                <a:gd name="connsiteX1" fmla="*/ 260 w 349610"/>
                <a:gd name="connsiteY1" fmla="*/ 78463 h 545724"/>
                <a:gd name="connsiteX2" fmla="*/ 260 w 349610"/>
                <a:gd name="connsiteY2" fmla="*/ 269727 h 545724"/>
                <a:gd name="connsiteX3" fmla="*/ 260 w 349610"/>
                <a:gd name="connsiteY3" fmla="*/ 276206 h 545724"/>
                <a:gd name="connsiteX4" fmla="*/ 260 w 349610"/>
                <a:gd name="connsiteY4" fmla="*/ 467469 h 545724"/>
                <a:gd name="connsiteX5" fmla="*/ 132620 w 349610"/>
                <a:gd name="connsiteY5" fmla="*/ 545673 h 545724"/>
                <a:gd name="connsiteX6" fmla="*/ 349420 w 349610"/>
                <a:gd name="connsiteY6" fmla="*/ 545673 h 545724"/>
                <a:gd name="connsiteX7" fmla="*/ 349420 w 349610"/>
                <a:gd name="connsiteY7" fmla="*/ 276206 h 545724"/>
                <a:gd name="connsiteX8" fmla="*/ 349420 w 349610"/>
                <a:gd name="connsiteY8" fmla="*/ 269727 h 545724"/>
                <a:gd name="connsiteX9" fmla="*/ 349420 w 349610"/>
                <a:gd name="connsiteY9" fmla="*/ 260 h 545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610" h="545724">
                  <a:moveTo>
                    <a:pt x="132620" y="260"/>
                  </a:moveTo>
                  <a:lnTo>
                    <a:pt x="260" y="78463"/>
                  </a:lnTo>
                  <a:lnTo>
                    <a:pt x="260" y="269727"/>
                  </a:lnTo>
                  <a:lnTo>
                    <a:pt x="260" y="276206"/>
                  </a:lnTo>
                  <a:lnTo>
                    <a:pt x="260" y="467469"/>
                  </a:lnTo>
                  <a:lnTo>
                    <a:pt x="132620" y="545673"/>
                  </a:lnTo>
                  <a:lnTo>
                    <a:pt x="349420" y="545673"/>
                  </a:lnTo>
                  <a:lnTo>
                    <a:pt x="349420" y="276206"/>
                  </a:lnTo>
                  <a:lnTo>
                    <a:pt x="349420" y="269727"/>
                  </a:lnTo>
                  <a:lnTo>
                    <a:pt x="349420" y="260"/>
                  </a:lnTo>
                  <a:close/>
                </a:path>
              </a:pathLst>
            </a:custGeom>
            <a:solidFill>
              <a:schemeClr val="accent1">
                <a:lumMod val="75000"/>
              </a:schemeClr>
            </a:solidFill>
            <a:ln w="9525" cap="flat">
              <a:noFill/>
              <a:prstDash val="solid"/>
              <a:miter/>
            </a:ln>
          </p:spPr>
          <p:txBody>
            <a:bodyPr rtlCol="0" anchor="ctr"/>
            <a:lstStyle/>
            <a:p>
              <a:endParaRPr lang="en-US">
                <a:solidFill>
                  <a:prstClr val="black"/>
                </a:solidFill>
              </a:endParaRPr>
            </a:p>
          </p:txBody>
        </p:sp>
      </p:grpSp>
      <p:sp>
        <p:nvSpPr>
          <p:cNvPr id="28" name="Rectangle 27">
            <a:extLst>
              <a:ext uri="{FF2B5EF4-FFF2-40B4-BE49-F238E27FC236}">
                <a16:creationId xmlns:a16="http://schemas.microsoft.com/office/drawing/2014/main" id="{187C7567-4F02-41B2-AD75-54D46064373F}"/>
              </a:ext>
            </a:extLst>
          </p:cNvPr>
          <p:cNvSpPr/>
          <p:nvPr/>
        </p:nvSpPr>
        <p:spPr>
          <a:xfrm>
            <a:off x="2224468" y="1960224"/>
            <a:ext cx="6306535" cy="400110"/>
          </a:xfrm>
          <a:prstGeom prst="rect">
            <a:avLst/>
          </a:prstGeom>
        </p:spPr>
        <p:txBody>
          <a:bodyPr wrap="none">
            <a:spAutoFit/>
          </a:bodyPr>
          <a:lstStyle/>
          <a:p>
            <a:pPr marL="285750" indent="-285750" algn="just">
              <a:spcAft>
                <a:spcPts val="0"/>
              </a:spcAft>
              <a:buFont typeface="Wingdings" panose="05000000000000000000" pitchFamily="2" charset="2"/>
              <a:buChar char="v"/>
            </a:pPr>
            <a:r>
              <a:rPr lang="en-US" sz="2000" i="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Ảnh</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hưởng</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sâu</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rộng</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của</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chủ</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nghĩa</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Mác</a:t>
            </a:r>
            <a:r>
              <a:rPr lang="en-US" sz="2000" b="1" dirty="0">
                <a:solidFill>
                  <a:srgbClr val="008000"/>
                </a:solidFill>
                <a:latin typeface="+mj-lt"/>
                <a:ea typeface="Calibri" panose="020F0502020204030204" pitchFamily="34" charset="0"/>
                <a:cs typeface="Times New Roman" panose="02020603050405020304" pitchFamily="18" charset="0"/>
              </a:rPr>
              <a:t>- </a:t>
            </a:r>
            <a:r>
              <a:rPr lang="en-US" sz="2000" b="1" dirty="0" err="1">
                <a:solidFill>
                  <a:srgbClr val="008000"/>
                </a:solidFill>
                <a:latin typeface="+mj-lt"/>
                <a:ea typeface="Calibri" panose="020F0502020204030204" pitchFamily="34" charset="0"/>
                <a:cs typeface="Times New Roman" panose="02020603050405020304" pitchFamily="18" charset="0"/>
              </a:rPr>
              <a:t>Lênin</a:t>
            </a:r>
            <a:endParaRPr lang="en-US" sz="2000" b="1" dirty="0">
              <a:solidFill>
                <a:srgbClr val="008000"/>
              </a:solidFill>
              <a:effectLst/>
              <a:latin typeface="+mj-lt"/>
              <a:ea typeface="Calibri" panose="020F0502020204030204" pitchFamily="34" charset="0"/>
              <a:cs typeface="Times New Roman" panose="02020603050405020304" pitchFamily="18" charset="0"/>
            </a:endParaRPr>
          </a:p>
        </p:txBody>
      </p:sp>
      <p:pic>
        <p:nvPicPr>
          <p:cNvPr id="29" name="Picture 4" descr="Image result for chủ nghĩa mác lênin">
            <a:extLst>
              <a:ext uri="{FF2B5EF4-FFF2-40B4-BE49-F238E27FC236}">
                <a16:creationId xmlns:a16="http://schemas.microsoft.com/office/drawing/2014/main" id="{D2720B50-B1B7-46CD-B7D6-44EE3F77B2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984" y="2813093"/>
            <a:ext cx="2406756" cy="3239161"/>
          </a:xfrm>
          <a:prstGeom prst="rect">
            <a:avLst/>
          </a:prstGeom>
          <a:noFill/>
          <a:extLst>
            <a:ext uri="{909E8E84-426E-40DD-AFC4-6F175D3DCCD1}">
              <a14:hiddenFill xmlns:a14="http://schemas.microsoft.com/office/drawing/2010/main">
                <a:solidFill>
                  <a:srgbClr val="FFFFFF"/>
                </a:solidFill>
              </a14:hiddenFill>
            </a:ext>
          </a:extLst>
        </p:spPr>
      </p:pic>
      <p:sp>
        <p:nvSpPr>
          <p:cNvPr id="30" name="Freeform 32">
            <a:extLst>
              <a:ext uri="{FF2B5EF4-FFF2-40B4-BE49-F238E27FC236}">
                <a16:creationId xmlns:a16="http://schemas.microsoft.com/office/drawing/2014/main" id="{FBC79852-2878-4484-A849-3129225CE629}"/>
              </a:ext>
            </a:extLst>
          </p:cNvPr>
          <p:cNvSpPr/>
          <p:nvPr/>
        </p:nvSpPr>
        <p:spPr>
          <a:xfrm>
            <a:off x="5518431" y="5262974"/>
            <a:ext cx="398624" cy="278429"/>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1" name="Down Arrow 1">
            <a:extLst>
              <a:ext uri="{FF2B5EF4-FFF2-40B4-BE49-F238E27FC236}">
                <a16:creationId xmlns:a16="http://schemas.microsoft.com/office/drawing/2014/main" id="{6B6F50EE-109F-49AE-98AC-BCC70218CA16}"/>
              </a:ext>
            </a:extLst>
          </p:cNvPr>
          <p:cNvSpPr/>
          <p:nvPr/>
        </p:nvSpPr>
        <p:spPr>
          <a:xfrm>
            <a:off x="8184491" y="3189971"/>
            <a:ext cx="579549" cy="359446"/>
          </a:xfrm>
          <a:prstGeom prst="downArrow">
            <a:avLst/>
          </a:prstGeom>
          <a:solidFill>
            <a:srgbClr val="33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Down Arrow 23">
            <a:extLst>
              <a:ext uri="{FF2B5EF4-FFF2-40B4-BE49-F238E27FC236}">
                <a16:creationId xmlns:a16="http://schemas.microsoft.com/office/drawing/2014/main" id="{B1E36766-B944-4424-8198-8EE492E06063}"/>
              </a:ext>
            </a:extLst>
          </p:cNvPr>
          <p:cNvSpPr/>
          <p:nvPr/>
        </p:nvSpPr>
        <p:spPr>
          <a:xfrm>
            <a:off x="8309526" y="4790867"/>
            <a:ext cx="579549" cy="431714"/>
          </a:xfrm>
          <a:prstGeom prst="downArrow">
            <a:avLst/>
          </a:prstGeom>
          <a:solidFill>
            <a:srgbClr val="33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2471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astest Powerpoint Background Black And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6315183"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9">
            <a:extLst>
              <a:ext uri="{FF2B5EF4-FFF2-40B4-BE49-F238E27FC236}">
                <a16:creationId xmlns:a16="http://schemas.microsoft.com/office/drawing/2014/main" id="{781B167B-0A11-4793-9136-DE9C35B1BD63}"/>
              </a:ext>
            </a:extLst>
          </p:cNvPr>
          <p:cNvGrpSpPr>
            <a:grpSpLocks/>
          </p:cNvGrpSpPr>
          <p:nvPr/>
        </p:nvGrpSpPr>
        <p:grpSpPr bwMode="auto">
          <a:xfrm>
            <a:off x="2895600" y="3657599"/>
            <a:ext cx="8750074" cy="2651899"/>
            <a:chOff x="158" y="708"/>
            <a:chExt cx="5475" cy="2495"/>
          </a:xfrm>
        </p:grpSpPr>
        <p:pic>
          <p:nvPicPr>
            <p:cNvPr id="4" name="Picture 22" descr="ImageView">
              <a:extLst>
                <a:ext uri="{FF2B5EF4-FFF2-40B4-BE49-F238E27FC236}">
                  <a16:creationId xmlns:a16="http://schemas.microsoft.com/office/drawing/2014/main" id="{5F925FE5-B116-4DD5-BFBE-71BD112D04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8" y="708"/>
              <a:ext cx="1714" cy="2449"/>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24" descr="79">
              <a:extLst>
                <a:ext uri="{FF2B5EF4-FFF2-40B4-BE49-F238E27FC236}">
                  <a16:creationId xmlns:a16="http://schemas.microsoft.com/office/drawing/2014/main" id="{BF05ED09-6A9A-4F28-B0A3-6513B3EFC1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33" y="708"/>
              <a:ext cx="1800" cy="249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26" descr="My photo">
              <a:extLst>
                <a:ext uri="{FF2B5EF4-FFF2-40B4-BE49-F238E27FC236}">
                  <a16:creationId xmlns:a16="http://schemas.microsoft.com/office/drawing/2014/main" id="{E4501476-D054-4240-8402-8994A71C1A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45" y="708"/>
              <a:ext cx="1134" cy="1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8" descr="LN1">
              <a:extLst>
                <a:ext uri="{FF2B5EF4-FFF2-40B4-BE49-F238E27FC236}">
                  <a16:creationId xmlns:a16="http://schemas.microsoft.com/office/drawing/2014/main" id="{8A011A5F-9AC7-48EA-8627-A5AA3DC4CF2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19" y="1934"/>
              <a:ext cx="1650" cy="125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sp>
        <p:nvSpPr>
          <p:cNvPr id="8" name="Text Box 30">
            <a:extLst>
              <a:ext uri="{FF2B5EF4-FFF2-40B4-BE49-F238E27FC236}">
                <a16:creationId xmlns:a16="http://schemas.microsoft.com/office/drawing/2014/main" id="{F3615C60-4124-40A6-BB6B-DFBC30DE5505}"/>
              </a:ext>
            </a:extLst>
          </p:cNvPr>
          <p:cNvSpPr txBox="1">
            <a:spLocks noChangeArrowheads="1"/>
          </p:cNvSpPr>
          <p:nvPr/>
        </p:nvSpPr>
        <p:spPr bwMode="auto">
          <a:xfrm>
            <a:off x="3187474" y="6400880"/>
            <a:ext cx="84582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286" eaLnBrk="1" hangingPunct="1">
              <a:spcBef>
                <a:spcPct val="0"/>
              </a:spcBef>
              <a:buFontTx/>
              <a:buNone/>
            </a:pPr>
            <a:r>
              <a:rPr lang="vi-VN" altLang="en-US" sz="2200" b="1" i="1" dirty="0">
                <a:solidFill>
                  <a:srgbClr val="000066"/>
                </a:solidFill>
                <a:latin typeface="Times New Roman" panose="02020603050405020304" pitchFamily="18" charset="0"/>
                <a:ea typeface="Arial Unicode MS"/>
              </a:rPr>
              <a:t>C</a:t>
            </a:r>
            <a:r>
              <a:rPr lang="en-US" altLang="en-US" sz="2200" b="1" i="1" dirty="0" err="1">
                <a:solidFill>
                  <a:srgbClr val="000066"/>
                </a:solidFill>
                <a:latin typeface="Times New Roman" panose="02020603050405020304" pitchFamily="18" charset="0"/>
                <a:ea typeface="Arial Unicode MS"/>
              </a:rPr>
              <a:t>ách</a:t>
            </a:r>
            <a:r>
              <a:rPr lang="en-US" altLang="en-US" sz="2200" b="1" i="1" dirty="0">
                <a:solidFill>
                  <a:srgbClr val="000066"/>
                </a:solidFill>
                <a:latin typeface="Times New Roman" panose="02020603050405020304" pitchFamily="18" charset="0"/>
                <a:ea typeface="Arial Unicode MS"/>
              </a:rPr>
              <a:t> </a:t>
            </a:r>
            <a:r>
              <a:rPr lang="en-US" altLang="en-US" sz="2200" b="1" i="1" dirty="0" err="1">
                <a:solidFill>
                  <a:srgbClr val="000066"/>
                </a:solidFill>
                <a:latin typeface="Times New Roman" panose="02020603050405020304" pitchFamily="18" charset="0"/>
                <a:ea typeface="Arial Unicode MS"/>
              </a:rPr>
              <a:t>mạng</a:t>
            </a:r>
            <a:r>
              <a:rPr lang="en-US" altLang="en-US" sz="2200" b="1" i="1" dirty="0">
                <a:solidFill>
                  <a:srgbClr val="000066"/>
                </a:solidFill>
                <a:latin typeface="Times New Roman" panose="02020603050405020304" pitchFamily="18" charset="0"/>
                <a:ea typeface="Arial Unicode MS"/>
              </a:rPr>
              <a:t> </a:t>
            </a:r>
            <a:r>
              <a:rPr lang="en-US" altLang="en-US" sz="2200" b="1" i="1" dirty="0" err="1">
                <a:solidFill>
                  <a:srgbClr val="000066"/>
                </a:solidFill>
                <a:latin typeface="Times New Roman" panose="02020603050405020304" pitchFamily="18" charset="0"/>
                <a:ea typeface="Arial Unicode MS"/>
              </a:rPr>
              <a:t>Tháng</a:t>
            </a:r>
            <a:r>
              <a:rPr lang="en-US" altLang="en-US" sz="2200" b="1" i="1" dirty="0">
                <a:solidFill>
                  <a:srgbClr val="000066"/>
                </a:solidFill>
                <a:latin typeface="Times New Roman" panose="02020603050405020304" pitchFamily="18" charset="0"/>
                <a:ea typeface="Arial Unicode MS"/>
              </a:rPr>
              <a:t> </a:t>
            </a:r>
            <a:r>
              <a:rPr lang="en-US" altLang="en-US" sz="2200" b="1" i="1" dirty="0" err="1">
                <a:solidFill>
                  <a:srgbClr val="000066"/>
                </a:solidFill>
                <a:latin typeface="Times New Roman" panose="02020603050405020304" pitchFamily="18" charset="0"/>
                <a:ea typeface="Arial Unicode MS"/>
              </a:rPr>
              <a:t>Mười</a:t>
            </a:r>
            <a:r>
              <a:rPr lang="en-US" altLang="en-US" sz="2200" b="1" i="1" dirty="0">
                <a:solidFill>
                  <a:srgbClr val="000066"/>
                </a:solidFill>
                <a:latin typeface="Times New Roman" panose="02020603050405020304" pitchFamily="18" charset="0"/>
                <a:ea typeface="Arial Unicode MS"/>
              </a:rPr>
              <a:t> </a:t>
            </a:r>
            <a:r>
              <a:rPr lang="en-US" altLang="en-US" sz="2200" b="1" i="1" dirty="0" err="1">
                <a:solidFill>
                  <a:srgbClr val="000066"/>
                </a:solidFill>
                <a:latin typeface="Times New Roman" panose="02020603050405020304" pitchFamily="18" charset="0"/>
                <a:ea typeface="Arial Unicode MS"/>
              </a:rPr>
              <a:t>Nga</a:t>
            </a:r>
            <a:r>
              <a:rPr lang="en-US" altLang="en-US" sz="2200" b="1" i="1" dirty="0">
                <a:solidFill>
                  <a:srgbClr val="000066"/>
                </a:solidFill>
                <a:latin typeface="Times New Roman" panose="02020603050405020304" pitchFamily="18" charset="0"/>
                <a:ea typeface="Arial Unicode MS"/>
              </a:rPr>
              <a:t> </a:t>
            </a:r>
            <a:r>
              <a:rPr lang="en-US" altLang="en-US" sz="2200" b="1" i="1" dirty="0" err="1">
                <a:solidFill>
                  <a:srgbClr val="000066"/>
                </a:solidFill>
                <a:latin typeface="Times New Roman" panose="02020603050405020304" pitchFamily="18" charset="0"/>
                <a:ea typeface="Arial Unicode MS"/>
              </a:rPr>
              <a:t>năm</a:t>
            </a:r>
            <a:r>
              <a:rPr lang="en-US" altLang="en-US" sz="2200" b="1" i="1" dirty="0">
                <a:solidFill>
                  <a:srgbClr val="000066"/>
                </a:solidFill>
                <a:latin typeface="Times New Roman" panose="02020603050405020304" pitchFamily="18" charset="0"/>
                <a:ea typeface="Arial Unicode MS"/>
              </a:rPr>
              <a:t> 1917</a:t>
            </a:r>
            <a:endParaRPr lang="vi-VN" altLang="en-US" sz="2200" b="1" i="1" dirty="0">
              <a:solidFill>
                <a:srgbClr val="000066"/>
              </a:solidFill>
              <a:latin typeface="Times New Roman" panose="02020603050405020304" pitchFamily="18" charset="0"/>
              <a:ea typeface="Arial Unicode MS"/>
            </a:endParaRPr>
          </a:p>
        </p:txBody>
      </p:sp>
      <p:sp>
        <p:nvSpPr>
          <p:cNvPr id="9" name="Rectangle 8">
            <a:extLst>
              <a:ext uri="{FF2B5EF4-FFF2-40B4-BE49-F238E27FC236}">
                <a16:creationId xmlns:a16="http://schemas.microsoft.com/office/drawing/2014/main" id="{F1C0F1D2-2FDD-424B-B65A-41C0FCD741ED}"/>
              </a:ext>
            </a:extLst>
          </p:cNvPr>
          <p:cNvSpPr/>
          <p:nvPr/>
        </p:nvSpPr>
        <p:spPr>
          <a:xfrm>
            <a:off x="2471068" y="2055890"/>
            <a:ext cx="9720931" cy="400110"/>
          </a:xfrm>
          <a:prstGeom prst="rect">
            <a:avLst/>
          </a:prstGeom>
        </p:spPr>
        <p:txBody>
          <a:bodyPr wrap="none">
            <a:spAutoFit/>
          </a:bodyPr>
          <a:lstStyle/>
          <a:p>
            <a:pPr marL="457200" indent="-457200" algn="just" defTabSz="914286" fontAlgn="base">
              <a:buFont typeface="Wingdings" panose="05000000000000000000" pitchFamily="2" charset="2"/>
              <a:buChar char="v"/>
            </a:pPr>
            <a:r>
              <a:rPr lang="en-US" sz="2000" b="1" dirty="0" err="1">
                <a:solidFill>
                  <a:srgbClr val="008000"/>
                </a:solidFill>
                <a:ea typeface="Calibri" panose="020F0502020204030204" pitchFamily="34" charset="0"/>
                <a:cs typeface="Times New Roman" panose="02020603050405020304" pitchFamily="18" charset="0"/>
              </a:rPr>
              <a:t>Tác</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động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của</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Cách</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mạng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Tháng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Mười</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Nga</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năm</a:t>
            </a:r>
            <a:r>
              <a:rPr lang="en-US" sz="2000" b="1" dirty="0">
                <a:solidFill>
                  <a:srgbClr val="008000"/>
                </a:solidFill>
                <a:ea typeface="Calibri" panose="020F0502020204030204" pitchFamily="34" charset="0"/>
                <a:cs typeface="Times New Roman" panose="02020603050405020304" pitchFamily="18" charset="0"/>
              </a:rPr>
              <a:t> 1917 </a:t>
            </a:r>
            <a:r>
              <a:rPr lang="en-US" sz="2000" b="1" dirty="0" err="1">
                <a:solidFill>
                  <a:srgbClr val="008000"/>
                </a:solidFill>
                <a:ea typeface="Calibri" panose="020F0502020204030204" pitchFamily="34" charset="0"/>
                <a:cs typeface="Times New Roman" panose="02020603050405020304" pitchFamily="18" charset="0"/>
              </a:rPr>
              <a:t>và</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Quốc</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tế</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Cộng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sản</a:t>
            </a:r>
            <a:endParaRPr lang="en-US" sz="2000" b="1" dirty="0">
              <a:solidFill>
                <a:srgbClr val="008000"/>
              </a:solidFill>
              <a:ea typeface="Calibri" panose="020F0502020204030204" pitchFamily="34" charset="0"/>
              <a:cs typeface="Times New Roman" panose="02020603050405020304" pitchFamily="18" charset="0"/>
            </a:endParaRPr>
          </a:p>
        </p:txBody>
      </p:sp>
      <p:sp>
        <p:nvSpPr>
          <p:cNvPr id="10" name="Rectangle 9">
            <a:extLst>
              <a:ext uri="{FF2B5EF4-FFF2-40B4-BE49-F238E27FC236}">
                <a16:creationId xmlns:a16="http://schemas.microsoft.com/office/drawing/2014/main" id="{0F7B44E0-097A-44F0-BF19-EB20847B20B4}"/>
              </a:ext>
            </a:extLst>
          </p:cNvPr>
          <p:cNvSpPr/>
          <p:nvPr/>
        </p:nvSpPr>
        <p:spPr>
          <a:xfrm>
            <a:off x="2743200" y="2563326"/>
            <a:ext cx="8902474" cy="1015663"/>
          </a:xfrm>
          <a:prstGeom prst="rect">
            <a:avLst/>
          </a:prstGeom>
        </p:spPr>
        <p:txBody>
          <a:bodyPr wrap="square">
            <a:spAutoFit/>
          </a:bodyPr>
          <a:lstStyle/>
          <a:p>
            <a:pPr indent="457200" algn="ctr" defTabSz="914286" fontAlgn="base"/>
            <a:r>
              <a:rPr lang="nl-NL" sz="2000" dirty="0">
                <a:solidFill>
                  <a:srgbClr val="333399"/>
                </a:solidFill>
                <a:ea typeface="Calibri" panose="020F0502020204030204" pitchFamily="34" charset="0"/>
                <a:cs typeface="Times New Roman" panose="02020603050405020304" pitchFamily="18" charset="0"/>
              </a:rPr>
              <a:t>Cuộc </a:t>
            </a:r>
            <a:r>
              <a:rPr lang="nl-NL" sz="2000" b="1" dirty="0">
                <a:solidFill>
                  <a:srgbClr val="FF0000"/>
                </a:solidFill>
                <a:ea typeface="Calibri" panose="020F0502020204030204" pitchFamily="34" charset="0"/>
                <a:cs typeface="Times New Roman" panose="02020603050405020304" pitchFamily="18" charset="0"/>
              </a:rPr>
              <a:t>CMVS đầu tiên </a:t>
            </a:r>
            <a:r>
              <a:rPr lang="nl-NL" sz="2000" dirty="0">
                <a:solidFill>
                  <a:srgbClr val="333399"/>
                </a:solidFill>
                <a:ea typeface="Calibri" panose="020F0502020204030204" pitchFamily="34" charset="0"/>
                <a:cs typeface="Times New Roman" panose="02020603050405020304" pitchFamily="18" charset="0"/>
              </a:rPr>
              <a:t>nổ ra và </a:t>
            </a:r>
            <a:r>
              <a:rPr lang="nl-NL" sz="2000" b="1" dirty="0">
                <a:solidFill>
                  <a:srgbClr val="FF0000"/>
                </a:solidFill>
                <a:ea typeface="Calibri" panose="020F0502020204030204" pitchFamily="34" charset="0"/>
                <a:cs typeface="Times New Roman" panose="02020603050405020304" pitchFamily="18" charset="0"/>
              </a:rPr>
              <a:t>giành thắng lợi </a:t>
            </a:r>
            <a:r>
              <a:rPr lang="nl-NL" sz="2000" dirty="0">
                <a:solidFill>
                  <a:srgbClr val="333399"/>
                </a:solidFill>
                <a:ea typeface="Calibri" panose="020F0502020204030204" pitchFamily="34" charset="0"/>
                <a:cs typeface="Times New Roman" panose="02020603050405020304" pitchFamily="18" charset="0"/>
              </a:rPr>
              <a:t>tại Nga năm 1917 → </a:t>
            </a:r>
            <a:r>
              <a:rPr lang="en-US" sz="2000" dirty="0" err="1">
                <a:solidFill>
                  <a:prstClr val="black"/>
                </a:solidFill>
                <a:ea typeface="Arial Unicode MS"/>
              </a:rPr>
              <a:t>Mở</a:t>
            </a:r>
            <a:r>
              <a:rPr lang="en-US" sz="2000" dirty="0">
                <a:solidFill>
                  <a:prstClr val="black"/>
                </a:solidFill>
                <a:ea typeface="Arial Unicode MS"/>
              </a:rPr>
              <a:t> </a:t>
            </a:r>
            <a:r>
              <a:rPr lang="en-US" sz="2000" dirty="0" err="1">
                <a:solidFill>
                  <a:prstClr val="black"/>
                </a:solidFill>
                <a:ea typeface="Arial Unicode MS"/>
              </a:rPr>
              <a:t>ra</a:t>
            </a:r>
            <a:r>
              <a:rPr lang="en-US" sz="2000" dirty="0">
                <a:solidFill>
                  <a:prstClr val="black"/>
                </a:solidFill>
                <a:ea typeface="Arial Unicode MS"/>
              </a:rPr>
              <a:t> </a:t>
            </a:r>
            <a:r>
              <a:rPr lang="en-US" sz="2000" dirty="0" err="1">
                <a:solidFill>
                  <a:prstClr val="black"/>
                </a:solidFill>
                <a:ea typeface="Arial Unicode MS"/>
              </a:rPr>
              <a:t>một</a:t>
            </a:r>
            <a:r>
              <a:rPr lang="en-US" sz="2000" dirty="0">
                <a:solidFill>
                  <a:prstClr val="black"/>
                </a:solidFill>
                <a:ea typeface="Arial Unicode MS"/>
              </a:rPr>
              <a:t> </a:t>
            </a:r>
            <a:r>
              <a:rPr lang="en-US" sz="2000" dirty="0" err="1">
                <a:solidFill>
                  <a:prstClr val="black"/>
                </a:solidFill>
                <a:ea typeface="Arial Unicode MS"/>
              </a:rPr>
              <a:t>thời</a:t>
            </a:r>
            <a:r>
              <a:rPr lang="en-US" sz="2000" dirty="0">
                <a:solidFill>
                  <a:prstClr val="black"/>
                </a:solidFill>
                <a:ea typeface="Arial Unicode MS"/>
              </a:rPr>
              <a:t> </a:t>
            </a:r>
            <a:r>
              <a:rPr lang="en-US" sz="2000" dirty="0" err="1">
                <a:solidFill>
                  <a:prstClr val="black"/>
                </a:solidFill>
                <a:ea typeface="Arial Unicode MS"/>
              </a:rPr>
              <a:t>đại</a:t>
            </a:r>
            <a:r>
              <a:rPr lang="en-US" sz="2000" dirty="0">
                <a:solidFill>
                  <a:prstClr val="black"/>
                </a:solidFill>
                <a:ea typeface="Arial Unicode MS"/>
              </a:rPr>
              <a:t> </a:t>
            </a:r>
            <a:r>
              <a:rPr lang="en-US" sz="2000" dirty="0" err="1">
                <a:solidFill>
                  <a:prstClr val="black"/>
                </a:solidFill>
                <a:ea typeface="Arial Unicode MS"/>
              </a:rPr>
              <a:t>mới</a:t>
            </a:r>
            <a:r>
              <a:rPr lang="en-US" sz="2000" dirty="0">
                <a:solidFill>
                  <a:prstClr val="black"/>
                </a:solidFill>
                <a:ea typeface="Arial Unicode MS"/>
              </a:rPr>
              <a:t>, "</a:t>
            </a:r>
            <a:r>
              <a:rPr lang="en-US" sz="2000" dirty="0" err="1">
                <a:solidFill>
                  <a:prstClr val="black"/>
                </a:solidFill>
                <a:ea typeface="Arial Unicode MS"/>
              </a:rPr>
              <a:t>thời</a:t>
            </a:r>
            <a:r>
              <a:rPr lang="en-US" sz="2000" dirty="0">
                <a:solidFill>
                  <a:prstClr val="black"/>
                </a:solidFill>
                <a:ea typeface="Arial Unicode MS"/>
              </a:rPr>
              <a:t> </a:t>
            </a:r>
            <a:r>
              <a:rPr lang="en-US" sz="2000" dirty="0" err="1">
                <a:solidFill>
                  <a:prstClr val="black"/>
                </a:solidFill>
                <a:ea typeface="Arial Unicode MS"/>
              </a:rPr>
              <a:t>đại</a:t>
            </a:r>
            <a:r>
              <a:rPr lang="en-US" sz="2000" dirty="0">
                <a:solidFill>
                  <a:prstClr val="black"/>
                </a:solidFill>
                <a:ea typeface="Arial Unicode MS"/>
              </a:rPr>
              <a:t> </a:t>
            </a:r>
            <a:r>
              <a:rPr lang="en-US" sz="2000" dirty="0" err="1">
                <a:solidFill>
                  <a:prstClr val="black"/>
                </a:solidFill>
                <a:ea typeface="Arial Unicode MS"/>
              </a:rPr>
              <a:t>cách</a:t>
            </a:r>
            <a:r>
              <a:rPr lang="en-US" sz="2000" dirty="0">
                <a:solidFill>
                  <a:prstClr val="black"/>
                </a:solidFill>
                <a:ea typeface="Arial Unicode MS"/>
              </a:rPr>
              <a:t> </a:t>
            </a:r>
            <a:r>
              <a:rPr lang="en-US" sz="2000" dirty="0" err="1">
                <a:solidFill>
                  <a:prstClr val="black"/>
                </a:solidFill>
                <a:ea typeface="Arial Unicode MS"/>
              </a:rPr>
              <a:t>mạng</a:t>
            </a:r>
            <a:r>
              <a:rPr lang="en-US" sz="2000" dirty="0">
                <a:solidFill>
                  <a:prstClr val="black"/>
                </a:solidFill>
                <a:ea typeface="Arial Unicode MS"/>
              </a:rPr>
              <a:t> </a:t>
            </a:r>
            <a:r>
              <a:rPr lang="en-US" sz="2000" dirty="0" err="1">
                <a:solidFill>
                  <a:prstClr val="black"/>
                </a:solidFill>
                <a:ea typeface="Arial Unicode MS"/>
              </a:rPr>
              <a:t>chống</a:t>
            </a:r>
            <a:r>
              <a:rPr lang="en-US" sz="2000" dirty="0">
                <a:solidFill>
                  <a:prstClr val="black"/>
                </a:solidFill>
                <a:ea typeface="Arial Unicode MS"/>
              </a:rPr>
              <a:t> </a:t>
            </a:r>
            <a:r>
              <a:rPr lang="en-US" sz="2000" dirty="0" err="1">
                <a:solidFill>
                  <a:prstClr val="black"/>
                </a:solidFill>
                <a:ea typeface="Arial Unicode MS"/>
              </a:rPr>
              <a:t>đế</a:t>
            </a:r>
            <a:r>
              <a:rPr lang="en-US" sz="2000" dirty="0">
                <a:solidFill>
                  <a:prstClr val="black"/>
                </a:solidFill>
                <a:ea typeface="Arial Unicode MS"/>
              </a:rPr>
              <a:t> </a:t>
            </a:r>
            <a:r>
              <a:rPr lang="en-US" sz="2000" dirty="0" err="1">
                <a:solidFill>
                  <a:prstClr val="black"/>
                </a:solidFill>
                <a:ea typeface="Arial Unicode MS"/>
              </a:rPr>
              <a:t>quốc</a:t>
            </a:r>
            <a:r>
              <a:rPr lang="en-US" sz="2000" dirty="0">
                <a:solidFill>
                  <a:prstClr val="black"/>
                </a:solidFill>
                <a:ea typeface="Arial Unicode MS"/>
              </a:rPr>
              <a:t>, </a:t>
            </a:r>
            <a:r>
              <a:rPr lang="en-US" sz="2000" dirty="0" err="1">
                <a:solidFill>
                  <a:prstClr val="black"/>
                </a:solidFill>
                <a:ea typeface="Arial Unicode MS"/>
              </a:rPr>
              <a:t>thời</a:t>
            </a:r>
            <a:r>
              <a:rPr lang="en-US" sz="2000" dirty="0">
                <a:solidFill>
                  <a:prstClr val="black"/>
                </a:solidFill>
                <a:ea typeface="Arial Unicode MS"/>
              </a:rPr>
              <a:t> </a:t>
            </a:r>
            <a:r>
              <a:rPr lang="en-US" sz="2000" dirty="0" err="1">
                <a:solidFill>
                  <a:prstClr val="black"/>
                </a:solidFill>
                <a:ea typeface="Arial Unicode MS"/>
              </a:rPr>
              <a:t>đại</a:t>
            </a:r>
            <a:r>
              <a:rPr lang="en-US" sz="2000" dirty="0">
                <a:solidFill>
                  <a:prstClr val="black"/>
                </a:solidFill>
                <a:ea typeface="Arial Unicode MS"/>
              </a:rPr>
              <a:t> </a:t>
            </a:r>
            <a:r>
              <a:rPr lang="en-US" sz="2000" dirty="0" err="1">
                <a:solidFill>
                  <a:prstClr val="black"/>
                </a:solidFill>
                <a:ea typeface="Arial Unicode MS"/>
              </a:rPr>
              <a:t>giải</a:t>
            </a:r>
            <a:r>
              <a:rPr lang="en-US" sz="2000" dirty="0">
                <a:solidFill>
                  <a:prstClr val="black"/>
                </a:solidFill>
                <a:ea typeface="Arial Unicode MS"/>
              </a:rPr>
              <a:t> </a:t>
            </a:r>
            <a:r>
              <a:rPr lang="en-US" sz="2000" dirty="0" err="1">
                <a:solidFill>
                  <a:prstClr val="black"/>
                </a:solidFill>
                <a:ea typeface="Arial Unicode MS"/>
              </a:rPr>
              <a:t>phóng</a:t>
            </a:r>
            <a:r>
              <a:rPr lang="en-US" sz="2000" dirty="0">
                <a:solidFill>
                  <a:prstClr val="black"/>
                </a:solidFill>
                <a:ea typeface="Arial Unicode MS"/>
              </a:rPr>
              <a:t> </a:t>
            </a:r>
            <a:r>
              <a:rPr lang="en-US" sz="2000" dirty="0" err="1">
                <a:solidFill>
                  <a:prstClr val="black"/>
                </a:solidFill>
                <a:ea typeface="Arial Unicode MS"/>
              </a:rPr>
              <a:t>dân</a:t>
            </a:r>
            <a:r>
              <a:rPr lang="en-US" sz="2000" dirty="0">
                <a:solidFill>
                  <a:prstClr val="black"/>
                </a:solidFill>
                <a:ea typeface="Arial Unicode MS"/>
              </a:rPr>
              <a:t> </a:t>
            </a:r>
            <a:r>
              <a:rPr lang="en-US" sz="2000" dirty="0" err="1">
                <a:solidFill>
                  <a:prstClr val="black"/>
                </a:solidFill>
                <a:ea typeface="Arial Unicode MS"/>
              </a:rPr>
              <a:t>tộc</a:t>
            </a:r>
            <a:r>
              <a:rPr lang="en-US" sz="2000" dirty="0">
                <a:solidFill>
                  <a:prstClr val="black"/>
                </a:solidFill>
                <a:ea typeface="Arial Unicode MS"/>
              </a:rPr>
              <a:t>". </a:t>
            </a:r>
            <a:endParaRPr lang="en-US" sz="2000" dirty="0">
              <a:solidFill>
                <a:srgbClr val="333399"/>
              </a:solidFill>
              <a:ea typeface="Calibri" panose="020F0502020204030204" pitchFamily="34" charset="0"/>
              <a:cs typeface="Times New Roman" panose="02020603050405020304" pitchFamily="18" charset="0"/>
            </a:endParaRPr>
          </a:p>
        </p:txBody>
      </p:sp>
      <p:sp>
        <p:nvSpPr>
          <p:cNvPr id="11" name="AutoShape 6" descr="Corporate Presentation Template">
            <a:extLst>
              <a:ext uri="{FF2B5EF4-FFF2-40B4-BE49-F238E27FC236}">
                <a16:creationId xmlns:a16="http://schemas.microsoft.com/office/drawing/2014/main" id="{E9C39922-8C78-47F3-9124-B12E690D446A}"/>
              </a:ext>
            </a:extLst>
          </p:cNvPr>
          <p:cNvSpPr>
            <a:spLocks noChangeAspect="1" noChangeArrowheads="1"/>
          </p:cNvSpPr>
          <p:nvPr/>
        </p:nvSpPr>
        <p:spPr bwMode="auto">
          <a:xfrm>
            <a:off x="1359771" y="43722"/>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grpSp>
        <p:nvGrpSpPr>
          <p:cNvPr id="12" name="Group 21">
            <a:extLst>
              <a:ext uri="{FF2B5EF4-FFF2-40B4-BE49-F238E27FC236}">
                <a16:creationId xmlns:a16="http://schemas.microsoft.com/office/drawing/2014/main" id="{6F1CF356-5279-4BCC-A0CD-0ED9E300EED0}"/>
              </a:ext>
            </a:extLst>
          </p:cNvPr>
          <p:cNvGrpSpPr>
            <a:grpSpLocks/>
          </p:cNvGrpSpPr>
          <p:nvPr/>
        </p:nvGrpSpPr>
        <p:grpSpPr bwMode="auto">
          <a:xfrm>
            <a:off x="1533700" y="813297"/>
            <a:ext cx="10661685" cy="21504"/>
            <a:chOff x="228" y="576"/>
            <a:chExt cx="5298" cy="353680"/>
          </a:xfrm>
        </p:grpSpPr>
        <p:sp>
          <p:nvSpPr>
            <p:cNvPr id="13" name="Line 7">
              <a:extLst>
                <a:ext uri="{FF2B5EF4-FFF2-40B4-BE49-F238E27FC236}">
                  <a16:creationId xmlns:a16="http://schemas.microsoft.com/office/drawing/2014/main" id="{03776FAA-5D60-45F6-AA98-B86E77AC060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14" name="Line 8">
              <a:extLst>
                <a:ext uri="{FF2B5EF4-FFF2-40B4-BE49-F238E27FC236}">
                  <a16:creationId xmlns:a16="http://schemas.microsoft.com/office/drawing/2014/main" id="{5155B7A9-E46D-4BE6-802B-8A467A7E89CB}"/>
                </a:ext>
              </a:extLst>
            </p:cNvPr>
            <p:cNvSpPr>
              <a:spLocks noChangeShapeType="1"/>
            </p:cNvSpPr>
            <p:nvPr/>
          </p:nvSpPr>
          <p:spPr bwMode="auto">
            <a:xfrm>
              <a:off x="228" y="35425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dirty="0">
                <a:solidFill>
                  <a:srgbClr val="494B58"/>
                </a:solidFill>
                <a:latin typeface="Arial"/>
                <a:cs typeface="Arial"/>
                <a:sym typeface="Arial"/>
              </a:endParaRPr>
            </a:p>
          </p:txBody>
        </p:sp>
      </p:grpSp>
      <p:sp>
        <p:nvSpPr>
          <p:cNvPr id="15" name="TextBox 14">
            <a:extLst>
              <a:ext uri="{FF2B5EF4-FFF2-40B4-BE49-F238E27FC236}">
                <a16:creationId xmlns:a16="http://schemas.microsoft.com/office/drawing/2014/main" id="{62024B6E-D698-4CA3-9B31-B3CBAC0585E1}"/>
              </a:ext>
            </a:extLst>
          </p:cNvPr>
          <p:cNvSpPr txBox="1"/>
          <p:nvPr/>
        </p:nvSpPr>
        <p:spPr>
          <a:xfrm>
            <a:off x="1761465" y="163975"/>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16" name="Rectangle 15">
            <a:extLst>
              <a:ext uri="{FF2B5EF4-FFF2-40B4-BE49-F238E27FC236}">
                <a16:creationId xmlns:a16="http://schemas.microsoft.com/office/drawing/2014/main" id="{DB3D27C7-A385-4855-B481-DA7998517F22}"/>
              </a:ext>
            </a:extLst>
          </p:cNvPr>
          <p:cNvSpPr/>
          <p:nvPr/>
        </p:nvSpPr>
        <p:spPr>
          <a:xfrm>
            <a:off x="3404766" y="1595656"/>
            <a:ext cx="8180232" cy="400110"/>
          </a:xfrm>
          <a:prstGeom prst="rect">
            <a:avLst/>
          </a:prstGeom>
        </p:spPr>
        <p:txBody>
          <a:bodyPr wrap="square">
            <a:spAutoFit/>
          </a:bodyPr>
          <a:lstStyle/>
          <a:p>
            <a:pPr marL="342900" indent="-342900">
              <a:spcAft>
                <a:spcPts val="0"/>
              </a:spcAft>
              <a:buFont typeface="Wingdings" panose="05000000000000000000" pitchFamily="2" charset="2"/>
              <a:buChar char="q"/>
            </a:pP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hình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thế</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giới</a:t>
            </a:r>
            <a:endParaRPr lang="en-US" sz="2000" dirty="0">
              <a:solidFill>
                <a:srgbClr val="3333CC"/>
              </a:solidFill>
              <a:effectLst/>
              <a:latin typeface="+mj-lt"/>
              <a:ea typeface="Calibri" panose="020F0502020204030204" pitchFamily="34" charset="0"/>
              <a:cs typeface="Times New Roman" panose="02020603050405020304" pitchFamily="18" charset="0"/>
            </a:endParaRPr>
          </a:p>
        </p:txBody>
      </p:sp>
      <p:sp>
        <p:nvSpPr>
          <p:cNvPr id="17" name="Rectangle 16">
            <a:extLst>
              <a:ext uri="{FF2B5EF4-FFF2-40B4-BE49-F238E27FC236}">
                <a16:creationId xmlns:a16="http://schemas.microsoft.com/office/drawing/2014/main" id="{DABD9A4E-D650-41D2-9228-BC27B9467AD8}"/>
              </a:ext>
            </a:extLst>
          </p:cNvPr>
          <p:cNvSpPr/>
          <p:nvPr/>
        </p:nvSpPr>
        <p:spPr>
          <a:xfrm>
            <a:off x="2000334" y="1009304"/>
            <a:ext cx="9344151" cy="430887"/>
          </a:xfrm>
          <a:prstGeom prst="rect">
            <a:avLst/>
          </a:prstGeom>
        </p:spPr>
        <p:txBody>
          <a:bodyPr wrap="square">
            <a:spAutoFit/>
          </a:bodyPr>
          <a:lstStyle/>
          <a:p>
            <a:pPr indent="457200" fontAlgn="base">
              <a:spcAft>
                <a:spcPts val="0"/>
              </a:spcAft>
            </a:pPr>
            <a:r>
              <a:rPr lang="en-US" sz="2200" b="1" dirty="0">
                <a:solidFill>
                  <a:schemeClr val="accent6">
                    <a:lumMod val="50000"/>
                  </a:schemeClr>
                </a:solidFill>
                <a:ea typeface="Calibri" panose="020F0502020204030204" pitchFamily="34" charset="0"/>
                <a:cs typeface="Times New Roman" panose="02020603050405020304" pitchFamily="18" charset="0"/>
              </a:rPr>
              <a:t>a) </a:t>
            </a:r>
            <a:r>
              <a:rPr lang="en-US" sz="2200" b="1" dirty="0" err="1">
                <a:solidFill>
                  <a:schemeClr val="accent6">
                    <a:lumMod val="50000"/>
                  </a:schemeClr>
                </a:solidFill>
                <a:ea typeface="Calibri" panose="020F0502020204030204" pitchFamily="34" charset="0"/>
                <a:cs typeface="Times New Roman" panose="02020603050405020304" pitchFamily="18" charset="0"/>
              </a:rPr>
              <a:t>Tình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hình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thế</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giới</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và</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Việt</a:t>
            </a:r>
            <a:r>
              <a:rPr lang="en-US" sz="2200" b="1" dirty="0">
                <a:solidFill>
                  <a:schemeClr val="accent6">
                    <a:lumMod val="50000"/>
                  </a:schemeClr>
                </a:solidFill>
                <a:ea typeface="Calibri" panose="020F0502020204030204" pitchFamily="34" charset="0"/>
                <a:cs typeface="Times New Roman" panose="02020603050405020304" pitchFamily="18" charset="0"/>
              </a:rPr>
              <a:t> Nam </a:t>
            </a:r>
            <a:r>
              <a:rPr lang="en-US" sz="2200" b="1" dirty="0" err="1">
                <a:solidFill>
                  <a:schemeClr val="accent6">
                    <a:lumMod val="50000"/>
                  </a:schemeClr>
                </a:solidFill>
                <a:ea typeface="Calibri" panose="020F0502020204030204" pitchFamily="34" charset="0"/>
                <a:cs typeface="Times New Roman" panose="02020603050405020304" pitchFamily="18" charset="0"/>
              </a:rPr>
              <a:t>cuối</a:t>
            </a:r>
            <a:r>
              <a:rPr lang="en-US" sz="2200" b="1" dirty="0">
                <a:solidFill>
                  <a:schemeClr val="accent6">
                    <a:lumMod val="50000"/>
                  </a:schemeClr>
                </a:solidFill>
                <a:ea typeface="Calibri" panose="020F0502020204030204" pitchFamily="34" charset="0"/>
                <a:cs typeface="Times New Roman" panose="02020603050405020304" pitchFamily="18" charset="0"/>
              </a:rPr>
              <a:t> TK XIX </a:t>
            </a:r>
            <a:r>
              <a:rPr lang="en-US" sz="2200" b="1" dirty="0" err="1">
                <a:solidFill>
                  <a:schemeClr val="accent6">
                    <a:lumMod val="50000"/>
                  </a:schemeClr>
                </a:solidFill>
                <a:ea typeface="Calibri" panose="020F0502020204030204" pitchFamily="34" charset="0"/>
                <a:cs typeface="Times New Roman" panose="02020603050405020304" pitchFamily="18" charset="0"/>
              </a:rPr>
              <a:t>đầu</a:t>
            </a:r>
            <a:r>
              <a:rPr lang="en-US" sz="2200" b="1" dirty="0">
                <a:solidFill>
                  <a:schemeClr val="accent6">
                    <a:lumMod val="50000"/>
                  </a:schemeClr>
                </a:solidFill>
                <a:ea typeface="Calibri" panose="020F0502020204030204" pitchFamily="34" charset="0"/>
                <a:cs typeface="Times New Roman" panose="02020603050405020304" pitchFamily="18" charset="0"/>
              </a:rPr>
              <a:t> TK XX</a:t>
            </a:r>
            <a:endParaRPr lang="en-US" sz="2200" dirty="0">
              <a:solidFill>
                <a:schemeClr val="accent6">
                  <a:lumMod val="50000"/>
                </a:schemeClr>
              </a:solidFill>
            </a:endParaRPr>
          </a:p>
        </p:txBody>
      </p:sp>
    </p:spTree>
    <p:extLst>
      <p:ext uri="{BB962C8B-B14F-4D97-AF65-F5344CB8AC3E}">
        <p14:creationId xmlns:p14="http://schemas.microsoft.com/office/powerpoint/2010/main" val="390903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 calcmode="lin" valueType="num">
                                      <p:cBhvr additive="base">
                                        <p:cTn id="7" dur="5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1000"/>
                                        <p:tgtEl>
                                          <p:spTgt spid="10"/>
                                        </p:tgtEl>
                                      </p:cBhvr>
                                    </p:animEffect>
                                    <p:anim calcmode="lin" valueType="num">
                                      <p:cBhvr>
                                        <p:cTn id="14" dur="1000" fill="hold"/>
                                        <p:tgtEl>
                                          <p:spTgt spid="10"/>
                                        </p:tgtEl>
                                        <p:attrNameLst>
                                          <p:attrName>ppt_x</p:attrName>
                                        </p:attrNameLst>
                                      </p:cBhvr>
                                      <p:tavLst>
                                        <p:tav tm="0">
                                          <p:val>
                                            <p:strVal val="#ppt_x"/>
                                          </p:val>
                                        </p:tav>
                                        <p:tav tm="100000">
                                          <p:val>
                                            <p:strVal val="#ppt_x"/>
                                          </p:val>
                                        </p:tav>
                                      </p:tavLst>
                                    </p:anim>
                                    <p:anim calcmode="lin" valueType="num">
                                      <p:cBhvr>
                                        <p:cTn id="1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ppt_x"/>
                                          </p:val>
                                        </p:tav>
                                        <p:tav tm="100000">
                                          <p:val>
                                            <p:strVal val="#ppt_x"/>
                                          </p:val>
                                        </p:tav>
                                      </p:tavLst>
                                    </p:anim>
                                    <p:anim calcmode="lin" valueType="num">
                                      <p:cBhvr additive="base">
                                        <p:cTn id="21" dur="500" fill="hold"/>
                                        <p:tgtEl>
                                          <p:spTgt spid="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500" fill="hold"/>
                                        <p:tgtEl>
                                          <p:spTgt spid="8"/>
                                        </p:tgtEl>
                                        <p:attrNameLst>
                                          <p:attrName>ppt_x</p:attrName>
                                        </p:attrNameLst>
                                      </p:cBhvr>
                                      <p:tavLst>
                                        <p:tav tm="0">
                                          <p:val>
                                            <p:strVal val="#ppt_x"/>
                                          </p:val>
                                        </p:tav>
                                        <p:tav tm="100000">
                                          <p:val>
                                            <p:strVal val="#ppt_x"/>
                                          </p:val>
                                        </p:tav>
                                      </p:tavLst>
                                    </p:anim>
                                    <p:anim calcmode="lin" valueType="num">
                                      <p:cBhvr additive="base">
                                        <p:cTn id="25"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grpId="0" nodeType="click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p:cTn id="30" dur="500" fill="hold"/>
                                        <p:tgtEl>
                                          <p:spTgt spid="16"/>
                                        </p:tgtEl>
                                        <p:attrNameLst>
                                          <p:attrName>ppt_w</p:attrName>
                                        </p:attrNameLst>
                                      </p:cBhvr>
                                      <p:tavLst>
                                        <p:tav tm="0">
                                          <p:val>
                                            <p:fltVal val="0"/>
                                          </p:val>
                                        </p:tav>
                                        <p:tav tm="100000">
                                          <p:val>
                                            <p:strVal val="#ppt_w"/>
                                          </p:val>
                                        </p:tav>
                                      </p:tavLst>
                                    </p:anim>
                                    <p:anim calcmode="lin" valueType="num">
                                      <p:cBhvr>
                                        <p:cTn id="31" dur="500" fill="hold"/>
                                        <p:tgtEl>
                                          <p:spTgt spid="16"/>
                                        </p:tgtEl>
                                        <p:attrNameLst>
                                          <p:attrName>ppt_h</p:attrName>
                                        </p:attrNameLst>
                                      </p:cBhvr>
                                      <p:tavLst>
                                        <p:tav tm="0">
                                          <p:val>
                                            <p:fltVal val="0"/>
                                          </p:val>
                                        </p:tav>
                                        <p:tav tm="100000">
                                          <p:val>
                                            <p:strVal val="#ppt_h"/>
                                          </p:val>
                                        </p:tav>
                                      </p:tavLst>
                                    </p:anim>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5331233" y="6266171"/>
            <a:ext cx="3730948" cy="364474"/>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40">
              <a:buClr>
                <a:srgbClr val="000000"/>
              </a:buClr>
            </a:pPr>
            <a:endParaRPr kern="0">
              <a:solidFill>
                <a:srgbClr val="1F1A33"/>
              </a:solidFill>
              <a:latin typeface="Arial"/>
              <a:cs typeface="Arial"/>
              <a:sym typeface="Arial"/>
              <a:rtl val="0"/>
            </a:endParaRPr>
          </a:p>
        </p:txBody>
      </p:sp>
      <p:sp>
        <p:nvSpPr>
          <p:cNvPr id="2" name="Rectangle 1"/>
          <p:cNvSpPr/>
          <p:nvPr/>
        </p:nvSpPr>
        <p:spPr>
          <a:xfrm>
            <a:off x="6723" y="1439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a:solidFill>
                <a:srgbClr val="423A64"/>
              </a:solidFill>
              <a:latin typeface="Arial"/>
              <a:sym typeface="Arial"/>
              <a:rtl val="0"/>
            </a:endParaRPr>
          </a:p>
        </p:txBody>
      </p:sp>
      <p:sp>
        <p:nvSpPr>
          <p:cNvPr id="23" name="Right Arrow 2">
            <a:extLst>
              <a:ext uri="{FF2B5EF4-FFF2-40B4-BE49-F238E27FC236}">
                <a16:creationId xmlns:a16="http://schemas.microsoft.com/office/drawing/2014/main" id="{FAB03684-331D-4DAC-B95E-706AC6D2B1FD}"/>
              </a:ext>
            </a:extLst>
          </p:cNvPr>
          <p:cNvSpPr/>
          <p:nvPr/>
        </p:nvSpPr>
        <p:spPr>
          <a:xfrm>
            <a:off x="412124" y="1121831"/>
            <a:ext cx="2886745" cy="3185680"/>
          </a:xfrm>
          <a:prstGeom prst="rightArrow">
            <a:avLst/>
          </a:prstGeom>
          <a:solidFill>
            <a:srgbClr val="FF0000"/>
          </a:solidFill>
          <a:ln w="6350" cap="flat" cmpd="sng" algn="ctr">
            <a:solidFill>
              <a:sysClr val="windowText" lastClr="000000"/>
            </a:solidFill>
            <a:prstDash val="solid"/>
            <a:miter lim="800000"/>
          </a:ln>
          <a:effectLst/>
          <a:scene3d>
            <a:camera prst="orthographicFront"/>
            <a:lightRig rig="threePt" dir="t"/>
          </a:scene3d>
          <a:sp3d>
            <a:bevelT prst="angle"/>
          </a:sp3d>
        </p:spPr>
        <p:txBody>
          <a:bodyPr anchor="ctr"/>
          <a:lstStyle/>
          <a:p>
            <a:pPr marL="0" marR="0" lvl="0" indent="0" algn="ctr" defTabSz="914286"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Thắng</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lợi</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của</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Cách</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mạng</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Tháng</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Mười</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Nga</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sz="2000" b="1" i="0" u="none" strike="noStrike" kern="0" cap="none" spc="0" normalizeH="0" baseline="0" noProof="0" dirty="0" err="1">
                <a:ln>
                  <a:noFill/>
                </a:ln>
                <a:solidFill>
                  <a:prstClr val="white"/>
                </a:solidFill>
                <a:effectLst/>
                <a:uLnTx/>
                <a:uFillTx/>
                <a:latin typeface="Arial"/>
                <a:ea typeface="Arial Unicode MS"/>
                <a:cs typeface="Arial" pitchFamily="34" charset="0"/>
              </a:rPr>
              <a:t>năm</a:t>
            </a:r>
            <a:r>
              <a:rPr kumimoji="0" lang="en-US" sz="2000" b="1" i="0" u="none" strike="noStrike" kern="0" cap="none" spc="0" normalizeH="0" baseline="0" noProof="0" dirty="0">
                <a:ln>
                  <a:noFill/>
                </a:ln>
                <a:solidFill>
                  <a:prstClr val="white"/>
                </a:solidFill>
                <a:effectLst/>
                <a:uLnTx/>
                <a:uFillTx/>
                <a:latin typeface="Arial"/>
                <a:ea typeface="Arial Unicode MS"/>
                <a:cs typeface="Arial" pitchFamily="34" charset="0"/>
              </a:rPr>
              <a:t> 1917</a:t>
            </a:r>
          </a:p>
        </p:txBody>
      </p:sp>
      <p:sp>
        <p:nvSpPr>
          <p:cNvPr id="24" name="Rectangle 23">
            <a:extLst>
              <a:ext uri="{FF2B5EF4-FFF2-40B4-BE49-F238E27FC236}">
                <a16:creationId xmlns:a16="http://schemas.microsoft.com/office/drawing/2014/main" id="{3CEFBA7B-0BC2-463C-8C1A-45D5D47E29ED}"/>
              </a:ext>
            </a:extLst>
          </p:cNvPr>
          <p:cNvSpPr/>
          <p:nvPr/>
        </p:nvSpPr>
        <p:spPr>
          <a:xfrm>
            <a:off x="1041310" y="4583736"/>
            <a:ext cx="2886745" cy="1512263"/>
          </a:xfrm>
          <a:prstGeom prst="rect">
            <a:avLst/>
          </a:prstGeom>
          <a:solidFill>
            <a:srgbClr val="7030A0"/>
          </a:solidFill>
          <a:ln w="6350" cap="flat" cmpd="sng" algn="ctr">
            <a:solidFill>
              <a:srgbClr val="8EDADA"/>
            </a:solidFill>
            <a:prstDash val="solid"/>
            <a:miter lim="800000"/>
          </a:ln>
          <a:effectLst/>
          <a:scene3d>
            <a:camera prst="orthographicFront"/>
            <a:lightRig rig="threePt" dir="t"/>
          </a:scene3d>
          <a:sp3d>
            <a:bevelT prst="convex"/>
          </a:sp3d>
        </p:spPr>
        <p:txBody>
          <a:bodyPr anchor="ctr"/>
          <a:lstStyle/>
          <a:p>
            <a:pPr marL="0" marR="0" lvl="0" indent="0" algn="ctr" defTabSz="914286"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Chủ</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nghĩa</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Mác</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Lênin</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từ</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lý</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luận</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thành</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hiện</a:t>
            </a:r>
            <a:r>
              <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rPr>
              <a:t> </a:t>
            </a:r>
            <a:r>
              <a:rPr kumimoji="0" lang="en-US" b="0" i="0" u="none" strike="noStrike" kern="0" cap="none" spc="0" normalizeH="0" baseline="0" noProof="0" dirty="0" err="1">
                <a:ln>
                  <a:noFill/>
                </a:ln>
                <a:solidFill>
                  <a:prstClr val="white"/>
                </a:solidFill>
                <a:effectLst/>
                <a:uLnTx/>
                <a:uFillTx/>
                <a:latin typeface="Arial"/>
                <a:ea typeface="Arial Unicode MS"/>
                <a:cs typeface="Arial" pitchFamily="34" charset="0"/>
              </a:rPr>
              <a:t>thực</a:t>
            </a:r>
            <a:endPar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endParaRPr>
          </a:p>
        </p:txBody>
      </p:sp>
      <p:sp>
        <p:nvSpPr>
          <p:cNvPr id="25" name="Rectangle 24">
            <a:extLst>
              <a:ext uri="{FF2B5EF4-FFF2-40B4-BE49-F238E27FC236}">
                <a16:creationId xmlns:a16="http://schemas.microsoft.com/office/drawing/2014/main" id="{60599EA6-DA75-4D7B-9498-4E7C205E9F08}"/>
              </a:ext>
            </a:extLst>
          </p:cNvPr>
          <p:cNvSpPr/>
          <p:nvPr/>
        </p:nvSpPr>
        <p:spPr>
          <a:xfrm>
            <a:off x="4172755" y="4583736"/>
            <a:ext cx="3733733" cy="1512264"/>
          </a:xfrm>
          <a:prstGeom prst="rect">
            <a:avLst/>
          </a:prstGeom>
          <a:solidFill>
            <a:srgbClr val="000099"/>
          </a:solidFill>
          <a:ln w="6350" cap="flat" cmpd="sng" algn="ctr">
            <a:solidFill>
              <a:srgbClr val="8EDADA"/>
            </a:solidFill>
            <a:prstDash val="solid"/>
            <a:miter lim="800000"/>
          </a:ln>
          <a:effectLst/>
          <a:scene3d>
            <a:camera prst="orthographicFront"/>
            <a:lightRig rig="threePt" dir="t"/>
          </a:scene3d>
          <a:sp3d>
            <a:bevelT prst="convex"/>
          </a:sp3d>
        </p:spPr>
        <p:txBody>
          <a:bodyPr anchor="ctr"/>
          <a:lstStyle/>
          <a:p>
            <a:pPr marL="0" marR="0" lvl="0" indent="0" algn="ctr" defTabSz="914286"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white"/>
                </a:solidFill>
                <a:effectLst/>
                <a:uLnTx/>
                <a:uFillTx/>
                <a:latin typeface="Arial"/>
                <a:ea typeface="Arial Unicode MS"/>
                <a:cs typeface="+mn-cs"/>
              </a:rPr>
              <a:t>Cổ</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vũ</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mạnh</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mẽ</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phong</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trào</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đấu</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tranh</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của</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giai</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cấp</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công</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nhân</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nhân</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dân</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các</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nước</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thuộc</a:t>
            </a:r>
            <a:r>
              <a:rPr kumimoji="0" lang="en-US" b="0" i="0" u="none" strike="noStrike" kern="0" cap="none" spc="0" normalizeH="0" baseline="0" noProof="0" dirty="0">
                <a:ln>
                  <a:noFill/>
                </a:ln>
                <a:solidFill>
                  <a:prstClr val="white"/>
                </a:solidFill>
                <a:effectLst/>
                <a:uLnTx/>
                <a:uFillTx/>
                <a:latin typeface="Arial"/>
                <a:ea typeface="Arial Unicode MS"/>
                <a:cs typeface="+mn-cs"/>
              </a:rPr>
              <a:t> </a:t>
            </a:r>
            <a:r>
              <a:rPr kumimoji="0" lang="en-US" b="0" i="0" u="none" strike="noStrike" kern="0" cap="none" spc="0" normalizeH="0" baseline="0" noProof="0" dirty="0" err="1">
                <a:ln>
                  <a:noFill/>
                </a:ln>
                <a:solidFill>
                  <a:prstClr val="white"/>
                </a:solidFill>
                <a:effectLst/>
                <a:uLnTx/>
                <a:uFillTx/>
                <a:latin typeface="Arial"/>
                <a:ea typeface="Arial Unicode MS"/>
                <a:cs typeface="+mn-cs"/>
              </a:rPr>
              <a:t>địa</a:t>
            </a:r>
            <a:r>
              <a:rPr kumimoji="0" lang="nl-NL" b="0" i="0" u="none" strike="noStrike" kern="0" cap="none" spc="0" normalizeH="0" baseline="0" noProof="0" dirty="0">
                <a:ln>
                  <a:noFill/>
                </a:ln>
                <a:solidFill>
                  <a:prstClr val="white"/>
                </a:solidFill>
                <a:effectLst/>
                <a:uLnTx/>
                <a:uFillTx/>
                <a:latin typeface="Arial"/>
                <a:ea typeface="Calibri" panose="020F0502020204030204" pitchFamily="34" charset="0"/>
                <a:cs typeface="Times New Roman" panose="02020603050405020304" pitchFamily="18" charset="0"/>
              </a:rPr>
              <a:t> → sự ra đời của hàng loạt các đảng cộng sản. </a:t>
            </a:r>
            <a:endPar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endParaRPr>
          </a:p>
        </p:txBody>
      </p:sp>
      <p:sp>
        <p:nvSpPr>
          <p:cNvPr id="27" name="Rectangle 26">
            <a:extLst>
              <a:ext uri="{FF2B5EF4-FFF2-40B4-BE49-F238E27FC236}">
                <a16:creationId xmlns:a16="http://schemas.microsoft.com/office/drawing/2014/main" id="{FD2FE6DF-DD99-40C4-BE94-B77C39EA5D99}"/>
              </a:ext>
            </a:extLst>
          </p:cNvPr>
          <p:cNvSpPr/>
          <p:nvPr/>
        </p:nvSpPr>
        <p:spPr>
          <a:xfrm>
            <a:off x="8179964" y="4583736"/>
            <a:ext cx="2970726" cy="1512264"/>
          </a:xfrm>
          <a:prstGeom prst="rect">
            <a:avLst/>
          </a:prstGeom>
          <a:solidFill>
            <a:srgbClr val="996633"/>
          </a:solidFill>
          <a:ln w="6350" cap="flat" cmpd="sng" algn="ctr">
            <a:solidFill>
              <a:srgbClr val="8EDADA"/>
            </a:solidFill>
            <a:prstDash val="solid"/>
            <a:miter lim="800000"/>
          </a:ln>
          <a:effectLst/>
          <a:scene3d>
            <a:camera prst="orthographicFront"/>
            <a:lightRig rig="threePt" dir="t"/>
          </a:scene3d>
          <a:sp3d>
            <a:bevelT prst="convex"/>
          </a:sp3d>
        </p:spPr>
        <p:txBody>
          <a:bodyPr anchor="ctr"/>
          <a:lstStyle/>
          <a:p>
            <a:pPr marL="0" marR="0" lvl="0" indent="0" algn="ctr" defTabSz="914286"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prstClr val="white"/>
              </a:solidFill>
              <a:effectLst/>
              <a:uLnTx/>
              <a:uFillTx/>
              <a:latin typeface="Arial"/>
              <a:ea typeface="Arial Unicode MS"/>
              <a:cs typeface="Arial" pitchFamily="34" charset="0"/>
            </a:endParaRPr>
          </a:p>
        </p:txBody>
      </p:sp>
      <p:pic>
        <p:nvPicPr>
          <p:cNvPr id="28" name="Picture 17" descr="Ảnh32">
            <a:extLst>
              <a:ext uri="{FF2B5EF4-FFF2-40B4-BE49-F238E27FC236}">
                <a16:creationId xmlns:a16="http://schemas.microsoft.com/office/drawing/2014/main" id="{E3E1999F-BCA4-4F24-9CC5-934BCC54F2DE}"/>
              </a:ext>
            </a:extLst>
          </p:cNvPr>
          <p:cNvPicPr>
            <a:picLocks noChangeAspect="1" noChangeArrowheads="1"/>
          </p:cNvPicPr>
          <p:nvPr/>
        </p:nvPicPr>
        <p:blipFill>
          <a:blip r:embed="rId3"/>
          <a:srcRect/>
          <a:stretch>
            <a:fillRect/>
          </a:stretch>
        </p:blipFill>
        <p:spPr bwMode="auto">
          <a:xfrm>
            <a:off x="3314947" y="874802"/>
            <a:ext cx="5352246" cy="3000951"/>
          </a:xfrm>
          <a:prstGeom prst="rect">
            <a:avLst/>
          </a:prstGeom>
          <a:noFill/>
          <a:ln w="9525">
            <a:solidFill>
              <a:srgbClr val="FF0000"/>
            </a:solidFill>
            <a:miter lim="800000"/>
            <a:headEnd/>
            <a:tailEnd/>
          </a:ln>
          <a:scene3d>
            <a:camera prst="orthographicFront"/>
            <a:lightRig rig="threePt" dir="t"/>
          </a:scene3d>
          <a:sp3d>
            <a:bevelT w="139700" h="139700" prst="divot"/>
          </a:sp3d>
        </p:spPr>
      </p:pic>
      <p:cxnSp>
        <p:nvCxnSpPr>
          <p:cNvPr id="29" name="Straight Arrow Connector 28">
            <a:extLst>
              <a:ext uri="{FF2B5EF4-FFF2-40B4-BE49-F238E27FC236}">
                <a16:creationId xmlns:a16="http://schemas.microsoft.com/office/drawing/2014/main" id="{386C0A72-FC67-4943-A3FF-F094961324CE}"/>
              </a:ext>
            </a:extLst>
          </p:cNvPr>
          <p:cNvCxnSpPr>
            <a:cxnSpLocks/>
          </p:cNvCxnSpPr>
          <p:nvPr/>
        </p:nvCxnSpPr>
        <p:spPr>
          <a:xfrm flipH="1">
            <a:off x="2714503" y="3846558"/>
            <a:ext cx="3288670" cy="737178"/>
          </a:xfrm>
          <a:prstGeom prst="straightConnector1">
            <a:avLst/>
          </a:prstGeom>
          <a:noFill/>
          <a:ln w="6350" cap="flat" cmpd="sng" algn="ctr">
            <a:solidFill>
              <a:sysClr val="windowText" lastClr="000000"/>
            </a:solidFill>
            <a:prstDash val="solid"/>
            <a:miter lim="800000"/>
            <a:tailEnd type="arrow"/>
          </a:ln>
          <a:effectLst/>
        </p:spPr>
      </p:cxnSp>
      <p:cxnSp>
        <p:nvCxnSpPr>
          <p:cNvPr id="30" name="Straight Arrow Connector 29">
            <a:extLst>
              <a:ext uri="{FF2B5EF4-FFF2-40B4-BE49-F238E27FC236}">
                <a16:creationId xmlns:a16="http://schemas.microsoft.com/office/drawing/2014/main" id="{4E15BF0D-0B10-4EA7-BCB9-EDB5EAD982F6}"/>
              </a:ext>
            </a:extLst>
          </p:cNvPr>
          <p:cNvCxnSpPr>
            <a:cxnSpLocks/>
          </p:cNvCxnSpPr>
          <p:nvPr/>
        </p:nvCxnSpPr>
        <p:spPr>
          <a:xfrm>
            <a:off x="6019251" y="3846558"/>
            <a:ext cx="3532300" cy="737178"/>
          </a:xfrm>
          <a:prstGeom prst="straightConnector1">
            <a:avLst/>
          </a:prstGeom>
          <a:noFill/>
          <a:ln w="6350" cap="flat" cmpd="sng" algn="ctr">
            <a:solidFill>
              <a:sysClr val="windowText" lastClr="000000"/>
            </a:solidFill>
            <a:prstDash val="solid"/>
            <a:miter lim="800000"/>
            <a:tailEnd type="arrow"/>
          </a:ln>
          <a:effectLst/>
        </p:spPr>
      </p:cxnSp>
      <p:cxnSp>
        <p:nvCxnSpPr>
          <p:cNvPr id="31" name="Straight Arrow Connector 30">
            <a:extLst>
              <a:ext uri="{FF2B5EF4-FFF2-40B4-BE49-F238E27FC236}">
                <a16:creationId xmlns:a16="http://schemas.microsoft.com/office/drawing/2014/main" id="{9772F067-8D79-4F63-B014-BA0C10B66F3C}"/>
              </a:ext>
            </a:extLst>
          </p:cNvPr>
          <p:cNvCxnSpPr>
            <a:cxnSpLocks/>
          </p:cNvCxnSpPr>
          <p:nvPr/>
        </p:nvCxnSpPr>
        <p:spPr>
          <a:xfrm>
            <a:off x="6020739" y="3846558"/>
            <a:ext cx="0" cy="816218"/>
          </a:xfrm>
          <a:prstGeom prst="straightConnector1">
            <a:avLst/>
          </a:prstGeom>
          <a:noFill/>
          <a:ln w="6350" cap="flat" cmpd="sng" algn="ctr">
            <a:solidFill>
              <a:sysClr val="windowText" lastClr="000000"/>
            </a:solidFill>
            <a:prstDash val="solid"/>
            <a:miter lim="800000"/>
            <a:tailEnd type="arrow"/>
          </a:ln>
          <a:effectLst/>
        </p:spPr>
      </p:cxnSp>
      <p:sp>
        <p:nvSpPr>
          <p:cNvPr id="32" name="Rectangle 31">
            <a:extLst>
              <a:ext uri="{FF2B5EF4-FFF2-40B4-BE49-F238E27FC236}">
                <a16:creationId xmlns:a16="http://schemas.microsoft.com/office/drawing/2014/main" id="{1A334515-8138-48B3-B786-20C01B32FA9E}"/>
              </a:ext>
            </a:extLst>
          </p:cNvPr>
          <p:cNvSpPr/>
          <p:nvPr/>
        </p:nvSpPr>
        <p:spPr>
          <a:xfrm>
            <a:off x="5856191" y="3244334"/>
            <a:ext cx="479618" cy="369332"/>
          </a:xfrm>
          <a:prstGeom prst="rect">
            <a:avLst/>
          </a:prstGeom>
        </p:spPr>
        <p:txBody>
          <a:bodyPr wrap="none">
            <a:spAutoFit/>
          </a:bodyPr>
          <a:lstStyle/>
          <a:p>
            <a:pPr defTabSz="914286"/>
            <a:r>
              <a:rPr lang="nl-NL" dirty="0">
                <a:solidFill>
                  <a:prstClr val="white"/>
                </a:solidFill>
                <a:ea typeface="Calibri" panose="020F0502020204030204" pitchFamily="34" charset="0"/>
                <a:cs typeface="Times New Roman" panose="02020603050405020304" pitchFamily="18" charset="0"/>
              </a:rPr>
              <a:t>→ </a:t>
            </a:r>
            <a:endParaRPr lang="en-US" dirty="0">
              <a:solidFill>
                <a:prstClr val="black"/>
              </a:solidFill>
              <a:ea typeface="Arial Unicode MS"/>
            </a:endParaRPr>
          </a:p>
        </p:txBody>
      </p:sp>
      <p:sp>
        <p:nvSpPr>
          <p:cNvPr id="33" name="Rectangle 32">
            <a:extLst>
              <a:ext uri="{FF2B5EF4-FFF2-40B4-BE49-F238E27FC236}">
                <a16:creationId xmlns:a16="http://schemas.microsoft.com/office/drawing/2014/main" id="{015A35E4-A4F4-4C8E-A4B8-DE41DEDE6071}"/>
              </a:ext>
            </a:extLst>
          </p:cNvPr>
          <p:cNvSpPr/>
          <p:nvPr/>
        </p:nvSpPr>
        <p:spPr>
          <a:xfrm>
            <a:off x="8451332" y="4739702"/>
            <a:ext cx="2872183" cy="1200329"/>
          </a:xfrm>
          <a:prstGeom prst="rect">
            <a:avLst/>
          </a:prstGeom>
        </p:spPr>
        <p:txBody>
          <a:bodyPr wrap="square">
            <a:spAutoFit/>
          </a:bodyPr>
          <a:lstStyle/>
          <a:p>
            <a:pPr algn="ctr" defTabSz="914286">
              <a:defRPr/>
            </a:pPr>
            <a:r>
              <a:rPr lang="nl-NL" dirty="0">
                <a:solidFill>
                  <a:prstClr val="white"/>
                </a:solidFill>
                <a:ea typeface="Calibri" panose="020F0502020204030204" pitchFamily="34" charset="0"/>
                <a:cs typeface="Times New Roman" panose="02020603050405020304" pitchFamily="18" charset="0"/>
              </a:rPr>
              <a:t>Mở đầu cho thời đại mới → Thời đại quá độ lên CNXH trên phạm vi thế giới</a:t>
            </a:r>
            <a:endParaRPr lang="en-US" dirty="0">
              <a:solidFill>
                <a:prstClr val="white"/>
              </a:solidFill>
              <a:ea typeface="Arial Unicode MS"/>
              <a:cs typeface="Arial" pitchFamily="34" charset="0"/>
            </a:endParaRPr>
          </a:p>
        </p:txBody>
      </p:sp>
      <p:sp>
        <p:nvSpPr>
          <p:cNvPr id="47" name="Rectangle 46">
            <a:extLst>
              <a:ext uri="{FF2B5EF4-FFF2-40B4-BE49-F238E27FC236}">
                <a16:creationId xmlns:a16="http://schemas.microsoft.com/office/drawing/2014/main" id="{B16901DF-3EE4-4B08-9C23-FA7A550F3B0E}"/>
              </a:ext>
            </a:extLst>
          </p:cNvPr>
          <p:cNvSpPr/>
          <p:nvPr/>
        </p:nvSpPr>
        <p:spPr>
          <a:xfrm>
            <a:off x="1210768" y="107120"/>
            <a:ext cx="9619941" cy="400110"/>
          </a:xfrm>
          <a:prstGeom prst="rect">
            <a:avLst/>
          </a:prstGeom>
        </p:spPr>
        <p:txBody>
          <a:bodyPr wrap="none">
            <a:spAutoFit/>
          </a:bodyPr>
          <a:lstStyle/>
          <a:p>
            <a:pPr marL="342900" indent="-342900" algn="just" defTabSz="914286" fontAlgn="base">
              <a:buFont typeface="Wingdings" panose="05000000000000000000" pitchFamily="2" charset="2"/>
              <a:buChar char="v"/>
            </a:pPr>
            <a:r>
              <a:rPr lang="en-US" sz="2000" b="1" dirty="0" err="1">
                <a:solidFill>
                  <a:srgbClr val="008000"/>
                </a:solidFill>
                <a:ea typeface="Calibri" panose="020F0502020204030204" pitchFamily="34" charset="0"/>
                <a:cs typeface="Times New Roman" panose="02020603050405020304" pitchFamily="18" charset="0"/>
              </a:rPr>
              <a:t>Tác</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động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của</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Cách</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mạng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Tháng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Mười</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Nga</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năm</a:t>
            </a:r>
            <a:r>
              <a:rPr lang="en-US" sz="2000" b="1" dirty="0">
                <a:solidFill>
                  <a:srgbClr val="008000"/>
                </a:solidFill>
                <a:ea typeface="Calibri" panose="020F0502020204030204" pitchFamily="34" charset="0"/>
                <a:cs typeface="Times New Roman" panose="02020603050405020304" pitchFamily="18" charset="0"/>
              </a:rPr>
              <a:t> 1917 </a:t>
            </a:r>
            <a:r>
              <a:rPr lang="en-US" sz="2000" b="1" dirty="0" err="1">
                <a:solidFill>
                  <a:srgbClr val="008000"/>
                </a:solidFill>
                <a:ea typeface="Calibri" panose="020F0502020204030204" pitchFamily="34" charset="0"/>
                <a:cs typeface="Times New Roman" panose="02020603050405020304" pitchFamily="18" charset="0"/>
              </a:rPr>
              <a:t>và</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Quốc</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tế</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Cộng</a:t>
            </a:r>
            <a:r>
              <a:rPr lang="en-US" sz="2000" b="1" dirty="0">
                <a:solidFill>
                  <a:srgbClr val="008000"/>
                </a:solidFill>
                <a:ea typeface="Calibri" panose="020F0502020204030204" pitchFamily="34" charset="0"/>
                <a:cs typeface="Times New Roman" panose="02020603050405020304" pitchFamily="18" charset="0"/>
              </a:rPr>
              <a:t> </a:t>
            </a:r>
            <a:r>
              <a:rPr lang="en-US" sz="2000" b="1" dirty="0" err="1">
                <a:solidFill>
                  <a:srgbClr val="008000"/>
                </a:solidFill>
                <a:ea typeface="Calibri" panose="020F0502020204030204" pitchFamily="34" charset="0"/>
                <a:cs typeface="Times New Roman" panose="02020603050405020304" pitchFamily="18" charset="0"/>
              </a:rPr>
              <a:t>sản</a:t>
            </a:r>
            <a:endParaRPr lang="en-US" sz="2000" b="1" dirty="0">
              <a:solidFill>
                <a:srgbClr val="00800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427060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fade">
                                      <p:cBhvr>
                                        <p:cTn id="12" dur="1000"/>
                                        <p:tgtEl>
                                          <p:spTgt spid="28"/>
                                        </p:tgtEl>
                                      </p:cBhvr>
                                    </p:animEffect>
                                    <p:anim calcmode="lin" valueType="num">
                                      <p:cBhvr>
                                        <p:cTn id="13" dur="1000" fill="hold"/>
                                        <p:tgtEl>
                                          <p:spTgt spid="28"/>
                                        </p:tgtEl>
                                        <p:attrNameLst>
                                          <p:attrName>ppt_x</p:attrName>
                                        </p:attrNameLst>
                                      </p:cBhvr>
                                      <p:tavLst>
                                        <p:tav tm="0">
                                          <p:val>
                                            <p:strVal val="#ppt_x"/>
                                          </p:val>
                                        </p:tav>
                                        <p:tav tm="100000">
                                          <p:val>
                                            <p:strVal val="#ppt_x"/>
                                          </p:val>
                                        </p:tav>
                                      </p:tavLst>
                                    </p:anim>
                                    <p:anim calcmode="lin" valueType="num">
                                      <p:cBhvr>
                                        <p:cTn id="14"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1000"/>
                                        <p:tgtEl>
                                          <p:spTgt spid="29"/>
                                        </p:tgtEl>
                                      </p:cBhvr>
                                    </p:animEffect>
                                    <p:anim calcmode="lin" valueType="num">
                                      <p:cBhvr>
                                        <p:cTn id="20" dur="1000" fill="hold"/>
                                        <p:tgtEl>
                                          <p:spTgt spid="29"/>
                                        </p:tgtEl>
                                        <p:attrNameLst>
                                          <p:attrName>ppt_x</p:attrName>
                                        </p:attrNameLst>
                                      </p:cBhvr>
                                      <p:tavLst>
                                        <p:tav tm="0">
                                          <p:val>
                                            <p:strVal val="#ppt_x"/>
                                          </p:val>
                                        </p:tav>
                                        <p:tav tm="100000">
                                          <p:val>
                                            <p:strVal val="#ppt_x"/>
                                          </p:val>
                                        </p:tav>
                                      </p:tavLst>
                                    </p:anim>
                                    <p:anim calcmode="lin" valueType="num">
                                      <p:cBhvr>
                                        <p:cTn id="21"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1000"/>
                                        <p:tgtEl>
                                          <p:spTgt spid="24"/>
                                        </p:tgtEl>
                                      </p:cBhvr>
                                    </p:animEffect>
                                    <p:anim calcmode="lin" valueType="num">
                                      <p:cBhvr>
                                        <p:cTn id="27" dur="1000" fill="hold"/>
                                        <p:tgtEl>
                                          <p:spTgt spid="24"/>
                                        </p:tgtEl>
                                        <p:attrNameLst>
                                          <p:attrName>ppt_x</p:attrName>
                                        </p:attrNameLst>
                                      </p:cBhvr>
                                      <p:tavLst>
                                        <p:tav tm="0">
                                          <p:val>
                                            <p:strVal val="#ppt_x"/>
                                          </p:val>
                                        </p:tav>
                                        <p:tav tm="100000">
                                          <p:val>
                                            <p:strVal val="#ppt_x"/>
                                          </p:val>
                                        </p:tav>
                                      </p:tavLst>
                                    </p:anim>
                                    <p:anim calcmode="lin" valueType="num">
                                      <p:cBhvr>
                                        <p:cTn id="28"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1000"/>
                                        <p:tgtEl>
                                          <p:spTgt spid="31"/>
                                        </p:tgtEl>
                                      </p:cBhvr>
                                    </p:animEffect>
                                    <p:anim calcmode="lin" valueType="num">
                                      <p:cBhvr>
                                        <p:cTn id="34" dur="1000" fill="hold"/>
                                        <p:tgtEl>
                                          <p:spTgt spid="31"/>
                                        </p:tgtEl>
                                        <p:attrNameLst>
                                          <p:attrName>ppt_x</p:attrName>
                                        </p:attrNameLst>
                                      </p:cBhvr>
                                      <p:tavLst>
                                        <p:tav tm="0">
                                          <p:val>
                                            <p:strVal val="#ppt_x"/>
                                          </p:val>
                                        </p:tav>
                                        <p:tav tm="100000">
                                          <p:val>
                                            <p:strVal val="#ppt_x"/>
                                          </p:val>
                                        </p:tav>
                                      </p:tavLst>
                                    </p:anim>
                                    <p:anim calcmode="lin" valueType="num">
                                      <p:cBhvr>
                                        <p:cTn id="35"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1000"/>
                                        <p:tgtEl>
                                          <p:spTgt spid="25"/>
                                        </p:tgtEl>
                                      </p:cBhvr>
                                    </p:animEffect>
                                    <p:anim calcmode="lin" valueType="num">
                                      <p:cBhvr>
                                        <p:cTn id="41" dur="1000" fill="hold"/>
                                        <p:tgtEl>
                                          <p:spTgt spid="25"/>
                                        </p:tgtEl>
                                        <p:attrNameLst>
                                          <p:attrName>ppt_x</p:attrName>
                                        </p:attrNameLst>
                                      </p:cBhvr>
                                      <p:tavLst>
                                        <p:tav tm="0">
                                          <p:val>
                                            <p:strVal val="#ppt_x"/>
                                          </p:val>
                                        </p:tav>
                                        <p:tav tm="100000">
                                          <p:val>
                                            <p:strVal val="#ppt_x"/>
                                          </p:val>
                                        </p:tav>
                                      </p:tavLst>
                                    </p:anim>
                                    <p:anim calcmode="lin" valueType="num">
                                      <p:cBhvr>
                                        <p:cTn id="42"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nodeType="click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1000"/>
                                        <p:tgtEl>
                                          <p:spTgt spid="30"/>
                                        </p:tgtEl>
                                      </p:cBhvr>
                                    </p:animEffect>
                                    <p:anim calcmode="lin" valueType="num">
                                      <p:cBhvr>
                                        <p:cTn id="48" dur="1000" fill="hold"/>
                                        <p:tgtEl>
                                          <p:spTgt spid="30"/>
                                        </p:tgtEl>
                                        <p:attrNameLst>
                                          <p:attrName>ppt_x</p:attrName>
                                        </p:attrNameLst>
                                      </p:cBhvr>
                                      <p:tavLst>
                                        <p:tav tm="0">
                                          <p:val>
                                            <p:strVal val="#ppt_x"/>
                                          </p:val>
                                        </p:tav>
                                        <p:tav tm="100000">
                                          <p:val>
                                            <p:strVal val="#ppt_x"/>
                                          </p:val>
                                        </p:tav>
                                      </p:tavLst>
                                    </p:anim>
                                    <p:anim calcmode="lin" valueType="num">
                                      <p:cBhvr>
                                        <p:cTn id="49"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nodeType="click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1000"/>
                                        <p:tgtEl>
                                          <p:spTgt spid="27"/>
                                        </p:tgtEl>
                                      </p:cBhvr>
                                    </p:animEffect>
                                    <p:anim calcmode="lin" valueType="num">
                                      <p:cBhvr>
                                        <p:cTn id="55" dur="1000" fill="hold"/>
                                        <p:tgtEl>
                                          <p:spTgt spid="27"/>
                                        </p:tgtEl>
                                        <p:attrNameLst>
                                          <p:attrName>ppt_x</p:attrName>
                                        </p:attrNameLst>
                                      </p:cBhvr>
                                      <p:tavLst>
                                        <p:tav tm="0">
                                          <p:val>
                                            <p:strVal val="#ppt_x"/>
                                          </p:val>
                                        </p:tav>
                                        <p:tav tm="100000">
                                          <p:val>
                                            <p:strVal val="#ppt_x"/>
                                          </p:val>
                                        </p:tav>
                                      </p:tavLst>
                                    </p:anim>
                                    <p:anim calcmode="lin" valueType="num">
                                      <p:cBhvr>
                                        <p:cTn id="56"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9" fill="hold" nodeType="clickEffect">
                                  <p:stCondLst>
                                    <p:cond delay="0"/>
                                  </p:stCondLst>
                                  <p:childTnLst>
                                    <p:set>
                                      <p:cBhvr>
                                        <p:cTn id="60" dur="1" fill="hold">
                                          <p:stCondLst>
                                            <p:cond delay="0"/>
                                          </p:stCondLst>
                                        </p:cTn>
                                        <p:tgtEl>
                                          <p:spTgt spid="47">
                                            <p:txEl>
                                              <p:pRg st="0" end="0"/>
                                            </p:txEl>
                                          </p:spTgt>
                                        </p:tgtEl>
                                        <p:attrNameLst>
                                          <p:attrName>style.visibility</p:attrName>
                                        </p:attrNameLst>
                                      </p:cBhvr>
                                      <p:to>
                                        <p:strVal val="visible"/>
                                      </p:to>
                                    </p:set>
                                    <p:anim calcmode="lin" valueType="num">
                                      <p:cBhvr additive="base">
                                        <p:cTn id="61"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4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F0F42D18-6666-4ABD-8619-5652594ABB20}"/>
              </a:ext>
            </a:extLst>
          </p:cNvPr>
          <p:cNvSpPr/>
          <p:nvPr/>
        </p:nvSpPr>
        <p:spPr>
          <a:xfrm>
            <a:off x="790945" y="48433"/>
            <a:ext cx="8372805" cy="830997"/>
          </a:xfrm>
          <a:prstGeom prst="rect">
            <a:avLst/>
          </a:prstGeom>
        </p:spPr>
        <p:txBody>
          <a:bodyPr wrap="none">
            <a:spAutoFit/>
          </a:bodyPr>
          <a:lstStyle/>
          <a:p>
            <a:pPr marL="342900" indent="-342900" algn="just" defTabSz="914286" fontAlgn="base">
              <a:buFont typeface="Wingdings" panose="05000000000000000000" pitchFamily="2" charset="2"/>
              <a:buChar char="v"/>
            </a:pPr>
            <a:r>
              <a:rPr lang="en-US" sz="2400" b="1" dirty="0" err="1">
                <a:solidFill>
                  <a:srgbClr val="008000"/>
                </a:solidFill>
                <a:ea typeface="Calibri" panose="020F0502020204030204" pitchFamily="34" charset="0"/>
                <a:cs typeface="Times New Roman" panose="02020603050405020304" pitchFamily="18" charset="0"/>
              </a:rPr>
              <a:t>Tác</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động</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của</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Cách</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mạng</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Tháng</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Mười</a:t>
            </a:r>
            <a:r>
              <a:rPr lang="en-US" sz="2400" b="1" dirty="0">
                <a:solidFill>
                  <a:srgbClr val="008000"/>
                </a:solidFill>
                <a:ea typeface="Calibri" panose="020F0502020204030204" pitchFamily="34" charset="0"/>
                <a:cs typeface="Times New Roman" panose="02020603050405020304" pitchFamily="18" charset="0"/>
              </a:rPr>
              <a:t> Nga </a:t>
            </a:r>
            <a:r>
              <a:rPr lang="en-US" sz="2400" b="1" dirty="0" err="1">
                <a:solidFill>
                  <a:srgbClr val="008000"/>
                </a:solidFill>
                <a:ea typeface="Calibri" panose="020F0502020204030204" pitchFamily="34" charset="0"/>
                <a:cs typeface="Times New Roman" panose="02020603050405020304" pitchFamily="18" charset="0"/>
              </a:rPr>
              <a:t>năm</a:t>
            </a:r>
            <a:r>
              <a:rPr lang="en-US" sz="2400" b="1" dirty="0">
                <a:solidFill>
                  <a:srgbClr val="008000"/>
                </a:solidFill>
                <a:ea typeface="Calibri" panose="020F0502020204030204" pitchFamily="34" charset="0"/>
                <a:cs typeface="Times New Roman" panose="02020603050405020304" pitchFamily="18" charset="0"/>
              </a:rPr>
              <a:t> 1917 </a:t>
            </a:r>
          </a:p>
          <a:p>
            <a:pPr algn="ctr" defTabSz="914286" fontAlgn="base"/>
            <a:r>
              <a:rPr lang="en-US" sz="2400" b="1" dirty="0" err="1">
                <a:solidFill>
                  <a:srgbClr val="008000"/>
                </a:solidFill>
                <a:ea typeface="Calibri" panose="020F0502020204030204" pitchFamily="34" charset="0"/>
                <a:cs typeface="Times New Roman" panose="02020603050405020304" pitchFamily="18" charset="0"/>
              </a:rPr>
              <a:t>và</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Quốc</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tế</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Cộng</a:t>
            </a:r>
            <a:r>
              <a:rPr lang="en-US" sz="2400" b="1" dirty="0">
                <a:solidFill>
                  <a:srgbClr val="008000"/>
                </a:solidFill>
                <a:ea typeface="Calibri" panose="020F0502020204030204" pitchFamily="34" charset="0"/>
                <a:cs typeface="Times New Roman" panose="02020603050405020304" pitchFamily="18" charset="0"/>
              </a:rPr>
              <a:t> </a:t>
            </a:r>
            <a:r>
              <a:rPr lang="en-US" sz="2400" b="1" dirty="0" err="1">
                <a:solidFill>
                  <a:srgbClr val="008000"/>
                </a:solidFill>
                <a:ea typeface="Calibri" panose="020F0502020204030204" pitchFamily="34" charset="0"/>
                <a:cs typeface="Times New Roman" panose="02020603050405020304" pitchFamily="18" charset="0"/>
              </a:rPr>
              <a:t>sản</a:t>
            </a:r>
            <a:endParaRPr lang="en-US" sz="2400" b="1" dirty="0">
              <a:solidFill>
                <a:srgbClr val="008000"/>
              </a:solidFill>
              <a:ea typeface="Calibri" panose="020F0502020204030204" pitchFamily="34" charset="0"/>
              <a:cs typeface="Times New Roman" panose="02020603050405020304" pitchFamily="18" charset="0"/>
            </a:endParaRPr>
          </a:p>
        </p:txBody>
      </p:sp>
      <p:pic>
        <p:nvPicPr>
          <p:cNvPr id="7" name="Picture 2" descr="quốc tế 3 ra đời">
            <a:extLst>
              <a:ext uri="{FF2B5EF4-FFF2-40B4-BE49-F238E27FC236}">
                <a16:creationId xmlns:a16="http://schemas.microsoft.com/office/drawing/2014/main" id="{4754B436-1477-4C80-96C0-1CD6DC6322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95400" y="2821932"/>
            <a:ext cx="4752896" cy="3045468"/>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82930A7D-EF61-48CF-B2C8-203CBA480C24}"/>
              </a:ext>
            </a:extLst>
          </p:cNvPr>
          <p:cNvSpPr/>
          <p:nvPr/>
        </p:nvSpPr>
        <p:spPr>
          <a:xfrm>
            <a:off x="3115221" y="990600"/>
            <a:ext cx="5474576" cy="707886"/>
          </a:xfrm>
          <a:prstGeom prst="rect">
            <a:avLst/>
          </a:prstGeom>
        </p:spPr>
        <p:txBody>
          <a:bodyPr wrap="none">
            <a:spAutoFit/>
          </a:bodyPr>
          <a:lstStyle/>
          <a:p>
            <a:pPr algn="ctr" defTabSz="914286"/>
            <a:r>
              <a:rPr lang="en-US" sz="2000" b="1" dirty="0" err="1">
                <a:solidFill>
                  <a:srgbClr val="7030A0"/>
                </a:solidFill>
                <a:ea typeface="Times New Roman" panose="02020603050405020304" pitchFamily="18" charset="0"/>
                <a:cs typeface="Times New Roman" panose="02020603050405020304" pitchFamily="18" charset="0"/>
              </a:rPr>
              <a:t>Tháng</a:t>
            </a:r>
            <a:r>
              <a:rPr lang="en-US" sz="2000" b="1" dirty="0">
                <a:solidFill>
                  <a:srgbClr val="7030A0"/>
                </a:solidFill>
                <a:ea typeface="Times New Roman" panose="02020603050405020304" pitchFamily="18" charset="0"/>
                <a:cs typeface="Times New Roman" panose="02020603050405020304" pitchFamily="18" charset="0"/>
              </a:rPr>
              <a:t> 3-1919</a:t>
            </a:r>
          </a:p>
          <a:p>
            <a:pPr algn="ctr" defTabSz="914286"/>
            <a:r>
              <a:rPr lang="en-US" sz="2000" dirty="0" err="1">
                <a:solidFill>
                  <a:srgbClr val="FF0000"/>
                </a:solidFill>
                <a:ea typeface="Times New Roman" panose="02020603050405020304" pitchFamily="18" charset="0"/>
                <a:cs typeface="Times New Roman" panose="02020603050405020304" pitchFamily="18" charset="0"/>
              </a:rPr>
              <a:t>Quốc</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tế</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Cộng</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sản</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Quốc</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tế</a:t>
            </a:r>
            <a:r>
              <a:rPr lang="en-US" sz="2000" dirty="0">
                <a:solidFill>
                  <a:srgbClr val="FF0000"/>
                </a:solidFill>
                <a:ea typeface="Times New Roman" panose="02020603050405020304" pitchFamily="18" charset="0"/>
                <a:cs typeface="Times New Roman" panose="02020603050405020304" pitchFamily="18" charset="0"/>
              </a:rPr>
              <a:t> III) </a:t>
            </a:r>
            <a:r>
              <a:rPr lang="en-US" sz="2000" dirty="0" err="1">
                <a:solidFill>
                  <a:srgbClr val="FF0000"/>
                </a:solidFill>
                <a:ea typeface="Times New Roman" panose="02020603050405020304" pitchFamily="18" charset="0"/>
                <a:cs typeface="Times New Roman" panose="02020603050405020304" pitchFamily="18" charset="0"/>
              </a:rPr>
              <a:t>được</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thành</a:t>
            </a:r>
            <a:r>
              <a:rPr lang="en-US" sz="2000" dirty="0">
                <a:solidFill>
                  <a:srgbClr val="FF0000"/>
                </a:solidFill>
                <a:ea typeface="Times New Roman" panose="02020603050405020304" pitchFamily="18" charset="0"/>
                <a:cs typeface="Times New Roman" panose="02020603050405020304" pitchFamily="18" charset="0"/>
              </a:rPr>
              <a:t> </a:t>
            </a:r>
            <a:r>
              <a:rPr lang="en-US" sz="2000" dirty="0" err="1">
                <a:solidFill>
                  <a:srgbClr val="FF0000"/>
                </a:solidFill>
                <a:ea typeface="Times New Roman" panose="02020603050405020304" pitchFamily="18" charset="0"/>
                <a:cs typeface="Times New Roman" panose="02020603050405020304" pitchFamily="18" charset="0"/>
              </a:rPr>
              <a:t>lập</a:t>
            </a:r>
            <a:endParaRPr lang="en-US" sz="2000" dirty="0">
              <a:solidFill>
                <a:srgbClr val="FF0000"/>
              </a:solidFill>
              <a:ea typeface="Arial Unicode MS"/>
              <a:cs typeface="Times New Roman" panose="02020603050405020304" pitchFamily="18" charset="0"/>
            </a:endParaRPr>
          </a:p>
        </p:txBody>
      </p:sp>
      <p:sp>
        <p:nvSpPr>
          <p:cNvPr id="9" name="Rectangle 8">
            <a:extLst>
              <a:ext uri="{FF2B5EF4-FFF2-40B4-BE49-F238E27FC236}">
                <a16:creationId xmlns:a16="http://schemas.microsoft.com/office/drawing/2014/main" id="{7A56EC58-1C2B-411A-A643-7B6BFC42D7A6}"/>
              </a:ext>
            </a:extLst>
          </p:cNvPr>
          <p:cNvSpPr/>
          <p:nvPr/>
        </p:nvSpPr>
        <p:spPr>
          <a:xfrm>
            <a:off x="1295400" y="1752377"/>
            <a:ext cx="10282664" cy="1015663"/>
          </a:xfrm>
          <a:prstGeom prst="rect">
            <a:avLst/>
          </a:prstGeom>
        </p:spPr>
        <p:txBody>
          <a:bodyPr wrap="square">
            <a:spAutoFit/>
          </a:bodyPr>
          <a:lstStyle/>
          <a:p>
            <a:pPr marL="342900" indent="-342900" defTabSz="914286">
              <a:buFont typeface="Arial" panose="020B0604020202020204" pitchFamily="34" charset="0"/>
              <a:buChar char="•"/>
            </a:pPr>
            <a:r>
              <a:rPr lang="en-US" sz="2000" b="1" u="sng" dirty="0" err="1">
                <a:solidFill>
                  <a:srgbClr val="C00000"/>
                </a:solidFill>
                <a:ea typeface="Arial Unicode MS"/>
              </a:rPr>
              <a:t>Chỉ</a:t>
            </a:r>
            <a:r>
              <a:rPr lang="en-US" sz="2000" b="1" u="sng" dirty="0">
                <a:solidFill>
                  <a:srgbClr val="C00000"/>
                </a:solidFill>
                <a:ea typeface="Arial Unicode MS"/>
              </a:rPr>
              <a:t> ra </a:t>
            </a:r>
            <a:r>
              <a:rPr lang="en-US" sz="2000" b="1" u="sng" dirty="0" err="1">
                <a:solidFill>
                  <a:srgbClr val="C00000"/>
                </a:solidFill>
                <a:ea typeface="Arial Unicode MS"/>
              </a:rPr>
              <a:t>phương</a:t>
            </a:r>
            <a:r>
              <a:rPr lang="en-US" sz="2000" b="1" u="sng" dirty="0">
                <a:solidFill>
                  <a:srgbClr val="C00000"/>
                </a:solidFill>
                <a:ea typeface="Arial Unicode MS"/>
              </a:rPr>
              <a:t> </a:t>
            </a:r>
            <a:r>
              <a:rPr lang="en-US" sz="2000" b="1" u="sng" dirty="0" err="1">
                <a:solidFill>
                  <a:srgbClr val="C00000"/>
                </a:solidFill>
                <a:ea typeface="Arial Unicode MS"/>
              </a:rPr>
              <a:t>hướng</a:t>
            </a:r>
            <a:r>
              <a:rPr lang="en-US" sz="2000" dirty="0">
                <a:solidFill>
                  <a:prstClr val="black"/>
                </a:solidFill>
                <a:ea typeface="Arial Unicode MS"/>
              </a:rPr>
              <a:t> </a:t>
            </a:r>
            <a:r>
              <a:rPr lang="en-US" sz="2000" dirty="0" err="1">
                <a:solidFill>
                  <a:prstClr val="black"/>
                </a:solidFill>
                <a:ea typeface="Arial Unicode MS"/>
              </a:rPr>
              <a:t>đấu</a:t>
            </a:r>
            <a:r>
              <a:rPr lang="en-US" sz="2000" dirty="0">
                <a:solidFill>
                  <a:prstClr val="black"/>
                </a:solidFill>
                <a:ea typeface="Arial Unicode MS"/>
              </a:rPr>
              <a:t> </a:t>
            </a:r>
            <a:r>
              <a:rPr lang="en-US" sz="2000" dirty="0" err="1">
                <a:solidFill>
                  <a:prstClr val="black"/>
                </a:solidFill>
                <a:ea typeface="Arial Unicode MS"/>
              </a:rPr>
              <a:t>tranh</a:t>
            </a:r>
            <a:r>
              <a:rPr lang="en-US" sz="2000" dirty="0">
                <a:solidFill>
                  <a:prstClr val="black"/>
                </a:solidFill>
                <a:ea typeface="Arial Unicode MS"/>
              </a:rPr>
              <a:t> </a:t>
            </a:r>
            <a:r>
              <a:rPr lang="en-US" sz="2000" dirty="0" err="1">
                <a:solidFill>
                  <a:prstClr val="black"/>
                </a:solidFill>
                <a:ea typeface="Arial Unicode MS"/>
              </a:rPr>
              <a:t>giải</a:t>
            </a:r>
            <a:r>
              <a:rPr lang="en-US" sz="2000" dirty="0">
                <a:solidFill>
                  <a:prstClr val="black"/>
                </a:solidFill>
                <a:ea typeface="Arial Unicode MS"/>
              </a:rPr>
              <a:t> </a:t>
            </a:r>
            <a:r>
              <a:rPr lang="en-US" sz="2000" dirty="0" err="1">
                <a:solidFill>
                  <a:prstClr val="black"/>
                </a:solidFill>
                <a:ea typeface="Arial Unicode MS"/>
              </a:rPr>
              <a:t>phóng</a:t>
            </a:r>
            <a:r>
              <a:rPr lang="en-US" sz="2000" dirty="0">
                <a:solidFill>
                  <a:prstClr val="black"/>
                </a:solidFill>
                <a:ea typeface="Arial Unicode MS"/>
              </a:rPr>
              <a:t> </a:t>
            </a:r>
            <a:r>
              <a:rPr lang="en-US" sz="2000" dirty="0" err="1">
                <a:solidFill>
                  <a:prstClr val="black"/>
                </a:solidFill>
                <a:ea typeface="Arial Unicode MS"/>
              </a:rPr>
              <a:t>các</a:t>
            </a:r>
            <a:r>
              <a:rPr lang="en-US" sz="2000" dirty="0">
                <a:solidFill>
                  <a:prstClr val="black"/>
                </a:solidFill>
                <a:ea typeface="Arial Unicode MS"/>
              </a:rPr>
              <a:t> </a:t>
            </a:r>
            <a:r>
              <a:rPr lang="en-US" sz="2000" dirty="0" err="1">
                <a:solidFill>
                  <a:prstClr val="black"/>
                </a:solidFill>
                <a:ea typeface="Arial Unicode MS"/>
              </a:rPr>
              <a:t>dân</a:t>
            </a:r>
            <a:r>
              <a:rPr lang="en-US" sz="2000" dirty="0">
                <a:solidFill>
                  <a:prstClr val="black"/>
                </a:solidFill>
                <a:ea typeface="Arial Unicode MS"/>
              </a:rPr>
              <a:t> </a:t>
            </a:r>
            <a:r>
              <a:rPr lang="en-US" sz="2000" dirty="0" err="1">
                <a:solidFill>
                  <a:prstClr val="black"/>
                </a:solidFill>
                <a:ea typeface="Arial Unicode MS"/>
              </a:rPr>
              <a:t>tộc</a:t>
            </a:r>
            <a:r>
              <a:rPr lang="en-US" sz="2000" dirty="0">
                <a:solidFill>
                  <a:prstClr val="black"/>
                </a:solidFill>
                <a:ea typeface="Arial Unicode MS"/>
              </a:rPr>
              <a:t> </a:t>
            </a:r>
            <a:r>
              <a:rPr lang="en-US" sz="2000" dirty="0" err="1">
                <a:solidFill>
                  <a:prstClr val="black"/>
                </a:solidFill>
                <a:ea typeface="Arial Unicode MS"/>
              </a:rPr>
              <a:t>thuộc</a:t>
            </a:r>
            <a:r>
              <a:rPr lang="en-US" sz="2000" dirty="0">
                <a:solidFill>
                  <a:prstClr val="black"/>
                </a:solidFill>
                <a:ea typeface="Arial Unicode MS"/>
              </a:rPr>
              <a:t> </a:t>
            </a:r>
            <a:r>
              <a:rPr lang="en-US" sz="2000" dirty="0" err="1">
                <a:solidFill>
                  <a:prstClr val="black"/>
                </a:solidFill>
                <a:ea typeface="Arial Unicode MS"/>
              </a:rPr>
              <a:t>địa</a:t>
            </a:r>
            <a:r>
              <a:rPr lang="en-US" sz="2000" dirty="0">
                <a:solidFill>
                  <a:prstClr val="black"/>
                </a:solidFill>
                <a:ea typeface="Arial Unicode MS"/>
              </a:rPr>
              <a:t>, </a:t>
            </a:r>
            <a:r>
              <a:rPr lang="en-US" sz="2000" b="1" dirty="0" err="1">
                <a:solidFill>
                  <a:srgbClr val="00B050"/>
                </a:solidFill>
                <a:ea typeface="Arial Unicode MS"/>
              </a:rPr>
              <a:t>mở</a:t>
            </a:r>
            <a:r>
              <a:rPr lang="en-US" sz="2000" b="1" dirty="0">
                <a:solidFill>
                  <a:srgbClr val="00B050"/>
                </a:solidFill>
                <a:ea typeface="Arial Unicode MS"/>
              </a:rPr>
              <a:t> ra con </a:t>
            </a:r>
            <a:r>
              <a:rPr lang="en-US" sz="2000" b="1" dirty="0" err="1">
                <a:solidFill>
                  <a:srgbClr val="00B050"/>
                </a:solidFill>
                <a:ea typeface="Arial Unicode MS"/>
              </a:rPr>
              <a:t>đường</a:t>
            </a:r>
            <a:r>
              <a:rPr lang="en-US" sz="2000" b="1" dirty="0">
                <a:solidFill>
                  <a:srgbClr val="00B050"/>
                </a:solidFill>
                <a:ea typeface="Arial Unicode MS"/>
              </a:rPr>
              <a:t> </a:t>
            </a:r>
            <a:r>
              <a:rPr lang="en-US" sz="2000" b="1" dirty="0" err="1">
                <a:solidFill>
                  <a:srgbClr val="00B050"/>
                </a:solidFill>
                <a:ea typeface="Arial Unicode MS"/>
              </a:rPr>
              <a:t>giải</a:t>
            </a:r>
            <a:r>
              <a:rPr lang="en-US" sz="2000" b="1" dirty="0">
                <a:solidFill>
                  <a:srgbClr val="00B050"/>
                </a:solidFill>
                <a:ea typeface="Arial Unicode MS"/>
              </a:rPr>
              <a:t> </a:t>
            </a:r>
            <a:r>
              <a:rPr lang="en-US" sz="2000" b="1" dirty="0" err="1">
                <a:solidFill>
                  <a:srgbClr val="00B050"/>
                </a:solidFill>
                <a:ea typeface="Arial Unicode MS"/>
              </a:rPr>
              <a:t>phóng</a:t>
            </a:r>
            <a:r>
              <a:rPr lang="en-US" sz="2000" b="1" dirty="0">
                <a:solidFill>
                  <a:srgbClr val="00B050"/>
                </a:solidFill>
                <a:ea typeface="Arial Unicode MS"/>
              </a:rPr>
              <a:t> </a:t>
            </a:r>
            <a:r>
              <a:rPr lang="en-US" sz="2000" b="1" dirty="0" err="1">
                <a:solidFill>
                  <a:srgbClr val="00B050"/>
                </a:solidFill>
                <a:ea typeface="Arial Unicode MS"/>
              </a:rPr>
              <a:t>các</a:t>
            </a:r>
            <a:r>
              <a:rPr lang="en-US" sz="2000" b="1" dirty="0">
                <a:solidFill>
                  <a:srgbClr val="00B050"/>
                </a:solidFill>
                <a:ea typeface="Arial Unicode MS"/>
              </a:rPr>
              <a:t> </a:t>
            </a:r>
            <a:r>
              <a:rPr lang="en-US" sz="2000" b="1" dirty="0" err="1">
                <a:solidFill>
                  <a:srgbClr val="00B050"/>
                </a:solidFill>
                <a:ea typeface="Arial Unicode MS"/>
              </a:rPr>
              <a:t>dân</a:t>
            </a:r>
            <a:r>
              <a:rPr lang="en-US" sz="2000" b="1" dirty="0">
                <a:solidFill>
                  <a:srgbClr val="00B050"/>
                </a:solidFill>
                <a:ea typeface="Arial Unicode MS"/>
              </a:rPr>
              <a:t> </a:t>
            </a:r>
            <a:r>
              <a:rPr lang="en-US" sz="2000" b="1" dirty="0" err="1">
                <a:solidFill>
                  <a:srgbClr val="00B050"/>
                </a:solidFill>
                <a:ea typeface="Arial Unicode MS"/>
              </a:rPr>
              <a:t>tộc</a:t>
            </a:r>
            <a:r>
              <a:rPr lang="en-US" sz="2000" b="1" dirty="0">
                <a:solidFill>
                  <a:srgbClr val="00B050"/>
                </a:solidFill>
                <a:ea typeface="Arial Unicode MS"/>
              </a:rPr>
              <a:t> </a:t>
            </a:r>
            <a:r>
              <a:rPr lang="en-US" sz="2000" b="1" dirty="0" err="1">
                <a:solidFill>
                  <a:srgbClr val="00B050"/>
                </a:solidFill>
                <a:ea typeface="Arial Unicode MS"/>
              </a:rPr>
              <a:t>bị</a:t>
            </a:r>
            <a:r>
              <a:rPr lang="en-US" sz="2000" b="1" dirty="0">
                <a:solidFill>
                  <a:srgbClr val="00B050"/>
                </a:solidFill>
                <a:ea typeface="Arial Unicode MS"/>
              </a:rPr>
              <a:t> </a:t>
            </a:r>
            <a:r>
              <a:rPr lang="en-US" sz="2000" b="1" dirty="0" err="1">
                <a:solidFill>
                  <a:srgbClr val="00B050"/>
                </a:solidFill>
                <a:ea typeface="Arial Unicode MS"/>
              </a:rPr>
              <a:t>áp</a:t>
            </a:r>
            <a:r>
              <a:rPr lang="en-US" sz="2000" b="1" dirty="0">
                <a:solidFill>
                  <a:srgbClr val="00B050"/>
                </a:solidFill>
                <a:ea typeface="Arial Unicode MS"/>
              </a:rPr>
              <a:t> </a:t>
            </a:r>
            <a:r>
              <a:rPr lang="en-US" sz="2000" b="1" dirty="0" err="1">
                <a:solidFill>
                  <a:srgbClr val="00B050"/>
                </a:solidFill>
                <a:ea typeface="Arial Unicode MS"/>
              </a:rPr>
              <a:t>bức</a:t>
            </a:r>
            <a:r>
              <a:rPr lang="en-US" sz="2000" dirty="0">
                <a:solidFill>
                  <a:prstClr val="black"/>
                </a:solidFill>
                <a:ea typeface="Arial Unicode MS"/>
              </a:rPr>
              <a:t> </a:t>
            </a:r>
            <a:r>
              <a:rPr lang="en-US" sz="2000" dirty="0" err="1">
                <a:solidFill>
                  <a:prstClr val="black"/>
                </a:solidFill>
                <a:ea typeface="Arial Unicode MS"/>
              </a:rPr>
              <a:t>trên</a:t>
            </a:r>
            <a:r>
              <a:rPr lang="en-US" sz="2000" dirty="0">
                <a:solidFill>
                  <a:prstClr val="black"/>
                </a:solidFill>
                <a:ea typeface="Arial Unicode MS"/>
              </a:rPr>
              <a:t> </a:t>
            </a:r>
            <a:r>
              <a:rPr lang="en-US" sz="2000" dirty="0" err="1">
                <a:solidFill>
                  <a:prstClr val="black"/>
                </a:solidFill>
                <a:ea typeface="Arial Unicode MS"/>
              </a:rPr>
              <a:t>lập</a:t>
            </a:r>
            <a:r>
              <a:rPr lang="en-US" sz="2000" dirty="0">
                <a:solidFill>
                  <a:prstClr val="black"/>
                </a:solidFill>
                <a:ea typeface="Arial Unicode MS"/>
              </a:rPr>
              <a:t> </a:t>
            </a:r>
            <a:r>
              <a:rPr lang="en-US" sz="2000" dirty="0" err="1">
                <a:solidFill>
                  <a:prstClr val="black"/>
                </a:solidFill>
                <a:ea typeface="Arial Unicode MS"/>
              </a:rPr>
              <a:t>trường</a:t>
            </a:r>
            <a:r>
              <a:rPr lang="en-US" sz="2000" dirty="0">
                <a:solidFill>
                  <a:prstClr val="black"/>
                </a:solidFill>
                <a:ea typeface="Arial Unicode MS"/>
              </a:rPr>
              <a:t> </a:t>
            </a:r>
            <a:r>
              <a:rPr lang="en-US" sz="2000" dirty="0" err="1">
                <a:solidFill>
                  <a:prstClr val="black"/>
                </a:solidFill>
                <a:ea typeface="Arial Unicode MS"/>
              </a:rPr>
              <a:t>cách</a:t>
            </a:r>
            <a:r>
              <a:rPr lang="en-US" sz="2000" dirty="0">
                <a:solidFill>
                  <a:prstClr val="black"/>
                </a:solidFill>
                <a:ea typeface="Arial Unicode MS"/>
              </a:rPr>
              <a:t> </a:t>
            </a:r>
            <a:r>
              <a:rPr lang="en-US" sz="2000" dirty="0" err="1">
                <a:solidFill>
                  <a:prstClr val="black"/>
                </a:solidFill>
                <a:ea typeface="Arial Unicode MS"/>
              </a:rPr>
              <a:t>mạng</a:t>
            </a:r>
            <a:r>
              <a:rPr lang="en-US" sz="2000" dirty="0">
                <a:solidFill>
                  <a:prstClr val="black"/>
                </a:solidFill>
                <a:ea typeface="Arial Unicode MS"/>
              </a:rPr>
              <a:t> </a:t>
            </a:r>
            <a:r>
              <a:rPr lang="en-US" sz="2000" dirty="0" err="1">
                <a:solidFill>
                  <a:prstClr val="black"/>
                </a:solidFill>
                <a:ea typeface="Arial Unicode MS"/>
              </a:rPr>
              <a:t>vô</a:t>
            </a:r>
            <a:r>
              <a:rPr lang="en-US" sz="2000" dirty="0">
                <a:solidFill>
                  <a:prstClr val="black"/>
                </a:solidFill>
                <a:ea typeface="Arial Unicode MS"/>
              </a:rPr>
              <a:t> </a:t>
            </a:r>
            <a:r>
              <a:rPr lang="en-US" sz="2000" dirty="0" err="1">
                <a:solidFill>
                  <a:prstClr val="black"/>
                </a:solidFill>
                <a:ea typeface="Arial Unicode MS"/>
              </a:rPr>
              <a:t>sản</a:t>
            </a:r>
            <a:r>
              <a:rPr lang="en-US" sz="2000" dirty="0">
                <a:solidFill>
                  <a:prstClr val="black"/>
                </a:solidFill>
                <a:ea typeface="Arial Unicode MS"/>
              </a:rPr>
              <a:t> </a:t>
            </a:r>
          </a:p>
          <a:p>
            <a:pPr marL="342900" indent="-342900" defTabSz="914286">
              <a:buFont typeface="Arial" panose="020B0604020202020204" pitchFamily="34" charset="0"/>
              <a:buChar char="•"/>
            </a:pPr>
            <a:r>
              <a:rPr lang="en-US" sz="2000" b="1" dirty="0" err="1">
                <a:solidFill>
                  <a:srgbClr val="00B0F0"/>
                </a:solidFill>
                <a:ea typeface="Times New Roman" panose="02020603050405020304" pitchFamily="18" charset="0"/>
                <a:cs typeface="Times New Roman" panose="02020603050405020304" pitchFamily="18" charset="0"/>
              </a:rPr>
              <a:t>T</a:t>
            </a:r>
            <a:r>
              <a:rPr lang="en-US" sz="2000" b="1" dirty="0" err="1">
                <a:solidFill>
                  <a:srgbClr val="00B0F0"/>
                </a:solidFill>
                <a:ea typeface="Times New Roman" panose="02020603050405020304" pitchFamily="18" charset="0"/>
              </a:rPr>
              <a:t>húc</a:t>
            </a:r>
            <a:r>
              <a:rPr lang="en-US" sz="2000" b="1" dirty="0">
                <a:solidFill>
                  <a:srgbClr val="00B0F0"/>
                </a:solidFill>
                <a:ea typeface="Times New Roman" panose="02020603050405020304" pitchFamily="18" charset="0"/>
              </a:rPr>
              <a:t> </a:t>
            </a:r>
            <a:r>
              <a:rPr lang="en-US" sz="2000" b="1" dirty="0" err="1">
                <a:solidFill>
                  <a:srgbClr val="00B0F0"/>
                </a:solidFill>
                <a:ea typeface="Times New Roman" panose="02020603050405020304" pitchFamily="18" charset="0"/>
              </a:rPr>
              <a:t>đẩy</a:t>
            </a:r>
            <a:r>
              <a:rPr lang="en-US" sz="2000" b="1" dirty="0">
                <a:solidFill>
                  <a:srgbClr val="00B0F0"/>
                </a:solidFill>
                <a:ea typeface="Times New Roman" panose="02020603050405020304" pitchFamily="18" charset="0"/>
              </a:rPr>
              <a:t> </a:t>
            </a:r>
            <a:r>
              <a:rPr lang="en-US" sz="2000" b="1" dirty="0" err="1">
                <a:solidFill>
                  <a:srgbClr val="00B0F0"/>
                </a:solidFill>
                <a:ea typeface="Times New Roman" panose="02020603050405020304" pitchFamily="18" charset="0"/>
              </a:rPr>
              <a:t>sự</a:t>
            </a:r>
            <a:r>
              <a:rPr lang="en-US" sz="2000" b="1" dirty="0">
                <a:solidFill>
                  <a:srgbClr val="00B0F0"/>
                </a:solidFill>
                <a:ea typeface="Times New Roman" panose="02020603050405020304" pitchFamily="18" charset="0"/>
              </a:rPr>
              <a:t> </a:t>
            </a:r>
            <a:r>
              <a:rPr lang="en-US" sz="2000" b="1" dirty="0" err="1">
                <a:solidFill>
                  <a:srgbClr val="00B0F0"/>
                </a:solidFill>
                <a:ea typeface="Times New Roman" panose="02020603050405020304" pitchFamily="18" charset="0"/>
              </a:rPr>
              <a:t>phát</a:t>
            </a:r>
            <a:r>
              <a:rPr lang="en-US" sz="2000" b="1" dirty="0">
                <a:solidFill>
                  <a:srgbClr val="00B0F0"/>
                </a:solidFill>
                <a:ea typeface="Times New Roman" panose="02020603050405020304" pitchFamily="18" charset="0"/>
              </a:rPr>
              <a:t> </a:t>
            </a:r>
            <a:r>
              <a:rPr lang="en-US" sz="2000" b="1" dirty="0" err="1">
                <a:solidFill>
                  <a:srgbClr val="00B0F0"/>
                </a:solidFill>
                <a:ea typeface="Times New Roman" panose="02020603050405020304" pitchFamily="18" charset="0"/>
              </a:rPr>
              <a:t>triển</a:t>
            </a:r>
            <a:r>
              <a:rPr lang="en-US" sz="2000" dirty="0">
                <a:solidFill>
                  <a:srgbClr val="00B0F0"/>
                </a:solidFill>
                <a:ea typeface="Times New Roman" panose="02020603050405020304" pitchFamily="18" charset="0"/>
              </a:rPr>
              <a:t> </a:t>
            </a:r>
            <a:r>
              <a:rPr lang="en-US" sz="2000" dirty="0" err="1">
                <a:solidFill>
                  <a:srgbClr val="000000"/>
                </a:solidFill>
                <a:ea typeface="Times New Roman" panose="02020603050405020304" pitchFamily="18" charset="0"/>
              </a:rPr>
              <a:t>của</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phong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trào</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cộng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sản</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và</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công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nhân</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quốc</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tế</a:t>
            </a:r>
            <a:endParaRPr lang="en-US" sz="2000" dirty="0">
              <a:solidFill>
                <a:prstClr val="black"/>
              </a:solidFill>
              <a:ea typeface="Arial Unicode MS"/>
            </a:endParaRPr>
          </a:p>
        </p:txBody>
      </p:sp>
      <p:sp>
        <p:nvSpPr>
          <p:cNvPr id="10" name="Rectangle 9">
            <a:extLst>
              <a:ext uri="{FF2B5EF4-FFF2-40B4-BE49-F238E27FC236}">
                <a16:creationId xmlns:a16="http://schemas.microsoft.com/office/drawing/2014/main" id="{29EF33C2-2AFA-45E3-B78D-DFF1642220B5}"/>
              </a:ext>
            </a:extLst>
          </p:cNvPr>
          <p:cNvSpPr/>
          <p:nvPr/>
        </p:nvSpPr>
        <p:spPr>
          <a:xfrm>
            <a:off x="1965438" y="7194869"/>
            <a:ext cx="2100255" cy="400110"/>
          </a:xfrm>
          <a:prstGeom prst="rect">
            <a:avLst/>
          </a:prstGeom>
        </p:spPr>
        <p:txBody>
          <a:bodyPr wrap="none">
            <a:spAutoFit/>
          </a:bodyPr>
          <a:lstStyle/>
          <a:p>
            <a:pPr defTabSz="914286"/>
            <a:r>
              <a:rPr lang="en-US" sz="2000" dirty="0" err="1">
                <a:solidFill>
                  <a:srgbClr val="663300"/>
                </a:solidFill>
                <a:ea typeface="Arial Unicode MS"/>
              </a:rPr>
              <a:t>Quốc</a:t>
            </a:r>
            <a:r>
              <a:rPr lang="en-US" sz="2000" dirty="0">
                <a:solidFill>
                  <a:srgbClr val="663300"/>
                </a:solidFill>
                <a:ea typeface="Arial Unicode MS"/>
              </a:rPr>
              <a:t> </a:t>
            </a:r>
            <a:r>
              <a:rPr lang="en-US" sz="2000" dirty="0" err="1">
                <a:solidFill>
                  <a:srgbClr val="663300"/>
                </a:solidFill>
                <a:ea typeface="Arial Unicode MS"/>
              </a:rPr>
              <a:t>tế</a:t>
            </a:r>
            <a:r>
              <a:rPr lang="en-US" sz="2000" dirty="0">
                <a:solidFill>
                  <a:srgbClr val="663300"/>
                </a:solidFill>
                <a:ea typeface="Arial Unicode MS"/>
              </a:rPr>
              <a:t> III </a:t>
            </a:r>
            <a:r>
              <a:rPr lang="en-US" sz="2000" dirty="0" err="1">
                <a:solidFill>
                  <a:srgbClr val="663300"/>
                </a:solidFill>
                <a:ea typeface="Arial Unicode MS"/>
              </a:rPr>
              <a:t>ra</a:t>
            </a:r>
            <a:r>
              <a:rPr lang="en-US" sz="2000" dirty="0">
                <a:solidFill>
                  <a:srgbClr val="663300"/>
                </a:solidFill>
                <a:ea typeface="Arial Unicode MS"/>
              </a:rPr>
              <a:t> </a:t>
            </a:r>
            <a:r>
              <a:rPr lang="en-US" sz="2000" dirty="0" err="1">
                <a:solidFill>
                  <a:srgbClr val="663300"/>
                </a:solidFill>
                <a:ea typeface="Arial Unicode MS"/>
              </a:rPr>
              <a:t>đời</a:t>
            </a:r>
            <a:endParaRPr lang="en-US" sz="2000" dirty="0">
              <a:solidFill>
                <a:srgbClr val="663300"/>
              </a:solidFill>
              <a:ea typeface="Arial Unicode MS"/>
            </a:endParaRPr>
          </a:p>
        </p:txBody>
      </p:sp>
      <p:pic>
        <p:nvPicPr>
          <p:cNvPr id="13" name="Picture 6" descr="http://baotanglichsu.vn/DataFiles/Uploaded/image/data%20Hung/nguyen%20ai%20quoc/3.jpg">
            <a:extLst>
              <a:ext uri="{FF2B5EF4-FFF2-40B4-BE49-F238E27FC236}">
                <a16:creationId xmlns:a16="http://schemas.microsoft.com/office/drawing/2014/main" id="{3964BBB8-3F87-4951-B0E7-B7DA0EBF69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53559" y="2966601"/>
            <a:ext cx="4752896" cy="2748399"/>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extLst>
              <a:ext uri="{FF2B5EF4-FFF2-40B4-BE49-F238E27FC236}">
                <a16:creationId xmlns:a16="http://schemas.microsoft.com/office/drawing/2014/main" id="{4CA987BE-8DB6-423D-9721-F91081455F0E}"/>
              </a:ext>
            </a:extLst>
          </p:cNvPr>
          <p:cNvSpPr/>
          <p:nvPr/>
        </p:nvSpPr>
        <p:spPr>
          <a:xfrm>
            <a:off x="6253125" y="7071759"/>
            <a:ext cx="5821250" cy="646331"/>
          </a:xfrm>
          <a:prstGeom prst="rect">
            <a:avLst/>
          </a:prstGeom>
        </p:spPr>
        <p:txBody>
          <a:bodyPr wrap="square">
            <a:spAutoFit/>
          </a:bodyPr>
          <a:lstStyle/>
          <a:p>
            <a:pPr algn="ctr" defTabSz="914286"/>
            <a:r>
              <a:rPr lang="en-US" dirty="0" err="1">
                <a:solidFill>
                  <a:srgbClr val="663300"/>
                </a:solidFill>
                <a:latin typeface="MyriadPro-Cond"/>
                <a:ea typeface="Arial Unicode MS"/>
              </a:rPr>
              <a:t>Toàn</a:t>
            </a:r>
            <a:r>
              <a:rPr lang="en-US" dirty="0">
                <a:solidFill>
                  <a:srgbClr val="663300"/>
                </a:solidFill>
                <a:latin typeface="MyriadPro-Cond"/>
                <a:ea typeface="Arial Unicode MS"/>
              </a:rPr>
              <a:t> </a:t>
            </a:r>
            <a:r>
              <a:rPr lang="en-US" dirty="0" err="1">
                <a:solidFill>
                  <a:srgbClr val="663300"/>
                </a:solidFill>
                <a:latin typeface="MyriadPro-Cond"/>
                <a:ea typeface="Arial Unicode MS"/>
              </a:rPr>
              <a:t>cảnh</a:t>
            </a:r>
            <a:r>
              <a:rPr lang="en-US" dirty="0">
                <a:solidFill>
                  <a:srgbClr val="663300"/>
                </a:solidFill>
                <a:latin typeface="MyriadPro-Cond"/>
                <a:ea typeface="Arial Unicode MS"/>
              </a:rPr>
              <a:t> </a:t>
            </a:r>
            <a:r>
              <a:rPr lang="en-US" dirty="0" err="1">
                <a:solidFill>
                  <a:srgbClr val="663300"/>
                </a:solidFill>
                <a:latin typeface="MyriadPro-Cond"/>
                <a:ea typeface="Arial Unicode MS"/>
              </a:rPr>
              <a:t>Đại</a:t>
            </a:r>
            <a:r>
              <a:rPr lang="en-US" dirty="0">
                <a:solidFill>
                  <a:srgbClr val="663300"/>
                </a:solidFill>
                <a:latin typeface="MyriadPro-Cond"/>
                <a:ea typeface="Arial Unicode MS"/>
              </a:rPr>
              <a:t> </a:t>
            </a:r>
            <a:r>
              <a:rPr lang="en-US" dirty="0" err="1">
                <a:solidFill>
                  <a:srgbClr val="663300"/>
                </a:solidFill>
                <a:latin typeface="MyriadPro-Cond"/>
                <a:ea typeface="Arial Unicode MS"/>
              </a:rPr>
              <a:t>hội</a:t>
            </a:r>
            <a:r>
              <a:rPr lang="en-US" dirty="0">
                <a:solidFill>
                  <a:srgbClr val="663300"/>
                </a:solidFill>
                <a:latin typeface="MyriadPro-Cond"/>
                <a:ea typeface="Arial Unicode MS"/>
              </a:rPr>
              <a:t> </a:t>
            </a:r>
            <a:r>
              <a:rPr lang="en-US" dirty="0" err="1">
                <a:solidFill>
                  <a:srgbClr val="663300"/>
                </a:solidFill>
                <a:latin typeface="MyriadPro-Cond"/>
                <a:ea typeface="Arial Unicode MS"/>
              </a:rPr>
              <a:t>đại</a:t>
            </a:r>
            <a:r>
              <a:rPr lang="en-US" dirty="0">
                <a:solidFill>
                  <a:srgbClr val="663300"/>
                </a:solidFill>
                <a:latin typeface="MyriadPro-Cond"/>
                <a:ea typeface="Arial Unicode MS"/>
              </a:rPr>
              <a:t> </a:t>
            </a:r>
            <a:r>
              <a:rPr lang="en-US" dirty="0" err="1">
                <a:solidFill>
                  <a:srgbClr val="663300"/>
                </a:solidFill>
                <a:latin typeface="MyriadPro-Cond"/>
                <a:ea typeface="Arial Unicode MS"/>
              </a:rPr>
              <a:t>biểu</a:t>
            </a:r>
            <a:r>
              <a:rPr lang="en-US" dirty="0">
                <a:solidFill>
                  <a:srgbClr val="663300"/>
                </a:solidFill>
                <a:latin typeface="MyriadPro-Cond"/>
                <a:ea typeface="Arial Unicode MS"/>
              </a:rPr>
              <a:t> </a:t>
            </a:r>
            <a:r>
              <a:rPr lang="en-US" dirty="0" err="1">
                <a:solidFill>
                  <a:srgbClr val="663300"/>
                </a:solidFill>
                <a:latin typeface="MyriadPro-Cond"/>
                <a:ea typeface="Arial Unicode MS"/>
              </a:rPr>
              <a:t>toàn</a:t>
            </a:r>
            <a:r>
              <a:rPr lang="en-US" dirty="0">
                <a:solidFill>
                  <a:srgbClr val="663300"/>
                </a:solidFill>
                <a:latin typeface="MyriadPro-Cond"/>
                <a:ea typeface="Arial Unicode MS"/>
              </a:rPr>
              <a:t> </a:t>
            </a:r>
            <a:r>
              <a:rPr lang="en-US" dirty="0" err="1">
                <a:solidFill>
                  <a:srgbClr val="663300"/>
                </a:solidFill>
                <a:latin typeface="MyriadPro-Cond"/>
                <a:ea typeface="Arial Unicode MS"/>
              </a:rPr>
              <a:t>quốc</a:t>
            </a:r>
            <a:r>
              <a:rPr lang="en-US" dirty="0">
                <a:solidFill>
                  <a:srgbClr val="663300"/>
                </a:solidFill>
                <a:latin typeface="MyriadPro-Cond"/>
                <a:ea typeface="Arial Unicode MS"/>
              </a:rPr>
              <a:t> </a:t>
            </a:r>
            <a:r>
              <a:rPr lang="en-US" dirty="0" err="1">
                <a:solidFill>
                  <a:srgbClr val="663300"/>
                </a:solidFill>
                <a:latin typeface="MyriadPro-Cond"/>
                <a:ea typeface="Arial Unicode MS"/>
              </a:rPr>
              <a:t>lần</a:t>
            </a:r>
            <a:r>
              <a:rPr lang="en-US" dirty="0">
                <a:solidFill>
                  <a:srgbClr val="663300"/>
                </a:solidFill>
                <a:latin typeface="MyriadPro-Cond"/>
                <a:ea typeface="Arial Unicode MS"/>
              </a:rPr>
              <a:t> </a:t>
            </a:r>
            <a:r>
              <a:rPr lang="en-US" dirty="0" err="1">
                <a:solidFill>
                  <a:srgbClr val="663300"/>
                </a:solidFill>
                <a:latin typeface="MyriadPro-Cond"/>
                <a:ea typeface="Arial Unicode MS"/>
              </a:rPr>
              <a:t>thứ</a:t>
            </a:r>
            <a:r>
              <a:rPr lang="en-US" dirty="0">
                <a:solidFill>
                  <a:srgbClr val="663300"/>
                </a:solidFill>
                <a:latin typeface="MyriadPro-Cond"/>
                <a:ea typeface="Arial Unicode MS"/>
              </a:rPr>
              <a:t> XVIII </a:t>
            </a:r>
            <a:r>
              <a:rPr lang="en-US" dirty="0" err="1">
                <a:solidFill>
                  <a:srgbClr val="663300"/>
                </a:solidFill>
                <a:latin typeface="MyriadPro-Cond"/>
                <a:ea typeface="Arial Unicode MS"/>
              </a:rPr>
              <a:t>Đảng</a:t>
            </a:r>
            <a:r>
              <a:rPr lang="en-US" dirty="0">
                <a:solidFill>
                  <a:srgbClr val="663300"/>
                </a:solidFill>
                <a:latin typeface="MyriadPro-Cond"/>
                <a:ea typeface="Arial Unicode MS"/>
              </a:rPr>
              <a:t> </a:t>
            </a:r>
            <a:r>
              <a:rPr lang="en-US" dirty="0" err="1">
                <a:solidFill>
                  <a:srgbClr val="663300"/>
                </a:solidFill>
                <a:latin typeface="MyriadPro-Cond"/>
                <a:ea typeface="Arial Unicode MS"/>
              </a:rPr>
              <a:t>Xã</a:t>
            </a:r>
            <a:r>
              <a:rPr lang="en-US" dirty="0">
                <a:solidFill>
                  <a:srgbClr val="663300"/>
                </a:solidFill>
                <a:latin typeface="MyriadPro-Cond"/>
                <a:ea typeface="Arial Unicode MS"/>
              </a:rPr>
              <a:t> </a:t>
            </a:r>
            <a:r>
              <a:rPr lang="en-US" dirty="0" err="1">
                <a:solidFill>
                  <a:srgbClr val="663300"/>
                </a:solidFill>
                <a:latin typeface="MyriadPro-Cond"/>
                <a:ea typeface="Arial Unicode MS"/>
              </a:rPr>
              <a:t>hội</a:t>
            </a:r>
            <a:r>
              <a:rPr lang="en-US" dirty="0">
                <a:solidFill>
                  <a:srgbClr val="663300"/>
                </a:solidFill>
                <a:latin typeface="MyriadPro-Cond"/>
                <a:ea typeface="Arial Unicode MS"/>
              </a:rPr>
              <a:t> </a:t>
            </a:r>
            <a:r>
              <a:rPr lang="en-US" dirty="0" err="1">
                <a:solidFill>
                  <a:srgbClr val="663300"/>
                </a:solidFill>
                <a:latin typeface="MyriadPro-Cond"/>
                <a:ea typeface="Arial Unicode MS"/>
              </a:rPr>
              <a:t>Pháp</a:t>
            </a:r>
            <a:r>
              <a:rPr lang="en-US" dirty="0">
                <a:solidFill>
                  <a:srgbClr val="663300"/>
                </a:solidFill>
                <a:latin typeface="MyriadPro-Cond"/>
                <a:ea typeface="Arial Unicode MS"/>
              </a:rPr>
              <a:t> ở </a:t>
            </a:r>
            <a:r>
              <a:rPr lang="en-US" dirty="0" err="1">
                <a:solidFill>
                  <a:srgbClr val="663300"/>
                </a:solidFill>
                <a:latin typeface="MyriadPro-Cond"/>
                <a:ea typeface="Arial Unicode MS"/>
              </a:rPr>
              <a:t>thành</a:t>
            </a:r>
            <a:r>
              <a:rPr lang="en-US" dirty="0">
                <a:solidFill>
                  <a:srgbClr val="663300"/>
                </a:solidFill>
                <a:latin typeface="MyriadPro-Cond"/>
                <a:ea typeface="Arial Unicode MS"/>
              </a:rPr>
              <a:t> </a:t>
            </a:r>
            <a:r>
              <a:rPr lang="en-US" dirty="0" err="1">
                <a:solidFill>
                  <a:srgbClr val="663300"/>
                </a:solidFill>
                <a:latin typeface="MyriadPro-Cond"/>
                <a:ea typeface="Arial Unicode MS"/>
              </a:rPr>
              <a:t>phố</a:t>
            </a:r>
            <a:r>
              <a:rPr lang="en-US" dirty="0">
                <a:solidFill>
                  <a:srgbClr val="663300"/>
                </a:solidFill>
                <a:latin typeface="MyriadPro-Cond"/>
                <a:ea typeface="Arial Unicode MS"/>
              </a:rPr>
              <a:t> </a:t>
            </a:r>
            <a:r>
              <a:rPr lang="en-US" dirty="0" err="1">
                <a:solidFill>
                  <a:srgbClr val="663300"/>
                </a:solidFill>
                <a:latin typeface="MyriadPro-Cond"/>
                <a:ea typeface="Arial Unicode MS"/>
              </a:rPr>
              <a:t>Tua</a:t>
            </a:r>
            <a:r>
              <a:rPr lang="en-US" dirty="0">
                <a:solidFill>
                  <a:srgbClr val="663300"/>
                </a:solidFill>
                <a:latin typeface="MyriadPro-Cond"/>
                <a:ea typeface="Arial Unicode MS"/>
              </a:rPr>
              <a:t>, </a:t>
            </a:r>
            <a:r>
              <a:rPr lang="en-US" dirty="0" err="1">
                <a:solidFill>
                  <a:srgbClr val="663300"/>
                </a:solidFill>
                <a:latin typeface="MyriadPro-Cond"/>
                <a:ea typeface="Arial Unicode MS"/>
              </a:rPr>
              <a:t>tháng</a:t>
            </a:r>
            <a:r>
              <a:rPr lang="en-US" dirty="0">
                <a:solidFill>
                  <a:srgbClr val="663300"/>
                </a:solidFill>
                <a:latin typeface="MyriadPro-Cond"/>
                <a:ea typeface="Arial Unicode MS"/>
              </a:rPr>
              <a:t> 12/1920.</a:t>
            </a:r>
            <a:endParaRPr lang="en-US" dirty="0">
              <a:solidFill>
                <a:srgbClr val="663300"/>
              </a:solidFill>
              <a:ea typeface="Arial Unicode MS"/>
            </a:endParaRPr>
          </a:p>
        </p:txBody>
      </p:sp>
      <p:sp>
        <p:nvSpPr>
          <p:cNvPr id="15" name="Rectangle 14">
            <a:extLst>
              <a:ext uri="{FF2B5EF4-FFF2-40B4-BE49-F238E27FC236}">
                <a16:creationId xmlns:a16="http://schemas.microsoft.com/office/drawing/2014/main" id="{6822D40A-8D48-4D87-9423-FC9306626339}"/>
              </a:ext>
            </a:extLst>
          </p:cNvPr>
          <p:cNvSpPr/>
          <p:nvPr/>
        </p:nvSpPr>
        <p:spPr>
          <a:xfrm>
            <a:off x="2362200" y="5930969"/>
            <a:ext cx="2100255" cy="400110"/>
          </a:xfrm>
          <a:prstGeom prst="rect">
            <a:avLst/>
          </a:prstGeom>
        </p:spPr>
        <p:txBody>
          <a:bodyPr wrap="none">
            <a:spAutoFit/>
          </a:bodyPr>
          <a:lstStyle/>
          <a:p>
            <a:r>
              <a:rPr lang="en-US" sz="2000" dirty="0" err="1">
                <a:solidFill>
                  <a:srgbClr val="663300"/>
                </a:solidFill>
                <a:latin typeface="Arial" panose="020B0604020202020204" pitchFamily="34" charset="0"/>
              </a:rPr>
              <a:t>Quốc</a:t>
            </a:r>
            <a:r>
              <a:rPr lang="en-US" sz="2000" dirty="0">
                <a:solidFill>
                  <a:srgbClr val="663300"/>
                </a:solidFill>
                <a:latin typeface="Arial" panose="020B0604020202020204" pitchFamily="34" charset="0"/>
              </a:rPr>
              <a:t> </a:t>
            </a:r>
            <a:r>
              <a:rPr lang="en-US" sz="2000" dirty="0" err="1">
                <a:solidFill>
                  <a:srgbClr val="663300"/>
                </a:solidFill>
                <a:latin typeface="Arial" panose="020B0604020202020204" pitchFamily="34" charset="0"/>
              </a:rPr>
              <a:t>tế</a:t>
            </a:r>
            <a:r>
              <a:rPr lang="en-US" sz="2000" dirty="0">
                <a:solidFill>
                  <a:srgbClr val="663300"/>
                </a:solidFill>
                <a:latin typeface="Arial" panose="020B0604020202020204" pitchFamily="34" charset="0"/>
              </a:rPr>
              <a:t> III </a:t>
            </a:r>
            <a:r>
              <a:rPr lang="en-US" sz="2000" dirty="0" err="1">
                <a:solidFill>
                  <a:srgbClr val="663300"/>
                </a:solidFill>
                <a:latin typeface="Arial" panose="020B0604020202020204" pitchFamily="34" charset="0"/>
              </a:rPr>
              <a:t>ra</a:t>
            </a:r>
            <a:r>
              <a:rPr lang="en-US" sz="2000" dirty="0">
                <a:solidFill>
                  <a:srgbClr val="663300"/>
                </a:solidFill>
                <a:latin typeface="Arial" panose="020B0604020202020204" pitchFamily="34" charset="0"/>
              </a:rPr>
              <a:t> </a:t>
            </a:r>
            <a:r>
              <a:rPr lang="en-US" sz="2000" dirty="0" err="1">
                <a:solidFill>
                  <a:srgbClr val="663300"/>
                </a:solidFill>
                <a:latin typeface="Arial" panose="020B0604020202020204" pitchFamily="34" charset="0"/>
              </a:rPr>
              <a:t>đời</a:t>
            </a:r>
            <a:endParaRPr lang="en-US" sz="2000" i="0" dirty="0">
              <a:solidFill>
                <a:srgbClr val="663300"/>
              </a:solidFill>
              <a:effectLst/>
              <a:latin typeface="Arial" panose="020B0604020202020204" pitchFamily="34" charset="0"/>
            </a:endParaRPr>
          </a:p>
        </p:txBody>
      </p:sp>
      <p:sp>
        <p:nvSpPr>
          <p:cNvPr id="16" name="Rectangle 15">
            <a:extLst>
              <a:ext uri="{FF2B5EF4-FFF2-40B4-BE49-F238E27FC236}">
                <a16:creationId xmlns:a16="http://schemas.microsoft.com/office/drawing/2014/main" id="{9CCF99B3-5519-4653-921B-D18CA7407848}"/>
              </a:ext>
            </a:extLst>
          </p:cNvPr>
          <p:cNvSpPr/>
          <p:nvPr/>
        </p:nvSpPr>
        <p:spPr>
          <a:xfrm>
            <a:off x="6115750" y="5891783"/>
            <a:ext cx="5176442" cy="646331"/>
          </a:xfrm>
          <a:prstGeom prst="rect">
            <a:avLst/>
          </a:prstGeom>
        </p:spPr>
        <p:txBody>
          <a:bodyPr wrap="square">
            <a:spAutoFit/>
          </a:bodyPr>
          <a:lstStyle/>
          <a:p>
            <a:pPr algn="ctr"/>
            <a:r>
              <a:rPr lang="en-US" dirty="0" err="1">
                <a:solidFill>
                  <a:srgbClr val="663300"/>
                </a:solidFill>
                <a:latin typeface="MyriadPro-Cond"/>
              </a:rPr>
              <a:t>Toàn</a:t>
            </a:r>
            <a:r>
              <a:rPr lang="en-US" dirty="0">
                <a:solidFill>
                  <a:srgbClr val="663300"/>
                </a:solidFill>
                <a:latin typeface="MyriadPro-Cond"/>
              </a:rPr>
              <a:t> </a:t>
            </a:r>
            <a:r>
              <a:rPr lang="en-US" dirty="0" err="1">
                <a:solidFill>
                  <a:srgbClr val="663300"/>
                </a:solidFill>
                <a:latin typeface="MyriadPro-Cond"/>
              </a:rPr>
              <a:t>cảnh</a:t>
            </a:r>
            <a:r>
              <a:rPr lang="en-US" dirty="0">
                <a:solidFill>
                  <a:srgbClr val="663300"/>
                </a:solidFill>
                <a:latin typeface="MyriadPro-Cond"/>
              </a:rPr>
              <a:t> </a:t>
            </a:r>
            <a:r>
              <a:rPr lang="en-US" dirty="0" err="1">
                <a:solidFill>
                  <a:srgbClr val="663300"/>
                </a:solidFill>
                <a:latin typeface="MyriadPro-Cond"/>
              </a:rPr>
              <a:t>Đại</a:t>
            </a:r>
            <a:r>
              <a:rPr lang="en-US" dirty="0">
                <a:solidFill>
                  <a:srgbClr val="663300"/>
                </a:solidFill>
                <a:latin typeface="MyriadPro-Cond"/>
              </a:rPr>
              <a:t> </a:t>
            </a:r>
            <a:r>
              <a:rPr lang="en-US" dirty="0" err="1">
                <a:solidFill>
                  <a:srgbClr val="663300"/>
                </a:solidFill>
                <a:latin typeface="MyriadPro-Cond"/>
              </a:rPr>
              <a:t>hội</a:t>
            </a:r>
            <a:r>
              <a:rPr lang="en-US" dirty="0">
                <a:solidFill>
                  <a:srgbClr val="663300"/>
                </a:solidFill>
                <a:latin typeface="MyriadPro-Cond"/>
              </a:rPr>
              <a:t> </a:t>
            </a:r>
            <a:r>
              <a:rPr lang="en-US" dirty="0" err="1">
                <a:solidFill>
                  <a:srgbClr val="663300"/>
                </a:solidFill>
                <a:latin typeface="MyriadPro-Cond"/>
              </a:rPr>
              <a:t>đại</a:t>
            </a:r>
            <a:r>
              <a:rPr lang="en-US" dirty="0">
                <a:solidFill>
                  <a:srgbClr val="663300"/>
                </a:solidFill>
                <a:latin typeface="MyriadPro-Cond"/>
              </a:rPr>
              <a:t> </a:t>
            </a:r>
            <a:r>
              <a:rPr lang="en-US" dirty="0" err="1">
                <a:solidFill>
                  <a:srgbClr val="663300"/>
                </a:solidFill>
                <a:latin typeface="MyriadPro-Cond"/>
              </a:rPr>
              <a:t>biểu</a:t>
            </a:r>
            <a:r>
              <a:rPr lang="en-US" dirty="0">
                <a:solidFill>
                  <a:srgbClr val="663300"/>
                </a:solidFill>
                <a:latin typeface="MyriadPro-Cond"/>
              </a:rPr>
              <a:t> </a:t>
            </a:r>
            <a:r>
              <a:rPr lang="en-US" dirty="0" err="1">
                <a:solidFill>
                  <a:srgbClr val="663300"/>
                </a:solidFill>
                <a:latin typeface="MyriadPro-Cond"/>
              </a:rPr>
              <a:t>toàn</a:t>
            </a:r>
            <a:r>
              <a:rPr lang="en-US" dirty="0">
                <a:solidFill>
                  <a:srgbClr val="663300"/>
                </a:solidFill>
                <a:latin typeface="MyriadPro-Cond"/>
              </a:rPr>
              <a:t> </a:t>
            </a:r>
            <a:r>
              <a:rPr lang="en-US" dirty="0" err="1">
                <a:solidFill>
                  <a:srgbClr val="663300"/>
                </a:solidFill>
                <a:latin typeface="MyriadPro-Cond"/>
              </a:rPr>
              <a:t>quốc</a:t>
            </a:r>
            <a:r>
              <a:rPr lang="en-US" dirty="0">
                <a:solidFill>
                  <a:srgbClr val="663300"/>
                </a:solidFill>
                <a:latin typeface="MyriadPro-Cond"/>
              </a:rPr>
              <a:t> </a:t>
            </a:r>
            <a:r>
              <a:rPr lang="en-US" dirty="0" err="1">
                <a:solidFill>
                  <a:srgbClr val="663300"/>
                </a:solidFill>
                <a:latin typeface="MyriadPro-Cond"/>
              </a:rPr>
              <a:t>lần</a:t>
            </a:r>
            <a:r>
              <a:rPr lang="en-US" dirty="0">
                <a:solidFill>
                  <a:srgbClr val="663300"/>
                </a:solidFill>
                <a:latin typeface="MyriadPro-Cond"/>
              </a:rPr>
              <a:t> </a:t>
            </a:r>
            <a:r>
              <a:rPr lang="en-US" dirty="0" err="1">
                <a:solidFill>
                  <a:srgbClr val="663300"/>
                </a:solidFill>
                <a:latin typeface="MyriadPro-Cond"/>
              </a:rPr>
              <a:t>thứ</a:t>
            </a:r>
            <a:r>
              <a:rPr lang="en-US" dirty="0">
                <a:solidFill>
                  <a:srgbClr val="663300"/>
                </a:solidFill>
                <a:latin typeface="MyriadPro-Cond"/>
              </a:rPr>
              <a:t> XVIII </a:t>
            </a:r>
            <a:r>
              <a:rPr lang="en-US" dirty="0" err="1">
                <a:solidFill>
                  <a:srgbClr val="663300"/>
                </a:solidFill>
                <a:latin typeface="MyriadPro-Cond"/>
              </a:rPr>
              <a:t>Đảng</a:t>
            </a:r>
            <a:r>
              <a:rPr lang="en-US" dirty="0">
                <a:solidFill>
                  <a:srgbClr val="663300"/>
                </a:solidFill>
                <a:latin typeface="MyriadPro-Cond"/>
              </a:rPr>
              <a:t> </a:t>
            </a:r>
            <a:r>
              <a:rPr lang="en-US" dirty="0" err="1">
                <a:solidFill>
                  <a:srgbClr val="663300"/>
                </a:solidFill>
                <a:latin typeface="MyriadPro-Cond"/>
              </a:rPr>
              <a:t>Xã</a:t>
            </a:r>
            <a:r>
              <a:rPr lang="en-US" dirty="0">
                <a:solidFill>
                  <a:srgbClr val="663300"/>
                </a:solidFill>
                <a:latin typeface="MyriadPro-Cond"/>
              </a:rPr>
              <a:t> </a:t>
            </a:r>
            <a:r>
              <a:rPr lang="en-US" dirty="0" err="1">
                <a:solidFill>
                  <a:srgbClr val="663300"/>
                </a:solidFill>
                <a:latin typeface="MyriadPro-Cond"/>
              </a:rPr>
              <a:t>hội</a:t>
            </a:r>
            <a:r>
              <a:rPr lang="en-US" dirty="0">
                <a:solidFill>
                  <a:srgbClr val="663300"/>
                </a:solidFill>
                <a:latin typeface="MyriadPro-Cond"/>
              </a:rPr>
              <a:t> </a:t>
            </a:r>
            <a:r>
              <a:rPr lang="en-US" dirty="0" err="1">
                <a:solidFill>
                  <a:srgbClr val="663300"/>
                </a:solidFill>
                <a:latin typeface="MyriadPro-Cond"/>
              </a:rPr>
              <a:t>Pháp</a:t>
            </a:r>
            <a:r>
              <a:rPr lang="en-US" dirty="0">
                <a:solidFill>
                  <a:srgbClr val="663300"/>
                </a:solidFill>
                <a:latin typeface="MyriadPro-Cond"/>
              </a:rPr>
              <a:t> ở </a:t>
            </a:r>
            <a:r>
              <a:rPr lang="en-US" dirty="0" err="1">
                <a:solidFill>
                  <a:srgbClr val="663300"/>
                </a:solidFill>
                <a:latin typeface="MyriadPro-Cond"/>
              </a:rPr>
              <a:t>thành</a:t>
            </a:r>
            <a:r>
              <a:rPr lang="en-US" dirty="0">
                <a:solidFill>
                  <a:srgbClr val="663300"/>
                </a:solidFill>
                <a:latin typeface="MyriadPro-Cond"/>
              </a:rPr>
              <a:t> </a:t>
            </a:r>
            <a:r>
              <a:rPr lang="en-US" dirty="0" err="1">
                <a:solidFill>
                  <a:srgbClr val="663300"/>
                </a:solidFill>
                <a:latin typeface="MyriadPro-Cond"/>
              </a:rPr>
              <a:t>phố</a:t>
            </a:r>
            <a:r>
              <a:rPr lang="en-US" dirty="0">
                <a:solidFill>
                  <a:srgbClr val="663300"/>
                </a:solidFill>
                <a:latin typeface="MyriadPro-Cond"/>
              </a:rPr>
              <a:t> </a:t>
            </a:r>
            <a:r>
              <a:rPr lang="en-US" dirty="0" err="1">
                <a:solidFill>
                  <a:srgbClr val="663300"/>
                </a:solidFill>
                <a:latin typeface="MyriadPro-Cond"/>
              </a:rPr>
              <a:t>Tua</a:t>
            </a:r>
            <a:r>
              <a:rPr lang="en-US" dirty="0">
                <a:solidFill>
                  <a:srgbClr val="663300"/>
                </a:solidFill>
                <a:latin typeface="MyriadPro-Cond"/>
              </a:rPr>
              <a:t>, </a:t>
            </a:r>
            <a:r>
              <a:rPr lang="en-US" dirty="0" err="1">
                <a:solidFill>
                  <a:srgbClr val="663300"/>
                </a:solidFill>
                <a:latin typeface="MyriadPro-Cond"/>
              </a:rPr>
              <a:t>tháng</a:t>
            </a:r>
            <a:r>
              <a:rPr lang="en-US" dirty="0">
                <a:solidFill>
                  <a:srgbClr val="663300"/>
                </a:solidFill>
                <a:latin typeface="MyriadPro-Cond"/>
              </a:rPr>
              <a:t> 12/1920.</a:t>
            </a:r>
            <a:endParaRPr lang="en-US" dirty="0">
              <a:solidFill>
                <a:srgbClr val="663300"/>
              </a:solidFill>
            </a:endParaRPr>
          </a:p>
        </p:txBody>
      </p:sp>
      <p:sp>
        <p:nvSpPr>
          <p:cNvPr id="2" name="Rectangle 1">
            <a:extLst>
              <a:ext uri="{FF2B5EF4-FFF2-40B4-BE49-F238E27FC236}">
                <a16:creationId xmlns:a16="http://schemas.microsoft.com/office/drawing/2014/main" id="{2397621B-376E-4D52-948C-28B734073011}"/>
              </a:ext>
            </a:extLst>
          </p:cNvPr>
          <p:cNvSpPr/>
          <p:nvPr/>
        </p:nvSpPr>
        <p:spPr>
          <a:xfrm>
            <a:off x="10363200" y="6575648"/>
            <a:ext cx="1711175" cy="21431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6976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 calcmode="lin" valueType="num">
                                      <p:cBhvr additive="base">
                                        <p:cTn id="7"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6">
                                            <p:txEl>
                                              <p:pRg st="1" end="1"/>
                                            </p:txEl>
                                          </p:spTgt>
                                        </p:tgtEl>
                                        <p:attrNameLst>
                                          <p:attrName>style.visibility</p:attrName>
                                        </p:attrNameLst>
                                      </p:cBhvr>
                                      <p:to>
                                        <p:strVal val="visible"/>
                                      </p:to>
                                    </p:set>
                                    <p:anim calcmode="lin" valueType="num">
                                      <p:cBhvr additive="base">
                                        <p:cTn id="13" dur="500" fill="hold"/>
                                        <p:tgtEl>
                                          <p:spTgt spid="6">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
                                            <p:txEl>
                                              <p:pRg st="1" end="1"/>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77AFE637-2AE7-498E-BD7D-BD81F8F0BB9B}"/>
              </a:ext>
            </a:extLst>
          </p:cNvPr>
          <p:cNvSpPr>
            <a:spLocks/>
          </p:cNvSpPr>
          <p:nvPr/>
        </p:nvSpPr>
        <p:spPr bwMode="auto">
          <a:xfrm>
            <a:off x="3177" y="1588"/>
            <a:ext cx="3024839" cy="3870325"/>
          </a:xfrm>
          <a:custGeom>
            <a:avLst/>
            <a:gdLst>
              <a:gd name="T0" fmla="*/ 2147483646 w 2398"/>
              <a:gd name="T1" fmla="*/ 2147483646 h 1287"/>
              <a:gd name="T2" fmla="*/ 2147483646 w 2398"/>
              <a:gd name="T3" fmla="*/ 2147483646 h 1287"/>
              <a:gd name="T4" fmla="*/ 2147483646 w 2398"/>
              <a:gd name="T5" fmla="*/ 0 h 1287"/>
              <a:gd name="T6" fmla="*/ 0 w 2398"/>
              <a:gd name="T7" fmla="*/ 0 h 1287"/>
              <a:gd name="T8" fmla="*/ 0 w 2398"/>
              <a:gd name="T9" fmla="*/ 2147483646 h 1287"/>
              <a:gd name="T10" fmla="*/ 2147483646 w 2398"/>
              <a:gd name="T11" fmla="*/ 2147483646 h 12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8" h="1287">
                <a:moveTo>
                  <a:pt x="970" y="836"/>
                </a:moveTo>
                <a:cubicBezTo>
                  <a:pt x="1345" y="385"/>
                  <a:pt x="1414" y="86"/>
                  <a:pt x="1896" y="255"/>
                </a:cubicBezTo>
                <a:cubicBezTo>
                  <a:pt x="2208" y="364"/>
                  <a:pt x="2342" y="158"/>
                  <a:pt x="2398" y="0"/>
                </a:cubicBezTo>
                <a:cubicBezTo>
                  <a:pt x="0" y="0"/>
                  <a:pt x="0" y="0"/>
                  <a:pt x="0" y="0"/>
                </a:cubicBezTo>
                <a:cubicBezTo>
                  <a:pt x="0" y="1153"/>
                  <a:pt x="0" y="1153"/>
                  <a:pt x="0" y="1153"/>
                </a:cubicBezTo>
                <a:cubicBezTo>
                  <a:pt x="0" y="1153"/>
                  <a:pt x="595" y="1287"/>
                  <a:pt x="970" y="836"/>
                </a:cubicBezTo>
                <a:close/>
              </a:path>
            </a:pathLst>
          </a:custGeom>
          <a:solidFill>
            <a:schemeClr val="accent1">
              <a:alpha val="87842"/>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defRPr/>
            </a:pPr>
            <a:endParaRPr lang="en-US">
              <a:solidFill>
                <a:srgbClr val="000000"/>
              </a:solidFill>
              <a:latin typeface="Open Sans" panose="020B0606030504020204" pitchFamily="34" charset="0"/>
              <a:cs typeface="Arial"/>
              <a:sym typeface="Arial"/>
              <a:rtl val="0"/>
            </a:endParaRPr>
          </a:p>
        </p:txBody>
      </p:sp>
      <p:sp>
        <p:nvSpPr>
          <p:cNvPr id="11" name="Freeform 9">
            <a:extLst>
              <a:ext uri="{FF2B5EF4-FFF2-40B4-BE49-F238E27FC236}">
                <a16:creationId xmlns:a16="http://schemas.microsoft.com/office/drawing/2014/main" id="{CC5A198A-B545-4068-8F17-071C92C65C7C}"/>
              </a:ext>
            </a:extLst>
          </p:cNvPr>
          <p:cNvSpPr>
            <a:spLocks/>
          </p:cNvSpPr>
          <p:nvPr/>
        </p:nvSpPr>
        <p:spPr bwMode="auto">
          <a:xfrm>
            <a:off x="1" y="550719"/>
            <a:ext cx="2233703" cy="3022600"/>
          </a:xfrm>
          <a:custGeom>
            <a:avLst/>
            <a:gdLst>
              <a:gd name="T0" fmla="*/ 2147483646 w 1050"/>
              <a:gd name="T1" fmla="*/ 2147483646 h 1004"/>
              <a:gd name="T2" fmla="*/ 2147483646 w 1050"/>
              <a:gd name="T3" fmla="*/ 2147483646 h 1004"/>
              <a:gd name="T4" fmla="*/ 2147483646 w 1050"/>
              <a:gd name="T5" fmla="*/ 2147483646 h 1004"/>
              <a:gd name="T6" fmla="*/ 2147483646 w 1050"/>
              <a:gd name="T7" fmla="*/ 2147483646 h 1004"/>
              <a:gd name="T8" fmla="*/ 2147483646 w 1050"/>
              <a:gd name="T9" fmla="*/ 2147483646 h 10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0" h="1004">
                <a:moveTo>
                  <a:pt x="814" y="159"/>
                </a:moveTo>
                <a:cubicBezTo>
                  <a:pt x="814" y="159"/>
                  <a:pt x="579" y="603"/>
                  <a:pt x="293" y="585"/>
                </a:cubicBezTo>
                <a:cubicBezTo>
                  <a:pt x="7" y="568"/>
                  <a:pt x="0" y="1004"/>
                  <a:pt x="479" y="848"/>
                </a:cubicBezTo>
                <a:cubicBezTo>
                  <a:pt x="958" y="692"/>
                  <a:pt x="1050" y="110"/>
                  <a:pt x="996" y="55"/>
                </a:cubicBezTo>
                <a:cubicBezTo>
                  <a:pt x="942" y="0"/>
                  <a:pt x="889" y="15"/>
                  <a:pt x="814" y="15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defRPr/>
            </a:pPr>
            <a:endParaRPr lang="en-US">
              <a:solidFill>
                <a:srgbClr val="000000"/>
              </a:solidFill>
              <a:latin typeface="Open Sans" panose="020B0606030504020204" pitchFamily="34" charset="0"/>
              <a:cs typeface="Arial"/>
              <a:sym typeface="Arial"/>
              <a:rtl val="0"/>
            </a:endParaRPr>
          </a:p>
        </p:txBody>
      </p:sp>
      <p:sp>
        <p:nvSpPr>
          <p:cNvPr id="15" name="AutoShape 6" descr="Corporate Presentation Template">
            <a:extLst>
              <a:ext uri="{FF2B5EF4-FFF2-40B4-BE49-F238E27FC236}">
                <a16:creationId xmlns:a16="http://schemas.microsoft.com/office/drawing/2014/main" id="{FF0E81DF-DEDE-4AE7-A297-F6FDB3F1C8CE}"/>
              </a:ext>
            </a:extLst>
          </p:cNvPr>
          <p:cNvSpPr>
            <a:spLocks noChangeAspect="1" noChangeArrowheads="1"/>
          </p:cNvSpPr>
          <p:nvPr/>
        </p:nvSpPr>
        <p:spPr bwMode="auto">
          <a:xfrm>
            <a:off x="2626322" y="17489"/>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grpSp>
        <p:nvGrpSpPr>
          <p:cNvPr id="16" name="Group 21">
            <a:extLst>
              <a:ext uri="{FF2B5EF4-FFF2-40B4-BE49-F238E27FC236}">
                <a16:creationId xmlns:a16="http://schemas.microsoft.com/office/drawing/2014/main" id="{6ED2156C-1C82-4B7C-AD67-2B3CBDDCE93C}"/>
              </a:ext>
            </a:extLst>
          </p:cNvPr>
          <p:cNvGrpSpPr>
            <a:grpSpLocks/>
          </p:cNvGrpSpPr>
          <p:nvPr/>
        </p:nvGrpSpPr>
        <p:grpSpPr bwMode="auto">
          <a:xfrm>
            <a:off x="2219963" y="929835"/>
            <a:ext cx="9591037" cy="45719"/>
            <a:chOff x="228" y="576"/>
            <a:chExt cx="5298" cy="353680"/>
          </a:xfrm>
        </p:grpSpPr>
        <p:sp>
          <p:nvSpPr>
            <p:cNvPr id="17" name="Line 7">
              <a:extLst>
                <a:ext uri="{FF2B5EF4-FFF2-40B4-BE49-F238E27FC236}">
                  <a16:creationId xmlns:a16="http://schemas.microsoft.com/office/drawing/2014/main" id="{EEBC9286-C317-4E58-9319-8E93979CFDF2}"/>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18" name="Line 8">
              <a:extLst>
                <a:ext uri="{FF2B5EF4-FFF2-40B4-BE49-F238E27FC236}">
                  <a16:creationId xmlns:a16="http://schemas.microsoft.com/office/drawing/2014/main" id="{FF99EB6B-A991-4E86-B375-09F5798EF2FA}"/>
                </a:ext>
              </a:extLst>
            </p:cNvPr>
            <p:cNvSpPr>
              <a:spLocks noChangeShapeType="1"/>
            </p:cNvSpPr>
            <p:nvPr/>
          </p:nvSpPr>
          <p:spPr bwMode="auto">
            <a:xfrm>
              <a:off x="228" y="35425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dirty="0">
                <a:solidFill>
                  <a:srgbClr val="494B58"/>
                </a:solidFill>
                <a:latin typeface="Arial"/>
                <a:cs typeface="Arial"/>
                <a:sym typeface="Arial"/>
              </a:endParaRPr>
            </a:p>
          </p:txBody>
        </p:sp>
      </p:grpSp>
      <p:sp>
        <p:nvSpPr>
          <p:cNvPr id="19" name="TextBox 18">
            <a:extLst>
              <a:ext uri="{FF2B5EF4-FFF2-40B4-BE49-F238E27FC236}">
                <a16:creationId xmlns:a16="http://schemas.microsoft.com/office/drawing/2014/main" id="{B0332A52-B50E-4648-8074-F65800A72244}"/>
              </a:ext>
            </a:extLst>
          </p:cNvPr>
          <p:cNvSpPr txBox="1"/>
          <p:nvPr/>
        </p:nvSpPr>
        <p:spPr>
          <a:xfrm>
            <a:off x="2828273" y="286233"/>
            <a:ext cx="7792384"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20" name="Rectangle 19">
            <a:extLst>
              <a:ext uri="{FF2B5EF4-FFF2-40B4-BE49-F238E27FC236}">
                <a16:creationId xmlns:a16="http://schemas.microsoft.com/office/drawing/2014/main" id="{761D12D6-ED2B-4364-8103-4D56FCE9C826}"/>
              </a:ext>
            </a:extLst>
          </p:cNvPr>
          <p:cNvSpPr/>
          <p:nvPr/>
        </p:nvSpPr>
        <p:spPr>
          <a:xfrm>
            <a:off x="3233157" y="1735533"/>
            <a:ext cx="8180232" cy="400110"/>
          </a:xfrm>
          <a:prstGeom prst="rect">
            <a:avLst/>
          </a:prstGeom>
        </p:spPr>
        <p:txBody>
          <a:bodyPr wrap="square">
            <a:spAutoFit/>
          </a:bodyPr>
          <a:lstStyle/>
          <a:p>
            <a:pPr marL="342900" indent="-342900">
              <a:spcAft>
                <a:spcPts val="0"/>
              </a:spcAft>
              <a:buFont typeface="Wingdings" panose="05000000000000000000" pitchFamily="2" charset="2"/>
              <a:buChar char="q"/>
            </a:pP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hình</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thế</a:t>
            </a:r>
            <a:r>
              <a:rPr lang="en-US" sz="2000" b="1" dirty="0">
                <a:solidFill>
                  <a:srgbClr val="3333CC"/>
                </a:solidFill>
                <a:latin typeface="+mj-lt"/>
                <a:ea typeface="Calibri" panose="020F0502020204030204" pitchFamily="34" charset="0"/>
                <a:cs typeface="Times New Roman" panose="02020603050405020304" pitchFamily="18" charset="0"/>
              </a:rPr>
              <a:t> </a:t>
            </a:r>
            <a:r>
              <a:rPr lang="en-US" sz="2000" b="1" dirty="0" err="1">
                <a:solidFill>
                  <a:srgbClr val="3333CC"/>
                </a:solidFill>
                <a:latin typeface="+mj-lt"/>
                <a:ea typeface="Calibri" panose="020F0502020204030204" pitchFamily="34" charset="0"/>
                <a:cs typeface="Times New Roman" panose="02020603050405020304" pitchFamily="18" charset="0"/>
              </a:rPr>
              <a:t>giới</a:t>
            </a:r>
            <a:endParaRPr lang="en-US" sz="2000" dirty="0">
              <a:solidFill>
                <a:srgbClr val="3333CC"/>
              </a:solidFill>
              <a:effectLst/>
              <a:latin typeface="+mj-lt"/>
              <a:ea typeface="Calibri" panose="020F0502020204030204" pitchFamily="34" charset="0"/>
              <a:cs typeface="Times New Roman" panose="02020603050405020304" pitchFamily="18" charset="0"/>
            </a:endParaRPr>
          </a:p>
        </p:txBody>
      </p:sp>
      <p:sp>
        <p:nvSpPr>
          <p:cNvPr id="21" name="Rectangle 20">
            <a:extLst>
              <a:ext uri="{FF2B5EF4-FFF2-40B4-BE49-F238E27FC236}">
                <a16:creationId xmlns:a16="http://schemas.microsoft.com/office/drawing/2014/main" id="{E2170766-A4B4-41C8-A50C-58164DE667EF}"/>
              </a:ext>
            </a:extLst>
          </p:cNvPr>
          <p:cNvSpPr/>
          <p:nvPr/>
        </p:nvSpPr>
        <p:spPr>
          <a:xfrm>
            <a:off x="2233704" y="1140724"/>
            <a:ext cx="9344151" cy="430887"/>
          </a:xfrm>
          <a:prstGeom prst="rect">
            <a:avLst/>
          </a:prstGeom>
        </p:spPr>
        <p:txBody>
          <a:bodyPr wrap="square">
            <a:spAutoFit/>
          </a:bodyPr>
          <a:lstStyle/>
          <a:p>
            <a:pPr indent="457200" fontAlgn="base">
              <a:spcAft>
                <a:spcPts val="0"/>
              </a:spcAft>
            </a:pPr>
            <a:r>
              <a:rPr lang="en-US" sz="2200" b="1" dirty="0">
                <a:solidFill>
                  <a:schemeClr val="accent6">
                    <a:lumMod val="50000"/>
                  </a:schemeClr>
                </a:solidFill>
                <a:ea typeface="Calibri" panose="020F0502020204030204" pitchFamily="34" charset="0"/>
                <a:cs typeface="Times New Roman" panose="02020603050405020304" pitchFamily="18" charset="0"/>
              </a:rPr>
              <a:t>a) </a:t>
            </a:r>
            <a:r>
              <a:rPr lang="en-US" sz="2200" b="1" dirty="0" err="1">
                <a:solidFill>
                  <a:schemeClr val="accent6">
                    <a:lumMod val="50000"/>
                  </a:schemeClr>
                </a:solidFill>
                <a:ea typeface="Calibri" panose="020F0502020204030204" pitchFamily="34" charset="0"/>
                <a:cs typeface="Times New Roman" panose="02020603050405020304" pitchFamily="18" charset="0"/>
              </a:rPr>
              <a:t>Tình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hình</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thế</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giới</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và</a:t>
            </a:r>
            <a:r>
              <a:rPr lang="en-US" sz="2200" b="1" dirty="0">
                <a:solidFill>
                  <a:schemeClr val="accent6">
                    <a:lumMod val="50000"/>
                  </a:schemeClr>
                </a:solidFill>
                <a:ea typeface="Calibri" panose="020F0502020204030204" pitchFamily="34" charset="0"/>
                <a:cs typeface="Times New Roman" panose="02020603050405020304" pitchFamily="18" charset="0"/>
              </a:rPr>
              <a:t> </a:t>
            </a:r>
            <a:r>
              <a:rPr lang="en-US" sz="2200" b="1" dirty="0" err="1">
                <a:solidFill>
                  <a:schemeClr val="accent6">
                    <a:lumMod val="50000"/>
                  </a:schemeClr>
                </a:solidFill>
                <a:ea typeface="Calibri" panose="020F0502020204030204" pitchFamily="34" charset="0"/>
                <a:cs typeface="Times New Roman" panose="02020603050405020304" pitchFamily="18" charset="0"/>
              </a:rPr>
              <a:t>Việt</a:t>
            </a:r>
            <a:r>
              <a:rPr lang="en-US" sz="2200" b="1" dirty="0">
                <a:solidFill>
                  <a:schemeClr val="accent6">
                    <a:lumMod val="50000"/>
                  </a:schemeClr>
                </a:solidFill>
                <a:ea typeface="Calibri" panose="020F0502020204030204" pitchFamily="34" charset="0"/>
                <a:cs typeface="Times New Roman" panose="02020603050405020304" pitchFamily="18" charset="0"/>
              </a:rPr>
              <a:t> Nam </a:t>
            </a:r>
            <a:r>
              <a:rPr lang="en-US" sz="2200" b="1" dirty="0" err="1">
                <a:solidFill>
                  <a:schemeClr val="accent6">
                    <a:lumMod val="50000"/>
                  </a:schemeClr>
                </a:solidFill>
                <a:ea typeface="Calibri" panose="020F0502020204030204" pitchFamily="34" charset="0"/>
                <a:cs typeface="Times New Roman" panose="02020603050405020304" pitchFamily="18" charset="0"/>
              </a:rPr>
              <a:t>cuối</a:t>
            </a:r>
            <a:r>
              <a:rPr lang="en-US" sz="2200" b="1" dirty="0">
                <a:solidFill>
                  <a:schemeClr val="accent6">
                    <a:lumMod val="50000"/>
                  </a:schemeClr>
                </a:solidFill>
                <a:ea typeface="Calibri" panose="020F0502020204030204" pitchFamily="34" charset="0"/>
                <a:cs typeface="Times New Roman" panose="02020603050405020304" pitchFamily="18" charset="0"/>
              </a:rPr>
              <a:t> TK XIX </a:t>
            </a:r>
            <a:r>
              <a:rPr lang="en-US" sz="2200" b="1" dirty="0" err="1">
                <a:solidFill>
                  <a:schemeClr val="accent6">
                    <a:lumMod val="50000"/>
                  </a:schemeClr>
                </a:solidFill>
                <a:ea typeface="Calibri" panose="020F0502020204030204" pitchFamily="34" charset="0"/>
                <a:cs typeface="Times New Roman" panose="02020603050405020304" pitchFamily="18" charset="0"/>
              </a:rPr>
              <a:t>đầu</a:t>
            </a:r>
            <a:r>
              <a:rPr lang="en-US" sz="2200" b="1" dirty="0">
                <a:solidFill>
                  <a:schemeClr val="accent6">
                    <a:lumMod val="50000"/>
                  </a:schemeClr>
                </a:solidFill>
                <a:ea typeface="Calibri" panose="020F0502020204030204" pitchFamily="34" charset="0"/>
                <a:cs typeface="Times New Roman" panose="02020603050405020304" pitchFamily="18" charset="0"/>
              </a:rPr>
              <a:t> TK XX</a:t>
            </a:r>
            <a:endParaRPr lang="en-US" sz="2200" dirty="0">
              <a:solidFill>
                <a:schemeClr val="accent6">
                  <a:lumMod val="50000"/>
                </a:schemeClr>
              </a:solidFill>
            </a:endParaRPr>
          </a:p>
        </p:txBody>
      </p:sp>
      <p:sp>
        <p:nvSpPr>
          <p:cNvPr id="23" name="TextBox 22">
            <a:extLst>
              <a:ext uri="{FF2B5EF4-FFF2-40B4-BE49-F238E27FC236}">
                <a16:creationId xmlns:a16="http://schemas.microsoft.com/office/drawing/2014/main" id="{AE40D8B0-B7CA-4FC7-A88C-54ED77896182}"/>
              </a:ext>
            </a:extLst>
          </p:cNvPr>
          <p:cNvSpPr txBox="1"/>
          <p:nvPr/>
        </p:nvSpPr>
        <p:spPr>
          <a:xfrm>
            <a:off x="2212468" y="2337621"/>
            <a:ext cx="9591036" cy="646331"/>
          </a:xfrm>
          <a:prstGeom prst="rect">
            <a:avLst/>
          </a:prstGeom>
          <a:noFill/>
        </p:spPr>
        <p:txBody>
          <a:bodyPr wrap="square">
            <a:spAutoFit/>
          </a:bodyPr>
          <a:lstStyle/>
          <a:p>
            <a:pPr marL="285750" indent="-285750">
              <a:buFont typeface="Wingdings" panose="05000000000000000000" pitchFamily="2" charset="2"/>
              <a:buChar char="§"/>
            </a:pPr>
            <a:r>
              <a:rPr lang="vi-VN" dirty="0">
                <a:solidFill>
                  <a:srgbClr val="002060"/>
                </a:solidFill>
              </a:rPr>
              <a:t> </a:t>
            </a:r>
            <a:r>
              <a:rPr lang="en-US" dirty="0">
                <a:solidFill>
                  <a:srgbClr val="002060"/>
                </a:solidFill>
              </a:rPr>
              <a:t>C</a:t>
            </a:r>
            <a:r>
              <a:rPr lang="vi-VN" dirty="0" err="1">
                <a:solidFill>
                  <a:srgbClr val="002060"/>
                </a:solidFill>
              </a:rPr>
              <a:t>uộc</a:t>
            </a:r>
            <a:r>
              <a:rPr lang="vi-VN" dirty="0">
                <a:solidFill>
                  <a:srgbClr val="002060"/>
                </a:solidFill>
              </a:rPr>
              <a:t> </a:t>
            </a:r>
            <a:r>
              <a:rPr lang="vi-VN" dirty="0" err="1">
                <a:solidFill>
                  <a:srgbClr val="002060"/>
                </a:solidFill>
              </a:rPr>
              <a:t>cách</a:t>
            </a:r>
            <a:r>
              <a:rPr lang="vi-VN" dirty="0">
                <a:solidFill>
                  <a:srgbClr val="002060"/>
                </a:solidFill>
              </a:rPr>
              <a:t> </a:t>
            </a:r>
            <a:r>
              <a:rPr lang="vi-VN" dirty="0" err="1">
                <a:solidFill>
                  <a:srgbClr val="002060"/>
                </a:solidFill>
              </a:rPr>
              <a:t>mạng</a:t>
            </a:r>
            <a:r>
              <a:rPr lang="vi-VN" dirty="0">
                <a:solidFill>
                  <a:srgbClr val="002060"/>
                </a:solidFill>
              </a:rPr>
              <a:t> Tân Hợi (1910-1911) ở Trung </a:t>
            </a:r>
            <a:r>
              <a:rPr lang="vi-VN" dirty="0" err="1">
                <a:solidFill>
                  <a:srgbClr val="002060"/>
                </a:solidFill>
              </a:rPr>
              <a:t>Quốc</a:t>
            </a:r>
            <a:endParaRPr lang="en-US" dirty="0">
              <a:solidFill>
                <a:srgbClr val="002060"/>
              </a:solidFill>
            </a:endParaRPr>
          </a:p>
          <a:p>
            <a:pPr marL="285750" indent="-285750">
              <a:buFont typeface="Wingdings" panose="05000000000000000000" pitchFamily="2" charset="2"/>
              <a:buChar char="§"/>
            </a:pPr>
            <a:r>
              <a:rPr lang="en-US" dirty="0">
                <a:solidFill>
                  <a:srgbClr val="002060"/>
                </a:solidFill>
              </a:rPr>
              <a:t>C</a:t>
            </a:r>
            <a:r>
              <a:rPr lang="vi-VN" dirty="0">
                <a:solidFill>
                  <a:srgbClr val="002060"/>
                </a:solidFill>
              </a:rPr>
              <a:t>ông </a:t>
            </a:r>
            <a:r>
              <a:rPr lang="vi-VN" dirty="0" err="1">
                <a:solidFill>
                  <a:srgbClr val="002060"/>
                </a:solidFill>
              </a:rPr>
              <a:t>cuộc</a:t>
            </a:r>
            <a:r>
              <a:rPr lang="vi-VN" dirty="0">
                <a:solidFill>
                  <a:srgbClr val="002060"/>
                </a:solidFill>
              </a:rPr>
              <a:t> canh tân </a:t>
            </a:r>
            <a:r>
              <a:rPr lang="vi-VN" dirty="0" err="1">
                <a:solidFill>
                  <a:srgbClr val="002060"/>
                </a:solidFill>
              </a:rPr>
              <a:t>đất</a:t>
            </a:r>
            <a:r>
              <a:rPr lang="vi-VN" dirty="0">
                <a:solidFill>
                  <a:srgbClr val="002060"/>
                </a:solidFill>
              </a:rPr>
              <a:t> </a:t>
            </a:r>
            <a:r>
              <a:rPr lang="vi-VN" dirty="0" err="1">
                <a:solidFill>
                  <a:srgbClr val="002060"/>
                </a:solidFill>
              </a:rPr>
              <a:t>nước</a:t>
            </a:r>
            <a:r>
              <a:rPr lang="vi-VN" dirty="0">
                <a:solidFill>
                  <a:srgbClr val="002060"/>
                </a:solidFill>
              </a:rPr>
              <a:t> </a:t>
            </a:r>
            <a:r>
              <a:rPr lang="vi-VN" dirty="0" err="1">
                <a:solidFill>
                  <a:srgbClr val="002060"/>
                </a:solidFill>
              </a:rPr>
              <a:t>của</a:t>
            </a:r>
            <a:r>
              <a:rPr lang="vi-VN" dirty="0">
                <a:solidFill>
                  <a:srgbClr val="002060"/>
                </a:solidFill>
              </a:rPr>
              <a:t> </a:t>
            </a:r>
            <a:r>
              <a:rPr lang="vi-VN" dirty="0" err="1">
                <a:solidFill>
                  <a:srgbClr val="002060"/>
                </a:solidFill>
              </a:rPr>
              <a:t>Nhật</a:t>
            </a:r>
            <a:r>
              <a:rPr lang="vi-VN" dirty="0">
                <a:solidFill>
                  <a:srgbClr val="002060"/>
                </a:solidFill>
              </a:rPr>
              <a:t> </a:t>
            </a:r>
            <a:r>
              <a:rPr lang="vi-VN" dirty="0" err="1">
                <a:solidFill>
                  <a:srgbClr val="002060"/>
                </a:solidFill>
              </a:rPr>
              <a:t>Bản</a:t>
            </a:r>
            <a:r>
              <a:rPr lang="vi-VN" dirty="0">
                <a:solidFill>
                  <a:srgbClr val="002060"/>
                </a:solidFill>
              </a:rPr>
              <a:t> </a:t>
            </a:r>
            <a:r>
              <a:rPr lang="vi-VN" dirty="0" err="1">
                <a:solidFill>
                  <a:srgbClr val="002060"/>
                </a:solidFill>
              </a:rPr>
              <a:t>cuối</a:t>
            </a:r>
            <a:r>
              <a:rPr lang="vi-VN" dirty="0">
                <a:solidFill>
                  <a:srgbClr val="002060"/>
                </a:solidFill>
              </a:rPr>
              <a:t> </a:t>
            </a:r>
            <a:r>
              <a:rPr lang="vi-VN" dirty="0" err="1">
                <a:solidFill>
                  <a:srgbClr val="002060"/>
                </a:solidFill>
              </a:rPr>
              <a:t>thế</a:t>
            </a:r>
            <a:r>
              <a:rPr lang="vi-VN" dirty="0">
                <a:solidFill>
                  <a:srgbClr val="002060"/>
                </a:solidFill>
              </a:rPr>
              <a:t> </a:t>
            </a:r>
            <a:r>
              <a:rPr lang="vi-VN" dirty="0" err="1">
                <a:solidFill>
                  <a:srgbClr val="002060"/>
                </a:solidFill>
              </a:rPr>
              <a:t>kỷ</a:t>
            </a:r>
            <a:r>
              <a:rPr lang="vi-VN" dirty="0">
                <a:solidFill>
                  <a:srgbClr val="002060"/>
                </a:solidFill>
              </a:rPr>
              <a:t> XIX, </a:t>
            </a:r>
            <a:r>
              <a:rPr lang="vi-VN" dirty="0" err="1">
                <a:solidFill>
                  <a:srgbClr val="002060"/>
                </a:solidFill>
              </a:rPr>
              <a:t>đầu</a:t>
            </a:r>
            <a:r>
              <a:rPr lang="vi-VN" dirty="0">
                <a:solidFill>
                  <a:srgbClr val="002060"/>
                </a:solidFill>
              </a:rPr>
              <a:t> </a:t>
            </a:r>
            <a:r>
              <a:rPr lang="vi-VN" dirty="0" err="1">
                <a:solidFill>
                  <a:srgbClr val="002060"/>
                </a:solidFill>
              </a:rPr>
              <a:t>thế</a:t>
            </a:r>
            <a:r>
              <a:rPr lang="vi-VN" dirty="0">
                <a:solidFill>
                  <a:srgbClr val="002060"/>
                </a:solidFill>
              </a:rPr>
              <a:t> </a:t>
            </a:r>
            <a:r>
              <a:rPr lang="vi-VN" dirty="0" err="1">
                <a:solidFill>
                  <a:srgbClr val="002060"/>
                </a:solidFill>
              </a:rPr>
              <a:t>kỳ</a:t>
            </a:r>
            <a:r>
              <a:rPr lang="vi-VN" dirty="0">
                <a:solidFill>
                  <a:srgbClr val="002060"/>
                </a:solidFill>
              </a:rPr>
              <a:t> XX</a:t>
            </a:r>
            <a:endParaRPr lang="en-US" dirty="0">
              <a:solidFill>
                <a:srgbClr val="002060"/>
              </a:solidFill>
            </a:endParaRPr>
          </a:p>
        </p:txBody>
      </p:sp>
      <p:pic>
        <p:nvPicPr>
          <p:cNvPr id="3074" name="Picture 2" descr="Cách mạng Tân Hợi – Wikipedia tiếng Việt">
            <a:extLst>
              <a:ext uri="{FF2B5EF4-FFF2-40B4-BE49-F238E27FC236}">
                <a16:creationId xmlns:a16="http://schemas.microsoft.com/office/drawing/2014/main" id="{CF0C9439-944B-4A96-B4FF-307BB33838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3952" y="3232859"/>
            <a:ext cx="3821589" cy="252781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Minh Trị duy tân - Cách mạng tư tưởng của Nhật và tư duy phương Đông">
            <a:extLst>
              <a:ext uri="{FF2B5EF4-FFF2-40B4-BE49-F238E27FC236}">
                <a16:creationId xmlns:a16="http://schemas.microsoft.com/office/drawing/2014/main" id="{694AFD86-FC69-4CC2-90D3-0614BDBA45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2948" y="3219437"/>
            <a:ext cx="4257675" cy="2497839"/>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0186CDF7-1AB5-42F3-80B5-57340391BA09}"/>
              </a:ext>
            </a:extLst>
          </p:cNvPr>
          <p:cNvSpPr txBox="1"/>
          <p:nvPr/>
        </p:nvSpPr>
        <p:spPr>
          <a:xfrm>
            <a:off x="2998036" y="5950463"/>
            <a:ext cx="7365164" cy="646331"/>
          </a:xfrm>
          <a:prstGeom prst="rect">
            <a:avLst/>
          </a:prstGeom>
          <a:noFill/>
        </p:spPr>
        <p:txBody>
          <a:bodyPr wrap="square">
            <a:spAutoFit/>
          </a:bodyPr>
          <a:lstStyle/>
          <a:p>
            <a:r>
              <a:rPr lang="en-US" dirty="0"/>
              <a:t>T</a:t>
            </a:r>
            <a:r>
              <a:rPr lang="vi-VN" dirty="0" err="1"/>
              <a:t>ác</a:t>
            </a:r>
            <a:r>
              <a:rPr lang="vi-VN" dirty="0"/>
              <a:t> </a:t>
            </a:r>
            <a:r>
              <a:rPr lang="vi-VN" dirty="0" err="1"/>
              <a:t>động</a:t>
            </a:r>
            <a:r>
              <a:rPr lang="vi-VN" dirty="0"/>
              <a:t> </a:t>
            </a:r>
            <a:r>
              <a:rPr lang="vi-VN" dirty="0" err="1"/>
              <a:t>đến</a:t>
            </a:r>
            <a:r>
              <a:rPr lang="vi-VN" dirty="0"/>
              <a:t> </a:t>
            </a:r>
            <a:r>
              <a:rPr lang="vi-VN" dirty="0" err="1"/>
              <a:t>nhiều</a:t>
            </a:r>
            <a:r>
              <a:rPr lang="vi-VN" dirty="0"/>
              <a:t> </a:t>
            </a:r>
            <a:r>
              <a:rPr lang="vi-VN" dirty="0" err="1"/>
              <a:t>nước</a:t>
            </a:r>
            <a:r>
              <a:rPr lang="vi-VN" dirty="0"/>
              <a:t>, </a:t>
            </a:r>
            <a:endParaRPr lang="en-US" dirty="0"/>
          </a:p>
          <a:p>
            <a:r>
              <a:rPr lang="en-US" dirty="0"/>
              <a:t>T</a:t>
            </a:r>
            <a:r>
              <a:rPr lang="vi-VN" dirty="0"/>
              <a:t>hu </a:t>
            </a:r>
            <a:r>
              <a:rPr lang="vi-VN" dirty="0" err="1"/>
              <a:t>hút</a:t>
            </a:r>
            <a:r>
              <a:rPr lang="vi-VN" dirty="0"/>
              <a:t> </a:t>
            </a:r>
            <a:r>
              <a:rPr lang="vi-VN" dirty="0" err="1"/>
              <a:t>sự</a:t>
            </a:r>
            <a:r>
              <a:rPr lang="vi-VN" dirty="0"/>
              <a:t> quan tâm </a:t>
            </a:r>
            <a:r>
              <a:rPr lang="vi-VN" dirty="0" err="1"/>
              <a:t>của</a:t>
            </a:r>
            <a:r>
              <a:rPr lang="vi-VN" dirty="0"/>
              <a:t> </a:t>
            </a:r>
            <a:r>
              <a:rPr lang="vi-VN" dirty="0" err="1"/>
              <a:t>nhiều</a:t>
            </a:r>
            <a:r>
              <a:rPr lang="vi-VN" dirty="0"/>
              <a:t> </a:t>
            </a:r>
            <a:r>
              <a:rPr lang="vi-VN" dirty="0" err="1"/>
              <a:t>người</a:t>
            </a:r>
            <a:r>
              <a:rPr lang="vi-VN" dirty="0"/>
              <a:t> yêu </a:t>
            </a:r>
            <a:r>
              <a:rPr lang="vi-VN" dirty="0" err="1"/>
              <a:t>nước</a:t>
            </a:r>
            <a:r>
              <a:rPr lang="vi-VN" dirty="0"/>
              <a:t> </a:t>
            </a:r>
            <a:r>
              <a:rPr lang="vi-VN" dirty="0" err="1"/>
              <a:t>Việt</a:t>
            </a:r>
            <a:r>
              <a:rPr lang="vi-VN" dirty="0"/>
              <a:t> Nam. </a:t>
            </a:r>
            <a:endParaRPr lang="en-US" dirty="0"/>
          </a:p>
        </p:txBody>
      </p:sp>
      <p:sp>
        <p:nvSpPr>
          <p:cNvPr id="28" name="Right Arrow 10">
            <a:extLst>
              <a:ext uri="{FF2B5EF4-FFF2-40B4-BE49-F238E27FC236}">
                <a16:creationId xmlns:a16="http://schemas.microsoft.com/office/drawing/2014/main" id="{2BC8333B-D98B-4E7A-ACFB-1C48B9ED64D7}"/>
              </a:ext>
            </a:extLst>
          </p:cNvPr>
          <p:cNvSpPr/>
          <p:nvPr/>
        </p:nvSpPr>
        <p:spPr>
          <a:xfrm>
            <a:off x="2212468" y="5985309"/>
            <a:ext cx="605308" cy="643944"/>
          </a:xfrm>
          <a:prstGeom prst="rightArrow">
            <a:avLst/>
          </a:prstGeom>
          <a:solidFill>
            <a:srgbClr val="33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additive="base">
                                        <p:cTn id="14" dur="500" fill="hold"/>
                                        <p:tgtEl>
                                          <p:spTgt spid="28"/>
                                        </p:tgtEl>
                                        <p:attrNameLst>
                                          <p:attrName>ppt_x</p:attrName>
                                        </p:attrNameLst>
                                      </p:cBhvr>
                                      <p:tavLst>
                                        <p:tav tm="0">
                                          <p:val>
                                            <p:strVal val="0-#ppt_w/2"/>
                                          </p:val>
                                        </p:tav>
                                        <p:tav tm="100000">
                                          <p:val>
                                            <p:strVal val="#ppt_x"/>
                                          </p:val>
                                        </p:tav>
                                      </p:tavLst>
                                    </p:anim>
                                    <p:anim calcmode="lin" valueType="num">
                                      <p:cBhvr additive="base">
                                        <p:cTn id="15"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AutoShape 6" descr="Corporate Presentation Template">
            <a:extLst>
              <a:ext uri="{FF2B5EF4-FFF2-40B4-BE49-F238E27FC236}">
                <a16:creationId xmlns:a16="http://schemas.microsoft.com/office/drawing/2014/main" id="{8CBA35D0-DC0F-49B9-9CDE-CBEC9120C979}"/>
              </a:ext>
            </a:extLst>
          </p:cNvPr>
          <p:cNvSpPr>
            <a:spLocks noChangeAspect="1" noChangeArrowheads="1"/>
          </p:cNvSpPr>
          <p:nvPr/>
        </p:nvSpPr>
        <p:spPr bwMode="auto">
          <a:xfrm>
            <a:off x="1332309" y="108347"/>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en-US"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1" name="Group 21">
            <a:extLst>
              <a:ext uri="{FF2B5EF4-FFF2-40B4-BE49-F238E27FC236}">
                <a16:creationId xmlns:a16="http://schemas.microsoft.com/office/drawing/2014/main" id="{F89EF396-CB01-4B6B-BB25-C3D28AED27E5}"/>
              </a:ext>
            </a:extLst>
          </p:cNvPr>
          <p:cNvGrpSpPr>
            <a:grpSpLocks/>
          </p:cNvGrpSpPr>
          <p:nvPr/>
        </p:nvGrpSpPr>
        <p:grpSpPr bwMode="auto">
          <a:xfrm flipV="1">
            <a:off x="1529553" y="928191"/>
            <a:ext cx="10662448" cy="45719"/>
            <a:chOff x="240" y="576"/>
            <a:chExt cx="5299" cy="123436"/>
          </a:xfrm>
        </p:grpSpPr>
        <p:sp>
          <p:nvSpPr>
            <p:cNvPr id="42" name="Line 7">
              <a:extLst>
                <a:ext uri="{FF2B5EF4-FFF2-40B4-BE49-F238E27FC236}">
                  <a16:creationId xmlns:a16="http://schemas.microsoft.com/office/drawing/2014/main" id="{1EC973E7-D69D-436E-99F7-A698264E0ADC}"/>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6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494B58"/>
                </a:solidFill>
                <a:effectLst/>
                <a:uLnTx/>
                <a:uFillTx/>
                <a:latin typeface="Arial"/>
                <a:ea typeface="+mn-ea"/>
                <a:cs typeface="Arial"/>
                <a:sym typeface="Arial"/>
              </a:endParaRPr>
            </a:p>
          </p:txBody>
        </p:sp>
        <p:sp>
          <p:nvSpPr>
            <p:cNvPr id="43" name="Line 8">
              <a:extLst>
                <a:ext uri="{FF2B5EF4-FFF2-40B4-BE49-F238E27FC236}">
                  <a16:creationId xmlns:a16="http://schemas.microsoft.com/office/drawing/2014/main" id="{7791E140-7C43-4AEB-B164-2D724A10C62A}"/>
                </a:ext>
              </a:extLst>
            </p:cNvPr>
            <p:cNvSpPr>
              <a:spLocks noChangeShapeType="1"/>
            </p:cNvSpPr>
            <p:nvPr/>
          </p:nvSpPr>
          <p:spPr bwMode="auto">
            <a:xfrm>
              <a:off x="241" y="1240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6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494B58"/>
                </a:solidFill>
                <a:effectLst/>
                <a:uLnTx/>
                <a:uFillTx/>
                <a:latin typeface="Arial"/>
                <a:ea typeface="+mn-ea"/>
                <a:cs typeface="Arial"/>
                <a:sym typeface="Arial"/>
              </a:endParaRPr>
            </a:p>
          </p:txBody>
        </p:sp>
      </p:grpSp>
      <p:sp>
        <p:nvSpPr>
          <p:cNvPr id="44" name="TextBox 43">
            <a:extLst>
              <a:ext uri="{FF2B5EF4-FFF2-40B4-BE49-F238E27FC236}">
                <a16:creationId xmlns:a16="http://schemas.microsoft.com/office/drawing/2014/main" id="{1CB4FD03-DD58-4157-BD76-8F46E1043BE8}"/>
              </a:ext>
            </a:extLst>
          </p:cNvPr>
          <p:cNvSpPr txBox="1"/>
          <p:nvPr/>
        </p:nvSpPr>
        <p:spPr>
          <a:xfrm>
            <a:off x="1363539" y="294242"/>
            <a:ext cx="6781800" cy="461665"/>
          </a:xfrm>
          <a:prstGeom prst="rect">
            <a:avLst/>
          </a:prstGeom>
          <a:noFill/>
        </p:spPr>
        <p:txBody>
          <a:bodyPr wrap="square">
            <a:spAutoFit/>
          </a:bodyPr>
          <a:lstStyle/>
          <a:p>
            <a:pPr marL="0" marR="0" lvl="0" indent="457200" algn="l" defTabSz="914400"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1. Sự ra đời của Đảng Cộng sản Việt Nam</a:t>
            </a:r>
            <a:endParaRPr kumimoji="0" lang="en-US" sz="2400" b="0" i="0" u="none" strike="noStrike" kern="1200" cap="none" spc="0" normalizeH="0" baseline="0" noProof="0" dirty="0">
              <a:ln>
                <a:noFill/>
              </a:ln>
              <a:solidFill>
                <a:srgbClr val="000000"/>
              </a:solidFill>
              <a:effectLst/>
              <a:uLnTx/>
              <a:uFillTx/>
              <a:latin typeface="Arial"/>
              <a:ea typeface="Calibri" panose="020F0502020204030204" pitchFamily="34" charset="0"/>
              <a:cs typeface="Times New Roman" panose="02020603050405020304" pitchFamily="18" charset="0"/>
            </a:endParaRPr>
          </a:p>
        </p:txBody>
      </p:sp>
      <p:sp>
        <p:nvSpPr>
          <p:cNvPr id="45" name="Rectangle 44">
            <a:extLst>
              <a:ext uri="{FF2B5EF4-FFF2-40B4-BE49-F238E27FC236}">
                <a16:creationId xmlns:a16="http://schemas.microsoft.com/office/drawing/2014/main" id="{05C212D2-ABB8-40CF-99C3-6E8D89DDB8F2}"/>
              </a:ext>
            </a:extLst>
          </p:cNvPr>
          <p:cNvSpPr/>
          <p:nvPr/>
        </p:nvSpPr>
        <p:spPr>
          <a:xfrm>
            <a:off x="3377304" y="1660281"/>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46" name="Rectangle 45">
            <a:extLst>
              <a:ext uri="{FF2B5EF4-FFF2-40B4-BE49-F238E27FC236}">
                <a16:creationId xmlns:a16="http://schemas.microsoft.com/office/drawing/2014/main" id="{CB6C8D5D-0C33-43E2-BE36-532CC9E49E03}"/>
              </a:ext>
            </a:extLst>
          </p:cNvPr>
          <p:cNvSpPr/>
          <p:nvPr/>
        </p:nvSpPr>
        <p:spPr>
          <a:xfrm>
            <a:off x="2217154" y="1091006"/>
            <a:ext cx="9344151" cy="430887"/>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2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grpSp>
        <p:nvGrpSpPr>
          <p:cNvPr id="47" name="Group 15">
            <a:extLst>
              <a:ext uri="{FF2B5EF4-FFF2-40B4-BE49-F238E27FC236}">
                <a16:creationId xmlns:a16="http://schemas.microsoft.com/office/drawing/2014/main" id="{A7A192BD-3EE1-4261-83E6-860BD423D10E}"/>
              </a:ext>
            </a:extLst>
          </p:cNvPr>
          <p:cNvGrpSpPr>
            <a:grpSpLocks/>
          </p:cNvGrpSpPr>
          <p:nvPr/>
        </p:nvGrpSpPr>
        <p:grpSpPr bwMode="auto">
          <a:xfrm>
            <a:off x="1529553" y="3429001"/>
            <a:ext cx="9519448" cy="2895599"/>
            <a:chOff x="947224" y="283400"/>
            <a:chExt cx="7713197" cy="3340171"/>
          </a:xfrm>
        </p:grpSpPr>
        <p:grpSp>
          <p:nvGrpSpPr>
            <p:cNvPr id="48" name="Group 6">
              <a:extLst>
                <a:ext uri="{FF2B5EF4-FFF2-40B4-BE49-F238E27FC236}">
                  <a16:creationId xmlns:a16="http://schemas.microsoft.com/office/drawing/2014/main" id="{A7CF7D38-C0D5-4F8C-9C3B-3D6ACB1FDF26}"/>
                </a:ext>
              </a:extLst>
            </p:cNvPr>
            <p:cNvGrpSpPr>
              <a:grpSpLocks/>
            </p:cNvGrpSpPr>
            <p:nvPr/>
          </p:nvGrpSpPr>
          <p:grpSpPr bwMode="auto">
            <a:xfrm>
              <a:off x="947224" y="283554"/>
              <a:ext cx="7713197" cy="3340017"/>
              <a:chOff x="-346" y="-431"/>
              <a:chExt cx="6243" cy="2861"/>
            </a:xfrm>
          </p:grpSpPr>
          <p:sp>
            <p:nvSpPr>
              <p:cNvPr id="54" name="Rectangle 53">
                <a:extLst>
                  <a:ext uri="{FF2B5EF4-FFF2-40B4-BE49-F238E27FC236}">
                    <a16:creationId xmlns:a16="http://schemas.microsoft.com/office/drawing/2014/main" id="{D5BEBA1E-6EEA-4667-900E-D6A1ED3A3244}"/>
                  </a:ext>
                </a:extLst>
              </p:cNvPr>
              <p:cNvSpPr>
                <a:spLocks noChangeArrowheads="1"/>
              </p:cNvSpPr>
              <p:nvPr/>
            </p:nvSpPr>
            <p:spPr bwMode="auto">
              <a:xfrm>
                <a:off x="1971" y="2106"/>
                <a:ext cx="2063" cy="310"/>
              </a:xfrm>
              <a:prstGeom prst="rect">
                <a:avLst/>
              </a:prstGeom>
              <a:noFill/>
              <a:ln w="9525">
                <a:noFill/>
                <a:miter lim="800000"/>
                <a:headEnd/>
                <a:tailEnd/>
              </a:ln>
              <a:effectLst/>
            </p:spPr>
            <p:txBody>
              <a:bodyPr/>
              <a:lstStyle/>
              <a:p>
                <a:pPr marL="381000" indent="-381000" algn="ctr">
                  <a:spcBef>
                    <a:spcPct val="20000"/>
                  </a:spcBef>
                  <a:buClr>
                    <a:srgbClr val="0000FF"/>
                  </a:buClr>
                  <a:defRPr/>
                </a:pPr>
                <a:r>
                  <a:rPr lang="en-US" sz="2400" i="1" dirty="0" err="1">
                    <a:effectLst>
                      <a:glow rad="63500">
                        <a:srgbClr val="4F81BD">
                          <a:satMod val="175000"/>
                          <a:alpha val="40000"/>
                        </a:srgbClr>
                      </a:glow>
                    </a:effectLst>
                    <a:latin typeface="Times New Roman" panose="02020603050405020304" pitchFamily="18" charset="0"/>
                    <a:cs typeface="Times New Roman" panose="02020603050405020304" pitchFamily="18" charset="0"/>
                  </a:rPr>
                  <a:t>Vua</a:t>
                </a:r>
                <a:r>
                  <a:rPr lang="en-US" sz="2400" i="1" dirty="0">
                    <a:effectLst>
                      <a:glow rad="63500">
                        <a:srgbClr val="4F81BD">
                          <a:satMod val="175000"/>
                          <a:alpha val="40000"/>
                        </a:srgbClr>
                      </a:glow>
                    </a:effectLst>
                    <a:latin typeface="Times New Roman" panose="02020603050405020304" pitchFamily="18" charset="0"/>
                    <a:cs typeface="Times New Roman" panose="02020603050405020304" pitchFamily="18" charset="0"/>
                  </a:rPr>
                  <a:t> Minh </a:t>
                </a:r>
                <a:r>
                  <a:rPr lang="en-US" sz="2400" i="1" dirty="0" err="1">
                    <a:effectLst>
                      <a:glow rad="63500">
                        <a:srgbClr val="4F81BD">
                          <a:satMod val="175000"/>
                          <a:alpha val="40000"/>
                        </a:srgbClr>
                      </a:glow>
                    </a:effectLst>
                    <a:latin typeface="Times New Roman" panose="02020603050405020304" pitchFamily="18" charset="0"/>
                    <a:cs typeface="Times New Roman" panose="02020603050405020304" pitchFamily="18" charset="0"/>
                  </a:rPr>
                  <a:t>Mạng</a:t>
                </a:r>
                <a:endParaRPr lang="en-US" sz="2400" i="1" dirty="0">
                  <a:effectLst>
                    <a:glow rad="63500">
                      <a:srgbClr val="4F81BD">
                        <a:satMod val="175000"/>
                        <a:alpha val="40000"/>
                      </a:srgbClr>
                    </a:glow>
                  </a:effectLst>
                  <a:latin typeface="Times New Roman" panose="02020603050405020304" pitchFamily="18" charset="0"/>
                  <a:cs typeface="Times New Roman" panose="02020603050405020304" pitchFamily="18" charset="0"/>
                </a:endParaRPr>
              </a:p>
            </p:txBody>
          </p:sp>
          <p:pic>
            <p:nvPicPr>
              <p:cNvPr id="55" name="Picture 54" descr="vua_Minh_Mang">
                <a:extLst>
                  <a:ext uri="{FF2B5EF4-FFF2-40B4-BE49-F238E27FC236}">
                    <a16:creationId xmlns:a16="http://schemas.microsoft.com/office/drawing/2014/main" id="{20CB9FC3-9244-45F0-8790-8B4DDAB81E4B}"/>
                  </a:ext>
                </a:extLst>
              </p:cNvPr>
              <p:cNvPicPr>
                <a:picLocks noChangeAspect="1" noChangeArrowheads="1"/>
              </p:cNvPicPr>
              <p:nvPr/>
            </p:nvPicPr>
            <p:blipFill>
              <a:blip r:embed="rId3" cstate="print"/>
              <a:srcRect r="9160"/>
              <a:stretch>
                <a:fillRect/>
              </a:stretch>
            </p:blipFill>
            <p:spPr bwMode="auto">
              <a:xfrm>
                <a:off x="1731" y="-431"/>
                <a:ext cx="1985" cy="2414"/>
              </a:xfrm>
              <a:prstGeom prst="ellipse">
                <a:avLst/>
              </a:prstGeom>
              <a:ln>
                <a:noFill/>
              </a:ln>
              <a:effectLst>
                <a:glow rad="228600">
                  <a:schemeClr val="accent3">
                    <a:satMod val="175000"/>
                    <a:alpha val="40000"/>
                  </a:schemeClr>
                </a:glow>
                <a:softEdge rad="112500"/>
              </a:effectLst>
            </p:spPr>
          </p:pic>
          <p:sp>
            <p:nvSpPr>
              <p:cNvPr id="56" name="Rectangle 55">
                <a:extLst>
                  <a:ext uri="{FF2B5EF4-FFF2-40B4-BE49-F238E27FC236}">
                    <a16:creationId xmlns:a16="http://schemas.microsoft.com/office/drawing/2014/main" id="{BACFBB89-884C-420F-9C68-AFF78EFF88CE}"/>
                  </a:ext>
                </a:extLst>
              </p:cNvPr>
              <p:cNvSpPr>
                <a:spLocks noChangeArrowheads="1"/>
              </p:cNvSpPr>
              <p:nvPr/>
            </p:nvSpPr>
            <p:spPr bwMode="auto">
              <a:xfrm>
                <a:off x="-346" y="2120"/>
                <a:ext cx="2063" cy="310"/>
              </a:xfrm>
              <a:prstGeom prst="rect">
                <a:avLst/>
              </a:prstGeom>
              <a:noFill/>
              <a:ln w="9525">
                <a:noFill/>
                <a:miter lim="800000"/>
                <a:headEnd/>
                <a:tailEnd/>
              </a:ln>
              <a:effectLst/>
            </p:spPr>
            <p:txBody>
              <a:bodyPr/>
              <a:lstStyle/>
              <a:p>
                <a:pPr marL="381000" indent="-381000" algn="ctr">
                  <a:spcBef>
                    <a:spcPct val="20000"/>
                  </a:spcBef>
                  <a:buClr>
                    <a:srgbClr val="0000FF"/>
                  </a:buClr>
                  <a:defRPr/>
                </a:pPr>
                <a:r>
                  <a:rPr lang="en-US" sz="2400" i="1" dirty="0">
                    <a:effectLst>
                      <a:glow rad="63500">
                        <a:srgbClr val="4F81BD">
                          <a:satMod val="175000"/>
                          <a:alpha val="40000"/>
                        </a:srgbClr>
                      </a:glow>
                    </a:effectLst>
                    <a:latin typeface="Times New Roman" panose="02020603050405020304" pitchFamily="18" charset="0"/>
                    <a:cs typeface="Times New Roman" panose="02020603050405020304" pitchFamily="18" charset="0"/>
                  </a:rPr>
                  <a:t>Vua Gia Long</a:t>
                </a:r>
              </a:p>
            </p:txBody>
          </p:sp>
          <p:sp>
            <p:nvSpPr>
              <p:cNvPr id="57" name="Rectangle 56">
                <a:extLst>
                  <a:ext uri="{FF2B5EF4-FFF2-40B4-BE49-F238E27FC236}">
                    <a16:creationId xmlns:a16="http://schemas.microsoft.com/office/drawing/2014/main" id="{42F53873-01AC-457A-A44C-72DB216984A9}"/>
                  </a:ext>
                </a:extLst>
              </p:cNvPr>
              <p:cNvSpPr>
                <a:spLocks noChangeArrowheads="1"/>
              </p:cNvSpPr>
              <p:nvPr/>
            </p:nvSpPr>
            <p:spPr bwMode="auto">
              <a:xfrm>
                <a:off x="3855" y="2106"/>
                <a:ext cx="2042" cy="310"/>
              </a:xfrm>
              <a:prstGeom prst="rect">
                <a:avLst/>
              </a:prstGeom>
              <a:noFill/>
              <a:ln w="9525">
                <a:noFill/>
                <a:miter lim="800000"/>
                <a:headEnd/>
                <a:tailEnd/>
              </a:ln>
              <a:effectLst/>
            </p:spPr>
            <p:txBody>
              <a:bodyPr/>
              <a:lstStyle/>
              <a:p>
                <a:pPr marL="381000" indent="-381000" algn="ctr">
                  <a:spcBef>
                    <a:spcPct val="20000"/>
                  </a:spcBef>
                  <a:buClr>
                    <a:srgbClr val="0000FF"/>
                  </a:buClr>
                  <a:defRPr/>
                </a:pPr>
                <a:r>
                  <a:rPr lang="en-US" sz="2400" i="1" dirty="0" err="1">
                    <a:effectLst>
                      <a:glow rad="63500">
                        <a:srgbClr val="4F81BD">
                          <a:satMod val="175000"/>
                          <a:alpha val="40000"/>
                        </a:srgbClr>
                      </a:glow>
                    </a:effectLst>
                    <a:latin typeface="Times New Roman" pitchFamily="18" charset="0"/>
                    <a:cs typeface="Times New Roman" pitchFamily="18" charset="0"/>
                  </a:rPr>
                  <a:t>Vua</a:t>
                </a:r>
                <a:r>
                  <a:rPr lang="en-US" sz="2400" i="1" dirty="0">
                    <a:effectLst>
                      <a:glow rad="63500">
                        <a:srgbClr val="4F81BD">
                          <a:satMod val="175000"/>
                          <a:alpha val="40000"/>
                        </a:srgbClr>
                      </a:glow>
                    </a:effectLst>
                    <a:latin typeface="Times New Roman" pitchFamily="18" charset="0"/>
                    <a:cs typeface="Times New Roman" pitchFamily="18" charset="0"/>
                  </a:rPr>
                  <a:t> </a:t>
                </a:r>
                <a:r>
                  <a:rPr lang="en-US" sz="2400" i="1" dirty="0" err="1">
                    <a:effectLst>
                      <a:glow rad="63500">
                        <a:srgbClr val="4F81BD">
                          <a:satMod val="175000"/>
                          <a:alpha val="40000"/>
                        </a:srgbClr>
                      </a:glow>
                    </a:effectLst>
                    <a:latin typeface="Times New Roman" pitchFamily="18" charset="0"/>
                    <a:cs typeface="Times New Roman" pitchFamily="18" charset="0"/>
                  </a:rPr>
                  <a:t>Tự</a:t>
                </a:r>
                <a:r>
                  <a:rPr lang="en-US" sz="2400" i="1" dirty="0">
                    <a:effectLst>
                      <a:glow rad="63500">
                        <a:srgbClr val="4F81BD">
                          <a:satMod val="175000"/>
                          <a:alpha val="40000"/>
                        </a:srgbClr>
                      </a:glow>
                    </a:effectLst>
                    <a:latin typeface="Times New Roman" pitchFamily="18" charset="0"/>
                    <a:cs typeface="Times New Roman" pitchFamily="18" charset="0"/>
                  </a:rPr>
                  <a:t> </a:t>
                </a:r>
                <a:r>
                  <a:rPr lang="en-US" sz="2400" i="1" dirty="0" err="1">
                    <a:effectLst>
                      <a:glow rad="63500">
                        <a:srgbClr val="4F81BD">
                          <a:satMod val="175000"/>
                          <a:alpha val="40000"/>
                        </a:srgbClr>
                      </a:glow>
                    </a:effectLst>
                    <a:latin typeface="Times New Roman" pitchFamily="18" charset="0"/>
                    <a:cs typeface="Times New Roman" pitchFamily="18" charset="0"/>
                  </a:rPr>
                  <a:t>Đức</a:t>
                </a:r>
                <a:r>
                  <a:rPr lang="en-US" sz="2400" i="1" dirty="0">
                    <a:effectLst>
                      <a:glow rad="63500">
                        <a:srgbClr val="4F81BD">
                          <a:satMod val="175000"/>
                          <a:alpha val="40000"/>
                        </a:srgbClr>
                      </a:glow>
                    </a:effectLst>
                    <a:latin typeface="Times New Roman" pitchFamily="18" charset="0"/>
                    <a:cs typeface="Times New Roman" pitchFamily="18" charset="0"/>
                  </a:rPr>
                  <a:t> </a:t>
                </a:r>
              </a:p>
            </p:txBody>
          </p:sp>
        </p:grpSp>
        <p:pic>
          <p:nvPicPr>
            <p:cNvPr id="52" name="Picture 51" descr="GIA LONG.jpg">
              <a:extLst>
                <a:ext uri="{FF2B5EF4-FFF2-40B4-BE49-F238E27FC236}">
                  <a16:creationId xmlns:a16="http://schemas.microsoft.com/office/drawing/2014/main" id="{32C963A8-9A80-4094-ADDB-ACAC8517D216}"/>
                </a:ext>
              </a:extLst>
            </p:cNvPr>
            <p:cNvPicPr>
              <a:picLocks noChangeAspect="1"/>
            </p:cNvPicPr>
            <p:nvPr/>
          </p:nvPicPr>
          <p:blipFill>
            <a:blip r:embed="rId4" cstate="print"/>
            <a:srcRect b="7583"/>
            <a:stretch>
              <a:fillRect/>
            </a:stretch>
          </p:blipFill>
          <p:spPr bwMode="auto">
            <a:xfrm>
              <a:off x="1061080" y="283400"/>
              <a:ext cx="2452268" cy="2818708"/>
            </a:xfrm>
            <a:prstGeom prst="ellipse">
              <a:avLst/>
            </a:prstGeom>
            <a:ln>
              <a:noFill/>
            </a:ln>
            <a:effectLst>
              <a:glow rad="228600">
                <a:schemeClr val="accent3">
                  <a:satMod val="175000"/>
                  <a:alpha val="40000"/>
                </a:schemeClr>
              </a:glow>
              <a:softEdge rad="112500"/>
            </a:effectLst>
          </p:spPr>
        </p:pic>
        <p:pic>
          <p:nvPicPr>
            <p:cNvPr id="53" name="Picture 52" descr="vua_Tu_Duc.jpg">
              <a:extLst>
                <a:ext uri="{FF2B5EF4-FFF2-40B4-BE49-F238E27FC236}">
                  <a16:creationId xmlns:a16="http://schemas.microsoft.com/office/drawing/2014/main" id="{04C0CB99-757D-4BBA-AB40-A37D091D836B}"/>
                </a:ext>
              </a:extLst>
            </p:cNvPr>
            <p:cNvPicPr>
              <a:picLocks noChangeAspect="1"/>
            </p:cNvPicPr>
            <p:nvPr/>
          </p:nvPicPr>
          <p:blipFill>
            <a:blip r:embed="rId5" cstate="print"/>
            <a:srcRect t="-1879" b="6053"/>
            <a:stretch>
              <a:fillRect/>
            </a:stretch>
          </p:blipFill>
          <p:spPr bwMode="auto">
            <a:xfrm>
              <a:off x="6062174" y="321114"/>
              <a:ext cx="2323202" cy="2780616"/>
            </a:xfrm>
            <a:prstGeom prst="ellipse">
              <a:avLst/>
            </a:prstGeom>
            <a:ln>
              <a:noFill/>
            </a:ln>
            <a:effectLst>
              <a:glow rad="228600">
                <a:schemeClr val="accent3">
                  <a:satMod val="175000"/>
                  <a:alpha val="40000"/>
                </a:schemeClr>
              </a:glow>
              <a:softEdge rad="112500"/>
            </a:effectLst>
          </p:spPr>
        </p:pic>
      </p:grpSp>
      <p:sp>
        <p:nvSpPr>
          <p:cNvPr id="59" name="Rectangle 58">
            <a:extLst>
              <a:ext uri="{FF2B5EF4-FFF2-40B4-BE49-F238E27FC236}">
                <a16:creationId xmlns:a16="http://schemas.microsoft.com/office/drawing/2014/main" id="{6E10A760-891E-4A4B-961C-D1D5327DE476}"/>
              </a:ext>
            </a:extLst>
          </p:cNvPr>
          <p:cNvSpPr>
            <a:spLocks noChangeArrowheads="1"/>
          </p:cNvSpPr>
          <p:nvPr/>
        </p:nvSpPr>
        <p:spPr bwMode="auto">
          <a:xfrm>
            <a:off x="1332309" y="2228671"/>
            <a:ext cx="1022522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lang="en-US" altLang="en-US" sz="2000" dirty="0" err="1">
                <a:solidFill>
                  <a:srgbClr val="000066"/>
                </a:solidFill>
                <a:ea typeface="Times New Roman" panose="02020603050405020304" pitchFamily="18" charset="0"/>
              </a:rPr>
              <a:t>Xa</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hội</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Việt</a:t>
            </a:r>
            <a:r>
              <a:rPr lang="en-US" altLang="en-US" sz="2000" dirty="0">
                <a:solidFill>
                  <a:srgbClr val="000066"/>
                </a:solidFill>
                <a:ea typeface="Times New Roman" panose="02020603050405020304" pitchFamily="18" charset="0"/>
              </a:rPr>
              <a:t> Nam </a:t>
            </a:r>
            <a:r>
              <a:rPr lang="en-US" altLang="en-US" sz="2000" dirty="0" err="1">
                <a:solidFill>
                  <a:srgbClr val="000066"/>
                </a:solidFill>
                <a:ea typeface="Times New Roman" panose="02020603050405020304" pitchFamily="18" charset="0"/>
              </a:rPr>
              <a:t>tư</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đầu</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thê</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ky</a:t>
            </a:r>
            <a:r>
              <a:rPr lang="en-US" altLang="en-US" sz="2000" dirty="0">
                <a:solidFill>
                  <a:srgbClr val="000066"/>
                </a:solidFill>
                <a:ea typeface="Times New Roman" panose="02020603050405020304" pitchFamily="18" charset="0"/>
              </a:rPr>
              <a:t>̉ XIX </a:t>
            </a:r>
            <a:r>
              <a:rPr lang="en-US" altLang="en-US" sz="2000" dirty="0" err="1">
                <a:solidFill>
                  <a:srgbClr val="000066"/>
                </a:solidFill>
                <a:ea typeface="Times New Roman" panose="02020603050405020304" pitchFamily="18" charset="0"/>
              </a:rPr>
              <a:t>đến</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khi</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thực</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dân</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Pháp</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xâm</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lược</a:t>
            </a:r>
            <a:r>
              <a:rPr lang="en-US" altLang="en-US" sz="2000" dirty="0">
                <a:solidFill>
                  <a:srgbClr val="000066"/>
                </a:solidFill>
                <a:ea typeface="Times New Roman" panose="02020603050405020304" pitchFamily="18" charset="0"/>
              </a:rPr>
              <a:t> là </a:t>
            </a:r>
            <a:r>
              <a:rPr lang="en-US" altLang="en-US" sz="2000" dirty="0" err="1">
                <a:solidFill>
                  <a:srgbClr val="000066"/>
                </a:solidFill>
                <a:ea typeface="Times New Roman" panose="02020603050405020304" pitchFamily="18" charset="0"/>
              </a:rPr>
              <a:t>một</a:t>
            </a:r>
            <a:r>
              <a:rPr lang="en-US" altLang="en-US" sz="2000" dirty="0">
                <a:solidFill>
                  <a:srgbClr val="000066"/>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xa</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hội</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phong</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kiến</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nông</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nghiệp</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lạc</a:t>
            </a:r>
            <a:r>
              <a:rPr lang="en-US" altLang="en-US" sz="2000" b="1" dirty="0">
                <a:solidFill>
                  <a:srgbClr val="CC0000"/>
                </a:solidFill>
                <a:ea typeface="Times New Roman" panose="02020603050405020304" pitchFamily="18" charset="0"/>
              </a:rPr>
              <a:t> </a:t>
            </a:r>
            <a:r>
              <a:rPr lang="en-US" altLang="en-US" sz="2000" b="1" dirty="0" err="1">
                <a:solidFill>
                  <a:srgbClr val="CC0000"/>
                </a:solidFill>
                <a:ea typeface="Times New Roman" panose="02020603050405020304" pitchFamily="18" charset="0"/>
              </a:rPr>
              <a:t>hậu</a:t>
            </a:r>
            <a:r>
              <a:rPr lang="en-US" altLang="en-US" sz="2000" b="1" dirty="0">
                <a:solidFill>
                  <a:srgbClr val="CC0000"/>
                </a:solidFill>
                <a:ea typeface="Times New Roman" panose="02020603050405020304" pitchFamily="18" charset="0"/>
              </a:rPr>
              <a:t>, trì </a:t>
            </a:r>
            <a:r>
              <a:rPr lang="en-US" altLang="en-US" sz="2000" b="1" dirty="0" err="1">
                <a:solidFill>
                  <a:srgbClr val="CC0000"/>
                </a:solidFill>
                <a:ea typeface="Times New Roman" panose="02020603050405020304" pitchFamily="18" charset="0"/>
              </a:rPr>
              <a:t>trê</a:t>
            </a:r>
            <a:r>
              <a:rPr lang="en-US" altLang="en-US" sz="2000" b="1" dirty="0">
                <a:solidFill>
                  <a:srgbClr val="CC0000"/>
                </a:solidFill>
                <a:ea typeface="Times New Roman" panose="02020603050405020304" pitchFamily="18" charset="0"/>
              </a:rPr>
              <a:t>̣ </a:t>
            </a:r>
            <a:r>
              <a:rPr lang="en-US" altLang="en-US" sz="2000" dirty="0">
                <a:solidFill>
                  <a:srgbClr val="000066"/>
                </a:solidFill>
                <a:ea typeface="Times New Roman" panose="02020603050405020304" pitchFamily="18" charset="0"/>
              </a:rPr>
              <a:t>do </a:t>
            </a:r>
            <a:r>
              <a:rPr lang="en-US" altLang="en-US" sz="2000" dirty="0" err="1">
                <a:solidFill>
                  <a:srgbClr val="000066"/>
                </a:solidFill>
                <a:ea typeface="Times New Roman" panose="02020603050405020304" pitchFamily="18" charset="0"/>
              </a:rPr>
              <a:t>sư</a:t>
            </a:r>
            <a:r>
              <a:rPr lang="en-US" altLang="en-US" sz="2000" dirty="0">
                <a:solidFill>
                  <a:srgbClr val="000066"/>
                </a:solidFill>
                <a:ea typeface="Times New Roman" panose="02020603050405020304" pitchFamily="18" charset="0"/>
              </a:rPr>
              <a:t>̣ </a:t>
            </a:r>
            <a:r>
              <a:rPr lang="en-US" altLang="en-US" sz="2000" b="1" dirty="0" err="1">
                <a:solidFill>
                  <a:srgbClr val="009900"/>
                </a:solidFill>
                <a:ea typeface="Times New Roman" panose="02020603050405020304" pitchFamily="18" charset="0"/>
              </a:rPr>
              <a:t>kém</a:t>
            </a:r>
            <a:r>
              <a:rPr lang="en-US" altLang="en-US" sz="2000" b="1" dirty="0">
                <a:solidFill>
                  <a:srgbClr val="009900"/>
                </a:solidFill>
                <a:ea typeface="Times New Roman" panose="02020603050405020304" pitchFamily="18" charset="0"/>
              </a:rPr>
              <a:t> </a:t>
            </a:r>
            <a:r>
              <a:rPr lang="en-US" altLang="en-US" sz="2000" b="1" dirty="0" err="1">
                <a:solidFill>
                  <a:srgbClr val="009900"/>
                </a:solidFill>
                <a:ea typeface="Times New Roman" panose="02020603050405020304" pitchFamily="18" charset="0"/>
              </a:rPr>
              <a:t>cõi</a:t>
            </a:r>
            <a:r>
              <a:rPr lang="en-US" altLang="en-US" sz="2000" b="1" dirty="0">
                <a:solidFill>
                  <a:srgbClr val="009900"/>
                </a:solidFill>
                <a:ea typeface="Times New Roman" panose="02020603050405020304" pitchFamily="18" charset="0"/>
              </a:rPr>
              <a:t>, </a:t>
            </a:r>
            <a:r>
              <a:rPr lang="en-US" altLang="en-US" sz="2000" b="1" dirty="0" err="1">
                <a:solidFill>
                  <a:srgbClr val="009900"/>
                </a:solidFill>
                <a:ea typeface="Times New Roman" panose="02020603050405020304" pitchFamily="18" charset="0"/>
              </a:rPr>
              <a:t>lỗi</a:t>
            </a:r>
            <a:r>
              <a:rPr lang="en-US" altLang="en-US" sz="2000" b="1" dirty="0">
                <a:solidFill>
                  <a:srgbClr val="009900"/>
                </a:solidFill>
                <a:ea typeface="Times New Roman" panose="02020603050405020304" pitchFamily="18" charset="0"/>
              </a:rPr>
              <a:t> </a:t>
            </a:r>
            <a:r>
              <a:rPr lang="en-US" altLang="en-US" sz="2000" b="1" dirty="0" err="1">
                <a:solidFill>
                  <a:srgbClr val="009900"/>
                </a:solidFill>
                <a:ea typeface="Times New Roman" panose="02020603050405020304" pitchFamily="18" charset="0"/>
              </a:rPr>
              <a:t>thời</a:t>
            </a:r>
            <a:r>
              <a:rPr lang="en-US" altLang="en-US" sz="2000" b="1" dirty="0">
                <a:solidFill>
                  <a:srgbClr val="009900"/>
                </a:solidFill>
                <a:ea typeface="Times New Roman" panose="02020603050405020304" pitchFamily="18" charset="0"/>
              </a:rPr>
              <a:t> </a:t>
            </a:r>
            <a:r>
              <a:rPr lang="en-US" altLang="en-US" sz="2000" dirty="0" err="1">
                <a:solidFill>
                  <a:srgbClr val="000066"/>
                </a:solidFill>
                <a:ea typeface="Times New Roman" panose="02020603050405020304" pitchFamily="18" charset="0"/>
              </a:rPr>
              <a:t>của</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triều</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đại</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phong</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kiến</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nha</a:t>
            </a:r>
            <a:r>
              <a:rPr lang="en-US" altLang="en-US" sz="2000" dirty="0">
                <a:solidFill>
                  <a:srgbClr val="000066"/>
                </a:solidFill>
                <a:ea typeface="Times New Roman" panose="02020603050405020304" pitchFamily="18" charset="0"/>
              </a:rPr>
              <a:t>̀ </a:t>
            </a:r>
            <a:r>
              <a:rPr lang="en-US" altLang="en-US" sz="2000" dirty="0" err="1">
                <a:solidFill>
                  <a:srgbClr val="000066"/>
                </a:solidFill>
                <a:ea typeface="Times New Roman" panose="02020603050405020304" pitchFamily="18" charset="0"/>
              </a:rPr>
              <a:t>Nguyễn</a:t>
            </a:r>
            <a:r>
              <a:rPr lang="en-US" altLang="en-US" sz="2000" dirty="0">
                <a:solidFill>
                  <a:srgbClr val="000066"/>
                </a:solidFill>
                <a:ea typeface="Times New Roman" panose="02020603050405020304" pitchFamily="18" charset="0"/>
              </a:rPr>
              <a:t>.</a:t>
            </a:r>
          </a:p>
        </p:txBody>
      </p:sp>
    </p:spTree>
    <p:extLst>
      <p:ext uri="{BB962C8B-B14F-4D97-AF65-F5344CB8AC3E}">
        <p14:creationId xmlns:p14="http://schemas.microsoft.com/office/powerpoint/2010/main" val="323006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ppt_w</p:attrName>
                                        </p:attrNameLst>
                                      </p:cBhvr>
                                      <p:tavLst>
                                        <p:tav tm="0">
                                          <p:val>
                                            <p:fltVal val="0"/>
                                          </p:val>
                                        </p:tav>
                                        <p:tav tm="100000">
                                          <p:val>
                                            <p:strVal val="#ppt_w"/>
                                          </p:val>
                                        </p:tav>
                                      </p:tavLst>
                                    </p:anim>
                                    <p:anim calcmode="lin" valueType="num">
                                      <p:cBhvr>
                                        <p:cTn id="8" dur="500" fill="hold"/>
                                        <p:tgtEl>
                                          <p:spTgt spid="45"/>
                                        </p:tgtEl>
                                        <p:attrNameLst>
                                          <p:attrName>ppt_h</p:attrName>
                                        </p:attrNameLst>
                                      </p:cBhvr>
                                      <p:tavLst>
                                        <p:tav tm="0">
                                          <p:val>
                                            <p:fltVal val="0"/>
                                          </p:val>
                                        </p:tav>
                                        <p:tav tm="100000">
                                          <p:val>
                                            <p:strVal val="#ppt_h"/>
                                          </p:val>
                                        </p:tav>
                                      </p:tavLst>
                                    </p:anim>
                                    <p:animEffect transition="in" filter="fade">
                                      <p:cBhvr>
                                        <p:cTn id="9" dur="500"/>
                                        <p:tgtEl>
                                          <p:spTgt spid="45"/>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1000"/>
                                        <p:tgtEl>
                                          <p:spTgt spid="59"/>
                                        </p:tgtEl>
                                      </p:cBhvr>
                                    </p:animEffect>
                                    <p:anim calcmode="lin" valueType="num">
                                      <p:cBhvr>
                                        <p:cTn id="15" dur="1000" fill="hold"/>
                                        <p:tgtEl>
                                          <p:spTgt spid="59"/>
                                        </p:tgtEl>
                                        <p:attrNameLst>
                                          <p:attrName>ppt_x</p:attrName>
                                        </p:attrNameLst>
                                      </p:cBhvr>
                                      <p:tavLst>
                                        <p:tav tm="0">
                                          <p:val>
                                            <p:strVal val="#ppt_x"/>
                                          </p:val>
                                        </p:tav>
                                        <p:tav tm="100000">
                                          <p:val>
                                            <p:strVal val="#ppt_x"/>
                                          </p:val>
                                        </p:tav>
                                      </p:tavLst>
                                    </p:anim>
                                    <p:anim calcmode="lin" valueType="num">
                                      <p:cBhvr>
                                        <p:cTn id="16"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fade">
                                      <p:cBhvr>
                                        <p:cTn id="21" dur="1000"/>
                                        <p:tgtEl>
                                          <p:spTgt spid="47"/>
                                        </p:tgtEl>
                                      </p:cBhvr>
                                    </p:animEffect>
                                    <p:anim calcmode="lin" valueType="num">
                                      <p:cBhvr>
                                        <p:cTn id="22" dur="1000" fill="hold"/>
                                        <p:tgtEl>
                                          <p:spTgt spid="47"/>
                                        </p:tgtEl>
                                        <p:attrNameLst>
                                          <p:attrName>ppt_x</p:attrName>
                                        </p:attrNameLst>
                                      </p:cBhvr>
                                      <p:tavLst>
                                        <p:tav tm="0">
                                          <p:val>
                                            <p:strVal val="#ppt_x"/>
                                          </p:val>
                                        </p:tav>
                                        <p:tav tm="100000">
                                          <p:val>
                                            <p:strVal val="#ppt_x"/>
                                          </p:val>
                                        </p:tav>
                                      </p:tavLst>
                                    </p:anim>
                                    <p:anim calcmode="lin" valueType="num">
                                      <p:cBhvr>
                                        <p:cTn id="23"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5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21">
            <a:extLst>
              <a:ext uri="{FF2B5EF4-FFF2-40B4-BE49-F238E27FC236}">
                <a16:creationId xmlns:a16="http://schemas.microsoft.com/office/drawing/2014/main" id="{B4B1BD7A-87AE-4F38-89C5-4CC17909E40B}"/>
              </a:ext>
            </a:extLst>
          </p:cNvPr>
          <p:cNvGrpSpPr>
            <a:grpSpLocks/>
          </p:cNvGrpSpPr>
          <p:nvPr/>
        </p:nvGrpSpPr>
        <p:grpSpPr bwMode="auto">
          <a:xfrm>
            <a:off x="17489" y="983023"/>
            <a:ext cx="10024111" cy="155376"/>
            <a:chOff x="240" y="576"/>
            <a:chExt cx="5298" cy="0"/>
          </a:xfrm>
        </p:grpSpPr>
        <p:sp>
          <p:nvSpPr>
            <p:cNvPr id="45" name="Line 7">
              <a:extLst>
                <a:ext uri="{FF2B5EF4-FFF2-40B4-BE49-F238E27FC236}">
                  <a16:creationId xmlns:a16="http://schemas.microsoft.com/office/drawing/2014/main" id="{17E416F5-9B7F-4F20-A678-E077E897E10C}"/>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sp>
          <p:nvSpPr>
            <p:cNvPr id="46" name="Line 8">
              <a:extLst>
                <a:ext uri="{FF2B5EF4-FFF2-40B4-BE49-F238E27FC236}">
                  <a16:creationId xmlns:a16="http://schemas.microsoft.com/office/drawing/2014/main" id="{F25FBC7E-78B2-46EA-BD47-65059574068C}"/>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grpSp>
      <p:sp>
        <p:nvSpPr>
          <p:cNvPr id="56" name="Freeform 27">
            <a:extLst>
              <a:ext uri="{FF2B5EF4-FFF2-40B4-BE49-F238E27FC236}">
                <a16:creationId xmlns:a16="http://schemas.microsoft.com/office/drawing/2014/main" id="{BA192321-8C78-4025-BCFA-69C1610EAF3C}"/>
              </a:ext>
            </a:extLst>
          </p:cNvPr>
          <p:cNvSpPr>
            <a:spLocks/>
          </p:cNvSpPr>
          <p:nvPr/>
        </p:nvSpPr>
        <p:spPr bwMode="auto">
          <a:xfrm>
            <a:off x="1646634" y="5838594"/>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bg1"/>
          </a:solidFill>
          <a:ln>
            <a:solidFill>
              <a:schemeClr val="bg1"/>
            </a:solidFill>
          </a:ln>
        </p:spPr>
        <p:txBody>
          <a:bodyPr/>
          <a:lstStyle/>
          <a:p>
            <a:pPr defTabSz="914377">
              <a:defRPr/>
            </a:pPr>
            <a:endParaRPr lang="en-US">
              <a:solidFill>
                <a:srgbClr val="000000"/>
              </a:solidFill>
              <a:latin typeface="Arial"/>
              <a:cs typeface="Arial"/>
              <a:sym typeface="Arial"/>
              <a:rtl val="0"/>
            </a:endParaRPr>
          </a:p>
        </p:txBody>
      </p:sp>
      <p:sp>
        <p:nvSpPr>
          <p:cNvPr id="57" name="Oval 10">
            <a:extLst>
              <a:ext uri="{FF2B5EF4-FFF2-40B4-BE49-F238E27FC236}">
                <a16:creationId xmlns:a16="http://schemas.microsoft.com/office/drawing/2014/main" id="{9B71992F-95A2-4D25-8C8C-4C1921343C56}"/>
              </a:ext>
            </a:extLst>
          </p:cNvPr>
          <p:cNvSpPr>
            <a:spLocks noChangeArrowheads="1"/>
          </p:cNvSpPr>
          <p:nvPr/>
        </p:nvSpPr>
        <p:spPr bwMode="auto">
          <a:xfrm>
            <a:off x="1959371" y="6520289"/>
            <a:ext cx="111125" cy="30163"/>
          </a:xfrm>
          <a:prstGeom prst="ellipse">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58" name="Rectangle 11">
            <a:extLst>
              <a:ext uri="{FF2B5EF4-FFF2-40B4-BE49-F238E27FC236}">
                <a16:creationId xmlns:a16="http://schemas.microsoft.com/office/drawing/2014/main" id="{59EC86A2-FA0E-412F-9D38-C1CDAC3B106E}"/>
              </a:ext>
            </a:extLst>
          </p:cNvPr>
          <p:cNvSpPr>
            <a:spLocks noChangeArrowheads="1"/>
          </p:cNvSpPr>
          <p:nvPr/>
        </p:nvSpPr>
        <p:spPr bwMode="auto">
          <a:xfrm>
            <a:off x="2005408" y="6239301"/>
            <a:ext cx="20637" cy="295275"/>
          </a:xfrm>
          <a:prstGeom prst="rect">
            <a:avLst/>
          </a:prstGeom>
          <a:solidFill>
            <a:schemeClr val="accent1">
              <a:lumMod val="75000"/>
            </a:schemeClr>
          </a:solidFill>
          <a:ln>
            <a:noFill/>
          </a:ln>
        </p:spPr>
        <p:txBody>
          <a:bodyPr/>
          <a:lstStyle/>
          <a:p>
            <a:pPr defTabSz="914377">
              <a:defRPr/>
            </a:pPr>
            <a:endParaRPr lang="en-US">
              <a:solidFill>
                <a:srgbClr val="000000"/>
              </a:solidFill>
              <a:latin typeface="Arial"/>
              <a:cs typeface="Arial"/>
              <a:sym typeface="Arial"/>
              <a:rtl val="0"/>
            </a:endParaRPr>
          </a:p>
        </p:txBody>
      </p:sp>
      <p:sp>
        <p:nvSpPr>
          <p:cNvPr id="60" name="Freeform 12">
            <a:extLst>
              <a:ext uri="{FF2B5EF4-FFF2-40B4-BE49-F238E27FC236}">
                <a16:creationId xmlns:a16="http://schemas.microsoft.com/office/drawing/2014/main" id="{4E3A9D7A-BEF3-4D68-A38C-6327D6975B96}"/>
              </a:ext>
            </a:extLst>
          </p:cNvPr>
          <p:cNvSpPr>
            <a:spLocks/>
          </p:cNvSpPr>
          <p:nvPr/>
        </p:nvSpPr>
        <p:spPr bwMode="auto">
          <a:xfrm>
            <a:off x="1881583" y="6023402"/>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64" name="Oval 31">
            <a:extLst>
              <a:ext uri="{FF2B5EF4-FFF2-40B4-BE49-F238E27FC236}">
                <a16:creationId xmlns:a16="http://schemas.microsoft.com/office/drawing/2014/main" id="{6E59C698-C7E2-4082-95D6-D67B3324E5E9}"/>
              </a:ext>
            </a:extLst>
          </p:cNvPr>
          <p:cNvSpPr>
            <a:spLocks noChangeArrowheads="1"/>
          </p:cNvSpPr>
          <p:nvPr/>
        </p:nvSpPr>
        <p:spPr bwMode="auto">
          <a:xfrm>
            <a:off x="1706959" y="6529815"/>
            <a:ext cx="147637" cy="38100"/>
          </a:xfrm>
          <a:prstGeom prst="ellipse">
            <a:avLst/>
          </a:prstGeom>
          <a:solidFill>
            <a:schemeClr val="accent1">
              <a:lumMod val="50000"/>
            </a:schemeClr>
          </a:solidFill>
          <a:ln>
            <a:noFill/>
          </a:ln>
        </p:spPr>
        <p:txBody>
          <a:bodyPr/>
          <a:lstStyle/>
          <a:p>
            <a:pPr defTabSz="914377">
              <a:defRPr/>
            </a:pPr>
            <a:endParaRPr lang="en-US">
              <a:solidFill>
                <a:srgbClr val="000000"/>
              </a:solidFill>
              <a:latin typeface="Arial"/>
              <a:cs typeface="Arial"/>
              <a:sym typeface="Arial"/>
              <a:rtl val="0"/>
            </a:endParaRPr>
          </a:p>
        </p:txBody>
      </p:sp>
      <p:sp>
        <p:nvSpPr>
          <p:cNvPr id="65" name="Rectangle 32">
            <a:extLst>
              <a:ext uri="{FF2B5EF4-FFF2-40B4-BE49-F238E27FC236}">
                <a16:creationId xmlns:a16="http://schemas.microsoft.com/office/drawing/2014/main" id="{7F861E1E-5003-4E21-8443-03649535A799}"/>
              </a:ext>
            </a:extLst>
          </p:cNvPr>
          <p:cNvSpPr>
            <a:spLocks noChangeArrowheads="1"/>
          </p:cNvSpPr>
          <p:nvPr/>
        </p:nvSpPr>
        <p:spPr bwMode="auto">
          <a:xfrm>
            <a:off x="1748553" y="6148815"/>
            <a:ext cx="45719" cy="401637"/>
          </a:xfrm>
          <a:prstGeom prst="rect">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88" name="Oval 16">
            <a:extLst>
              <a:ext uri="{FF2B5EF4-FFF2-40B4-BE49-F238E27FC236}">
                <a16:creationId xmlns:a16="http://schemas.microsoft.com/office/drawing/2014/main" id="{34577CD4-BBC9-443F-83BB-C0F0C820E136}"/>
              </a:ext>
            </a:extLst>
          </p:cNvPr>
          <p:cNvSpPr>
            <a:spLocks noChangeArrowheads="1"/>
          </p:cNvSpPr>
          <p:nvPr/>
        </p:nvSpPr>
        <p:spPr bwMode="auto">
          <a:xfrm>
            <a:off x="6169026" y="6351589"/>
            <a:ext cx="107951" cy="26987"/>
          </a:xfrm>
          <a:prstGeom prst="ellipse">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90" name="Rectangle 17">
            <a:extLst>
              <a:ext uri="{FF2B5EF4-FFF2-40B4-BE49-F238E27FC236}">
                <a16:creationId xmlns:a16="http://schemas.microsoft.com/office/drawing/2014/main" id="{876F3B8F-F5A0-448B-BF3C-93DF6960456C}"/>
              </a:ext>
            </a:extLst>
          </p:cNvPr>
          <p:cNvSpPr>
            <a:spLocks noChangeArrowheads="1"/>
          </p:cNvSpPr>
          <p:nvPr/>
        </p:nvSpPr>
        <p:spPr bwMode="auto">
          <a:xfrm>
            <a:off x="6210301" y="6067425"/>
            <a:ext cx="20639" cy="298451"/>
          </a:xfrm>
          <a:prstGeom prst="rect">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94" name="Oval 19">
            <a:extLst>
              <a:ext uri="{FF2B5EF4-FFF2-40B4-BE49-F238E27FC236}">
                <a16:creationId xmlns:a16="http://schemas.microsoft.com/office/drawing/2014/main" id="{36F703F2-2783-4B14-A3E7-453E69D0E175}"/>
              </a:ext>
            </a:extLst>
          </p:cNvPr>
          <p:cNvSpPr>
            <a:spLocks noChangeArrowheads="1"/>
          </p:cNvSpPr>
          <p:nvPr/>
        </p:nvSpPr>
        <p:spPr bwMode="auto">
          <a:xfrm>
            <a:off x="6448426" y="6583364"/>
            <a:ext cx="107951" cy="26987"/>
          </a:xfrm>
          <a:prstGeom prst="ellipse">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96" name="Rectangle 20">
            <a:extLst>
              <a:ext uri="{FF2B5EF4-FFF2-40B4-BE49-F238E27FC236}">
                <a16:creationId xmlns:a16="http://schemas.microsoft.com/office/drawing/2014/main" id="{49D731A2-3BCB-4EC6-B16A-A4317F04456C}"/>
              </a:ext>
            </a:extLst>
          </p:cNvPr>
          <p:cNvSpPr>
            <a:spLocks noChangeArrowheads="1"/>
          </p:cNvSpPr>
          <p:nvPr/>
        </p:nvSpPr>
        <p:spPr bwMode="auto">
          <a:xfrm>
            <a:off x="6492877" y="6299200"/>
            <a:ext cx="17463" cy="298451"/>
          </a:xfrm>
          <a:prstGeom prst="rect">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0" name="Freeform 21">
            <a:extLst>
              <a:ext uri="{FF2B5EF4-FFF2-40B4-BE49-F238E27FC236}">
                <a16:creationId xmlns:a16="http://schemas.microsoft.com/office/drawing/2014/main" id="{F0D3CB0D-E0EF-46B7-AF5B-F1BA1F6D15D0}"/>
              </a:ext>
            </a:extLst>
          </p:cNvPr>
          <p:cNvSpPr>
            <a:spLocks/>
          </p:cNvSpPr>
          <p:nvPr/>
        </p:nvSpPr>
        <p:spPr bwMode="auto">
          <a:xfrm>
            <a:off x="6369052" y="6083302"/>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1" name="Oval 22">
            <a:extLst>
              <a:ext uri="{FF2B5EF4-FFF2-40B4-BE49-F238E27FC236}">
                <a16:creationId xmlns:a16="http://schemas.microsoft.com/office/drawing/2014/main" id="{6E06E662-8276-4D71-9E6A-EA4C4EB40F88}"/>
              </a:ext>
            </a:extLst>
          </p:cNvPr>
          <p:cNvSpPr>
            <a:spLocks noChangeArrowheads="1"/>
          </p:cNvSpPr>
          <p:nvPr/>
        </p:nvSpPr>
        <p:spPr bwMode="auto">
          <a:xfrm>
            <a:off x="5924552" y="6600825"/>
            <a:ext cx="73025" cy="19051"/>
          </a:xfrm>
          <a:prstGeom prst="ellipse">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2" name="Rectangle 23">
            <a:extLst>
              <a:ext uri="{FF2B5EF4-FFF2-40B4-BE49-F238E27FC236}">
                <a16:creationId xmlns:a16="http://schemas.microsoft.com/office/drawing/2014/main" id="{63DD17C7-D43B-4D96-9CFB-F55F32FF9C1C}"/>
              </a:ext>
            </a:extLst>
          </p:cNvPr>
          <p:cNvSpPr>
            <a:spLocks noChangeArrowheads="1"/>
          </p:cNvSpPr>
          <p:nvPr/>
        </p:nvSpPr>
        <p:spPr bwMode="auto">
          <a:xfrm>
            <a:off x="5954714" y="6416676"/>
            <a:ext cx="12700" cy="193675"/>
          </a:xfrm>
          <a:prstGeom prst="rect">
            <a:avLst/>
          </a:pr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3" name="Freeform 24">
            <a:extLst>
              <a:ext uri="{FF2B5EF4-FFF2-40B4-BE49-F238E27FC236}">
                <a16:creationId xmlns:a16="http://schemas.microsoft.com/office/drawing/2014/main" id="{2FA93C62-264F-4456-BC87-2A0366F1CA55}"/>
              </a:ext>
            </a:extLst>
          </p:cNvPr>
          <p:cNvSpPr>
            <a:spLocks/>
          </p:cNvSpPr>
          <p:nvPr/>
        </p:nvSpPr>
        <p:spPr bwMode="auto">
          <a:xfrm>
            <a:off x="5873752" y="6272214"/>
            <a:ext cx="174625" cy="271463"/>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4" name="Freeform 18">
            <a:extLst>
              <a:ext uri="{FF2B5EF4-FFF2-40B4-BE49-F238E27FC236}">
                <a16:creationId xmlns:a16="http://schemas.microsoft.com/office/drawing/2014/main" id="{03E2D8CB-CF36-4978-9298-034490FD68CF}"/>
              </a:ext>
            </a:extLst>
          </p:cNvPr>
          <p:cNvSpPr>
            <a:spLocks/>
          </p:cNvSpPr>
          <p:nvPr/>
        </p:nvSpPr>
        <p:spPr bwMode="auto">
          <a:xfrm>
            <a:off x="6088063" y="5849937"/>
            <a:ext cx="266700" cy="411163"/>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bg1"/>
          </a:solidFill>
          <a:ln>
            <a:noFill/>
          </a:ln>
        </p:spPr>
        <p:txBody>
          <a:bodyPr/>
          <a:lstStyle/>
          <a:p>
            <a:pPr defTabSz="914377">
              <a:defRPr/>
            </a:pPr>
            <a:endParaRPr lang="en-US">
              <a:solidFill>
                <a:srgbClr val="000000"/>
              </a:solidFill>
              <a:latin typeface="Arial"/>
              <a:cs typeface="Arial"/>
              <a:sym typeface="Arial"/>
              <a:rtl val="0"/>
            </a:endParaRPr>
          </a:p>
        </p:txBody>
      </p:sp>
      <p:sp>
        <p:nvSpPr>
          <p:cNvPr id="108" name="Freeform 6">
            <a:extLst>
              <a:ext uri="{FF2B5EF4-FFF2-40B4-BE49-F238E27FC236}">
                <a16:creationId xmlns:a16="http://schemas.microsoft.com/office/drawing/2014/main" id="{09105F56-3581-49AB-A334-365FE2DAD27A}"/>
              </a:ext>
            </a:extLst>
          </p:cNvPr>
          <p:cNvSpPr>
            <a:spLocks/>
          </p:cNvSpPr>
          <p:nvPr/>
        </p:nvSpPr>
        <p:spPr bwMode="auto">
          <a:xfrm>
            <a:off x="0" y="6210158"/>
            <a:ext cx="12192000" cy="647841"/>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660066"/>
          </a:solidFill>
          <a:ln>
            <a:noFill/>
          </a:ln>
        </p:spPr>
        <p:txBody>
          <a:bodyPr/>
          <a:lstStyle/>
          <a:p>
            <a:pPr defTabSz="914377" eaLnBrk="0" fontAlgn="base" hangingPunct="0">
              <a:spcBef>
                <a:spcPct val="0"/>
              </a:spcBef>
              <a:spcAft>
                <a:spcPct val="0"/>
              </a:spcAft>
            </a:pPr>
            <a:endParaRPr lang="en-US">
              <a:solidFill>
                <a:srgbClr val="000000"/>
              </a:solidFill>
              <a:latin typeface="Arial"/>
              <a:cs typeface="Arial"/>
              <a:sym typeface="Arial"/>
              <a:rtl val="0"/>
            </a:endParaRPr>
          </a:p>
        </p:txBody>
      </p:sp>
      <p:pic>
        <p:nvPicPr>
          <p:cNvPr id="61443" name="Picture 3" descr="Ảnh động đẹp (18)">
            <a:extLst>
              <a:ext uri="{FF2B5EF4-FFF2-40B4-BE49-F238E27FC236}">
                <a16:creationId xmlns:a16="http://schemas.microsoft.com/office/drawing/2014/main" id="{68F7D85B-40CB-422C-BB23-F8588B018D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11257228" y="1"/>
            <a:ext cx="762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2">
            <a:extLst>
              <a:ext uri="{FF2B5EF4-FFF2-40B4-BE49-F238E27FC236}">
                <a16:creationId xmlns:a16="http://schemas.microsoft.com/office/drawing/2014/main" id="{38F7A7E6-C936-4C83-BDB4-74EC3EBFF2FF}"/>
              </a:ext>
            </a:extLst>
          </p:cNvPr>
          <p:cNvSpPr txBox="1"/>
          <p:nvPr/>
        </p:nvSpPr>
        <p:spPr>
          <a:xfrm>
            <a:off x="0" y="247649"/>
            <a:ext cx="7639984"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34" name="Rectangle 33">
            <a:extLst>
              <a:ext uri="{FF2B5EF4-FFF2-40B4-BE49-F238E27FC236}">
                <a16:creationId xmlns:a16="http://schemas.microsoft.com/office/drawing/2014/main" id="{0D8A66C7-BAAC-4160-8C50-EA7C4EAB8F59}"/>
              </a:ext>
            </a:extLst>
          </p:cNvPr>
          <p:cNvSpPr/>
          <p:nvPr/>
        </p:nvSpPr>
        <p:spPr>
          <a:xfrm>
            <a:off x="419110" y="1885260"/>
            <a:ext cx="10024111" cy="1219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err="1">
                <a:ln w="1905"/>
                <a:solidFill>
                  <a:srgbClr val="FF0000"/>
                </a:solidFill>
                <a:effectLst>
                  <a:innerShdw blurRad="69850" dist="43180" dir="5400000">
                    <a:srgbClr val="000000">
                      <a:alpha val="65000"/>
                    </a:srgbClr>
                  </a:innerShdw>
                </a:effectLst>
                <a:latin typeface="+mj-lt"/>
                <a:cs typeface="Times New Roman" pitchFamily="18" charset="0"/>
              </a:rPr>
              <a:t>Năm</a:t>
            </a:r>
            <a:r>
              <a:rPr lang="en-US" sz="2000" b="1" dirty="0">
                <a:ln w="1905"/>
                <a:solidFill>
                  <a:srgbClr val="FF0000"/>
                </a:solidFill>
                <a:effectLst>
                  <a:innerShdw blurRad="69850" dist="43180" dir="5400000">
                    <a:srgbClr val="000000">
                      <a:alpha val="65000"/>
                    </a:srgbClr>
                  </a:innerShdw>
                </a:effectLst>
                <a:latin typeface="+mj-lt"/>
                <a:cs typeface="Times New Roman" pitchFamily="18" charset="0"/>
              </a:rPr>
              <a:t> 1858</a:t>
            </a:r>
          </a:p>
          <a:p>
            <a:pPr algn="ctr">
              <a:defRPr/>
            </a:pPr>
            <a:r>
              <a:rPr lang="en-US" sz="2000" b="1" dirty="0" err="1">
                <a:ln w="1905"/>
                <a:solidFill>
                  <a:srgbClr val="009900"/>
                </a:solidFill>
                <a:effectLst>
                  <a:innerShdw blurRad="69850" dist="43180" dir="5400000">
                    <a:srgbClr val="000000">
                      <a:alpha val="65000"/>
                    </a:srgbClr>
                  </a:innerShdw>
                </a:effectLst>
                <a:latin typeface="+mj-lt"/>
                <a:cs typeface="Times New Roman" pitchFamily="18" charset="0"/>
              </a:rPr>
              <a:t>Pháp</a:t>
            </a:r>
            <a:r>
              <a:rPr lang="en-US" sz="2000" b="1" dirty="0">
                <a:ln w="1905"/>
                <a:solidFill>
                  <a:srgbClr val="0099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009900"/>
                </a:solidFill>
                <a:effectLst>
                  <a:innerShdw blurRad="69850" dist="43180" dir="5400000">
                    <a:srgbClr val="000000">
                      <a:alpha val="65000"/>
                    </a:srgbClr>
                  </a:innerShdw>
                </a:effectLst>
                <a:latin typeface="+mj-lt"/>
                <a:cs typeface="Times New Roman" pitchFamily="18" charset="0"/>
              </a:rPr>
              <a:t>tấn</a:t>
            </a:r>
            <a:r>
              <a:rPr lang="en-US" sz="2000" b="1" dirty="0">
                <a:ln w="1905"/>
                <a:solidFill>
                  <a:srgbClr val="0099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009900"/>
                </a:solidFill>
                <a:effectLst>
                  <a:innerShdw blurRad="69850" dist="43180" dir="5400000">
                    <a:srgbClr val="000000">
                      <a:alpha val="65000"/>
                    </a:srgbClr>
                  </a:innerShdw>
                </a:effectLst>
                <a:latin typeface="+mj-lt"/>
                <a:cs typeface="Times New Roman" pitchFamily="18" charset="0"/>
              </a:rPr>
              <a:t>công</a:t>
            </a:r>
            <a:r>
              <a:rPr lang="en-US" sz="2000" b="1" dirty="0">
                <a:ln w="1905"/>
                <a:solidFill>
                  <a:srgbClr val="0099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009900"/>
                </a:solidFill>
                <a:effectLst>
                  <a:innerShdw blurRad="69850" dist="43180" dir="5400000">
                    <a:srgbClr val="000000">
                      <a:alpha val="65000"/>
                    </a:srgbClr>
                  </a:innerShdw>
                </a:effectLst>
                <a:latin typeface="+mj-lt"/>
                <a:cs typeface="Times New Roman" pitchFamily="18" charset="0"/>
              </a:rPr>
              <a:t>Đà</a:t>
            </a:r>
            <a:r>
              <a:rPr lang="en-US" sz="2000" b="1" dirty="0">
                <a:ln w="1905"/>
                <a:solidFill>
                  <a:srgbClr val="0099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009900"/>
                </a:solidFill>
                <a:effectLst>
                  <a:innerShdw blurRad="69850" dist="43180" dir="5400000">
                    <a:srgbClr val="000000">
                      <a:alpha val="65000"/>
                    </a:srgbClr>
                  </a:innerShdw>
                </a:effectLst>
                <a:latin typeface="+mj-lt"/>
                <a:cs typeface="Times New Roman" pitchFamily="18" charset="0"/>
              </a:rPr>
              <a:t>Nẵng</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r>
              <a:rPr lang="en-US" sz="2000" dirty="0" err="1">
                <a:ln w="1905"/>
                <a:solidFill>
                  <a:srgbClr val="000066"/>
                </a:solidFill>
                <a:effectLst>
                  <a:innerShdw blurRad="69850" dist="43180" dir="5400000">
                    <a:srgbClr val="000000">
                      <a:alpha val="65000"/>
                    </a:srgbClr>
                  </a:innerShdw>
                </a:effectLst>
                <a:latin typeface="+mj-lt"/>
                <a:cs typeface="Times New Roman" pitchFamily="18" charset="0"/>
              </a:rPr>
              <a:t>mở</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r>
              <a:rPr lang="en-US" sz="2000" dirty="0" err="1">
                <a:ln w="1905"/>
                <a:solidFill>
                  <a:srgbClr val="000066"/>
                </a:solidFill>
                <a:effectLst>
                  <a:innerShdw blurRad="69850" dist="43180" dir="5400000">
                    <a:srgbClr val="000000">
                      <a:alpha val="65000"/>
                    </a:srgbClr>
                  </a:innerShdw>
                </a:effectLst>
                <a:latin typeface="+mj-lt"/>
                <a:cs typeface="Times New Roman" pitchFamily="18" charset="0"/>
              </a:rPr>
              <a:t>đầu</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r>
              <a:rPr lang="en-US" sz="2000" dirty="0" err="1">
                <a:ln w="1905"/>
                <a:solidFill>
                  <a:srgbClr val="000066"/>
                </a:solidFill>
                <a:effectLst>
                  <a:innerShdw blurRad="69850" dist="43180" dir="5400000">
                    <a:srgbClr val="000000">
                      <a:alpha val="65000"/>
                    </a:srgbClr>
                  </a:innerShdw>
                </a:effectLst>
                <a:latin typeface="+mj-lt"/>
                <a:cs typeface="Times New Roman" pitchFamily="18" charset="0"/>
              </a:rPr>
              <a:t>cuộc</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r>
              <a:rPr lang="en-US" sz="2000" dirty="0" err="1">
                <a:ln w="1905"/>
                <a:solidFill>
                  <a:srgbClr val="000066"/>
                </a:solidFill>
                <a:effectLst>
                  <a:innerShdw blurRad="69850" dist="43180" dir="5400000">
                    <a:srgbClr val="000000">
                      <a:alpha val="65000"/>
                    </a:srgbClr>
                  </a:innerShdw>
                </a:effectLst>
                <a:latin typeface="+mj-lt"/>
                <a:cs typeface="Times New Roman" pitchFamily="18" charset="0"/>
              </a:rPr>
              <a:t>chiến</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r>
              <a:rPr lang="en-US" sz="2000" dirty="0" err="1">
                <a:ln w="1905"/>
                <a:solidFill>
                  <a:srgbClr val="000066"/>
                </a:solidFill>
                <a:effectLst>
                  <a:innerShdw blurRad="69850" dist="43180" dir="5400000">
                    <a:srgbClr val="000000">
                      <a:alpha val="65000"/>
                    </a:srgbClr>
                  </a:innerShdw>
                </a:effectLst>
                <a:latin typeface="+mj-lt"/>
                <a:cs typeface="Times New Roman" pitchFamily="18" charset="0"/>
              </a:rPr>
              <a:t>tranh</a:t>
            </a:r>
            <a:r>
              <a:rPr lang="en-US" sz="2000" dirty="0">
                <a:ln w="1905"/>
                <a:solidFill>
                  <a:srgbClr val="000066"/>
                </a:solidFill>
                <a:effectLst>
                  <a:innerShdw blurRad="69850" dist="43180" dir="5400000">
                    <a:srgbClr val="000000">
                      <a:alpha val="65000"/>
                    </a:srgbClr>
                  </a:innerShdw>
                </a:effectLst>
                <a:latin typeface="+mj-lt"/>
                <a:cs typeface="Times New Roman" pitchFamily="18" charset="0"/>
              </a:rPr>
              <a:t> </a:t>
            </a:r>
          </a:p>
          <a:p>
            <a:pPr algn="ctr">
              <a:defRPr/>
            </a:pPr>
            <a:r>
              <a:rPr lang="en-US" sz="2000" b="1" dirty="0" err="1">
                <a:ln w="1905"/>
                <a:solidFill>
                  <a:srgbClr val="CC0000"/>
                </a:solidFill>
                <a:effectLst>
                  <a:innerShdw blurRad="69850" dist="43180" dir="5400000">
                    <a:srgbClr val="000000">
                      <a:alpha val="65000"/>
                    </a:srgbClr>
                  </a:innerShdw>
                </a:effectLst>
                <a:latin typeface="+mj-lt"/>
                <a:cs typeface="Times New Roman" pitchFamily="18" charset="0"/>
              </a:rPr>
              <a:t>xâm</a:t>
            </a:r>
            <a:r>
              <a:rPr lang="en-US" sz="2000" b="1" dirty="0">
                <a:ln w="1905"/>
                <a:solidFill>
                  <a:srgbClr val="CC00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CC0000"/>
                </a:solidFill>
                <a:effectLst>
                  <a:innerShdw blurRad="69850" dist="43180" dir="5400000">
                    <a:srgbClr val="000000">
                      <a:alpha val="65000"/>
                    </a:srgbClr>
                  </a:innerShdw>
                </a:effectLst>
                <a:latin typeface="+mj-lt"/>
                <a:cs typeface="Times New Roman" pitchFamily="18" charset="0"/>
              </a:rPr>
              <a:t>lược</a:t>
            </a:r>
            <a:r>
              <a:rPr lang="en-US" sz="2000" b="1" dirty="0">
                <a:ln w="1905"/>
                <a:solidFill>
                  <a:srgbClr val="CC0000"/>
                </a:solidFill>
                <a:effectLst>
                  <a:innerShdw blurRad="69850" dist="43180" dir="5400000">
                    <a:srgbClr val="000000">
                      <a:alpha val="65000"/>
                    </a:srgbClr>
                  </a:innerShdw>
                </a:effectLst>
                <a:latin typeface="+mj-lt"/>
                <a:cs typeface="Times New Roman" pitchFamily="18" charset="0"/>
              </a:rPr>
              <a:t> </a:t>
            </a:r>
            <a:r>
              <a:rPr lang="en-US" sz="2000" b="1" dirty="0" err="1">
                <a:ln w="1905"/>
                <a:solidFill>
                  <a:srgbClr val="CC0000"/>
                </a:solidFill>
                <a:effectLst>
                  <a:innerShdw blurRad="69850" dist="43180" dir="5400000">
                    <a:srgbClr val="000000">
                      <a:alpha val="65000"/>
                    </a:srgbClr>
                  </a:innerShdw>
                </a:effectLst>
                <a:latin typeface="+mj-lt"/>
                <a:cs typeface="Times New Roman" pitchFamily="18" charset="0"/>
              </a:rPr>
              <a:t>Việt</a:t>
            </a:r>
            <a:r>
              <a:rPr lang="en-US" sz="2000" b="1" dirty="0">
                <a:ln w="1905"/>
                <a:solidFill>
                  <a:srgbClr val="CC0000"/>
                </a:solidFill>
                <a:effectLst>
                  <a:innerShdw blurRad="69850" dist="43180" dir="5400000">
                    <a:srgbClr val="000000">
                      <a:alpha val="65000"/>
                    </a:srgbClr>
                  </a:innerShdw>
                </a:effectLst>
                <a:latin typeface="+mj-lt"/>
                <a:cs typeface="Times New Roman" pitchFamily="18" charset="0"/>
              </a:rPr>
              <a:t> Nam</a:t>
            </a:r>
            <a:endParaRPr lang="en-US" sz="2000" b="1" dirty="0">
              <a:ln w="1905"/>
              <a:solidFill>
                <a:srgbClr val="CC0000"/>
              </a:solidFill>
              <a:effectLst>
                <a:innerShdw blurRad="69850" dist="43180" dir="5400000">
                  <a:srgbClr val="000000">
                    <a:alpha val="65000"/>
                  </a:srgbClr>
                </a:innerShdw>
              </a:effectLst>
              <a:latin typeface="+mj-lt"/>
            </a:endParaRPr>
          </a:p>
        </p:txBody>
      </p:sp>
      <p:sp>
        <p:nvSpPr>
          <p:cNvPr id="35" name="Rectangle 34">
            <a:extLst>
              <a:ext uri="{FF2B5EF4-FFF2-40B4-BE49-F238E27FC236}">
                <a16:creationId xmlns:a16="http://schemas.microsoft.com/office/drawing/2014/main" id="{4FAB9DFF-7F8C-4B75-BE3A-7F8148D2A550}"/>
              </a:ext>
            </a:extLst>
          </p:cNvPr>
          <p:cNvSpPr/>
          <p:nvPr/>
        </p:nvSpPr>
        <p:spPr>
          <a:xfrm>
            <a:off x="413770" y="1154485"/>
            <a:ext cx="9344151" cy="430887"/>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2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pic>
        <p:nvPicPr>
          <p:cNvPr id="36" name="Picture 2" descr="Image result for bản đồ Pháp xâm lược Đà Nẵng">
            <a:extLst>
              <a:ext uri="{FF2B5EF4-FFF2-40B4-BE49-F238E27FC236}">
                <a16:creationId xmlns:a16="http://schemas.microsoft.com/office/drawing/2014/main" id="{890695FE-9A83-4A8B-A01E-63BB8162F3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54596" y="3165803"/>
            <a:ext cx="3282005" cy="2760423"/>
          </a:xfrm>
          <a:prstGeom prst="rect">
            <a:avLst/>
          </a:prstGeom>
          <a:noFill/>
          <a:extLst>
            <a:ext uri="{909E8E84-426E-40DD-AFC4-6F175D3DCCD1}">
              <a14:hiddenFill xmlns:a14="http://schemas.microsoft.com/office/drawing/2010/main">
                <a:solidFill>
                  <a:srgbClr val="FFFFFF"/>
                </a:solidFill>
              </a14:hiddenFill>
            </a:ext>
          </a:extLst>
        </p:spPr>
      </p:pic>
      <p:sp>
        <p:nvSpPr>
          <p:cNvPr id="37" name="Rectangle 36">
            <a:extLst>
              <a:ext uri="{FF2B5EF4-FFF2-40B4-BE49-F238E27FC236}">
                <a16:creationId xmlns:a16="http://schemas.microsoft.com/office/drawing/2014/main" id="{D750CEAA-5141-4730-8900-1FD80C024EE6}"/>
              </a:ext>
            </a:extLst>
          </p:cNvPr>
          <p:cNvSpPr/>
          <p:nvPr/>
        </p:nvSpPr>
        <p:spPr>
          <a:xfrm>
            <a:off x="1563948" y="1571071"/>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pic>
        <p:nvPicPr>
          <p:cNvPr id="38" name="Picture 37" descr="bandaosontra_tt1">
            <a:extLst>
              <a:ext uri="{FF2B5EF4-FFF2-40B4-BE49-F238E27FC236}">
                <a16:creationId xmlns:a16="http://schemas.microsoft.com/office/drawing/2014/main" id="{9F9D85FA-DBA2-44D9-89AC-32193A22D264}"/>
              </a:ext>
            </a:extLst>
          </p:cNvPr>
          <p:cNvPicPr>
            <a:picLocks noChangeAspect="1" noChangeArrowheads="1"/>
          </p:cNvPicPr>
          <p:nvPr/>
        </p:nvPicPr>
        <p:blipFill>
          <a:blip r:embed="rId4"/>
          <a:srcRect/>
          <a:stretch>
            <a:fillRect/>
          </a:stretch>
        </p:blipFill>
        <p:spPr bwMode="auto">
          <a:xfrm>
            <a:off x="5431165" y="3193502"/>
            <a:ext cx="5313035" cy="2924727"/>
          </a:xfrm>
          <a:prstGeom prst="rect">
            <a:avLst/>
          </a:prstGeom>
          <a:ln>
            <a:noFill/>
          </a:ln>
          <a:effectLst>
            <a:outerShdw blurRad="292100" dist="139700" dir="2700000" algn="tl" rotWithShape="0">
              <a:srgbClr val="333333">
                <a:alpha val="65000"/>
              </a:srgbClr>
            </a:outerShdw>
          </a:effectLst>
          <a:scene3d>
            <a:camera prst="orthographicFront"/>
            <a:lightRig rig="threePt" dir="t"/>
          </a:scene3d>
          <a:sp3d>
            <a:bevelT/>
          </a:sp3d>
        </p:spPr>
      </p:pic>
    </p:spTree>
    <p:extLst>
      <p:ext uri="{BB962C8B-B14F-4D97-AF65-F5344CB8AC3E}">
        <p14:creationId xmlns:p14="http://schemas.microsoft.com/office/powerpoint/2010/main" val="4025023443"/>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circle(in)">
                                      <p:cBhvr>
                                        <p:cTn id="7" dur="20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circle(in)">
                                      <p:cBhvr>
                                        <p:cTn id="12" dur="2000"/>
                                        <p:tgtEl>
                                          <p:spTgt spid="57"/>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circle(in)">
                                      <p:cBhvr>
                                        <p:cTn id="15" dur="2000"/>
                                        <p:tgtEl>
                                          <p:spTgt spid="58"/>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60"/>
                                        </p:tgtEl>
                                        <p:attrNameLst>
                                          <p:attrName>style.visibility</p:attrName>
                                        </p:attrNameLst>
                                      </p:cBhvr>
                                      <p:to>
                                        <p:strVal val="visible"/>
                                      </p:to>
                                    </p:set>
                                    <p:animEffect transition="in" filter="circle(in)">
                                      <p:cBhvr>
                                        <p:cTn id="18" dur="2000"/>
                                        <p:tgtEl>
                                          <p:spTgt spid="60"/>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64"/>
                                        </p:tgtEl>
                                        <p:attrNameLst>
                                          <p:attrName>style.visibility</p:attrName>
                                        </p:attrNameLst>
                                      </p:cBhvr>
                                      <p:to>
                                        <p:strVal val="visible"/>
                                      </p:to>
                                    </p:set>
                                    <p:animEffect transition="in" filter="circle(in)">
                                      <p:cBhvr>
                                        <p:cTn id="21" dur="2000"/>
                                        <p:tgtEl>
                                          <p:spTgt spid="64"/>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circle(in)">
                                      <p:cBhvr>
                                        <p:cTn id="24" dur="2000"/>
                                        <p:tgtEl>
                                          <p:spTgt spid="65"/>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88"/>
                                        </p:tgtEl>
                                        <p:attrNameLst>
                                          <p:attrName>style.visibility</p:attrName>
                                        </p:attrNameLst>
                                      </p:cBhvr>
                                      <p:to>
                                        <p:strVal val="visible"/>
                                      </p:to>
                                    </p:set>
                                    <p:animEffect transition="in" filter="circle(in)">
                                      <p:cBhvr>
                                        <p:cTn id="27" dur="2000"/>
                                        <p:tgtEl>
                                          <p:spTgt spid="8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90"/>
                                        </p:tgtEl>
                                        <p:attrNameLst>
                                          <p:attrName>style.visibility</p:attrName>
                                        </p:attrNameLst>
                                      </p:cBhvr>
                                      <p:to>
                                        <p:strVal val="visible"/>
                                      </p:to>
                                    </p:set>
                                    <p:animEffect transition="in" filter="circle(in)">
                                      <p:cBhvr>
                                        <p:cTn id="30" dur="2000"/>
                                        <p:tgtEl>
                                          <p:spTgt spid="90"/>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animEffect transition="in" filter="circle(in)">
                                      <p:cBhvr>
                                        <p:cTn id="33" dur="2000"/>
                                        <p:tgtEl>
                                          <p:spTgt spid="94"/>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6"/>
                                        </p:tgtEl>
                                        <p:attrNameLst>
                                          <p:attrName>style.visibility</p:attrName>
                                        </p:attrNameLst>
                                      </p:cBhvr>
                                      <p:to>
                                        <p:strVal val="visible"/>
                                      </p:to>
                                    </p:set>
                                    <p:animEffect transition="in" filter="circle(in)">
                                      <p:cBhvr>
                                        <p:cTn id="36" dur="2000"/>
                                        <p:tgtEl>
                                          <p:spTgt spid="96"/>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0"/>
                                        </p:tgtEl>
                                        <p:attrNameLst>
                                          <p:attrName>style.visibility</p:attrName>
                                        </p:attrNameLst>
                                      </p:cBhvr>
                                      <p:to>
                                        <p:strVal val="visible"/>
                                      </p:to>
                                    </p:set>
                                    <p:animEffect transition="in" filter="circle(in)">
                                      <p:cBhvr>
                                        <p:cTn id="39" dur="2000"/>
                                        <p:tgtEl>
                                          <p:spTgt spid="10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1"/>
                                        </p:tgtEl>
                                        <p:attrNameLst>
                                          <p:attrName>style.visibility</p:attrName>
                                        </p:attrNameLst>
                                      </p:cBhvr>
                                      <p:to>
                                        <p:strVal val="visible"/>
                                      </p:to>
                                    </p:set>
                                    <p:animEffect transition="in" filter="circle(in)">
                                      <p:cBhvr>
                                        <p:cTn id="42" dur="2000"/>
                                        <p:tgtEl>
                                          <p:spTgt spid="10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circle(in)">
                                      <p:cBhvr>
                                        <p:cTn id="45" dur="2000"/>
                                        <p:tgtEl>
                                          <p:spTgt spid="10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03"/>
                                        </p:tgtEl>
                                        <p:attrNameLst>
                                          <p:attrName>style.visibility</p:attrName>
                                        </p:attrNameLst>
                                      </p:cBhvr>
                                      <p:to>
                                        <p:strVal val="visible"/>
                                      </p:to>
                                    </p:set>
                                    <p:animEffect transition="in" filter="circle(in)">
                                      <p:cBhvr>
                                        <p:cTn id="48" dur="2000"/>
                                        <p:tgtEl>
                                          <p:spTgt spid="10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04"/>
                                        </p:tgtEl>
                                        <p:attrNameLst>
                                          <p:attrName>style.visibility</p:attrName>
                                        </p:attrNameLst>
                                      </p:cBhvr>
                                      <p:to>
                                        <p:strVal val="visible"/>
                                      </p:to>
                                    </p:set>
                                    <p:animEffect transition="in" filter="circle(in)">
                                      <p:cBhvr>
                                        <p:cTn id="51" dur="2000"/>
                                        <p:tgtEl>
                                          <p:spTgt spid="104"/>
                                        </p:tgtEl>
                                      </p:cBhvr>
                                    </p:animEffect>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34"/>
                                        </p:tgtEl>
                                        <p:attrNameLst>
                                          <p:attrName>style.visibility</p:attrName>
                                        </p:attrNameLst>
                                      </p:cBhvr>
                                      <p:to>
                                        <p:strVal val="visible"/>
                                      </p:to>
                                    </p:set>
                                    <p:animEffect transition="in" filter="fade">
                                      <p:cBhvr>
                                        <p:cTn id="56" dur="1000"/>
                                        <p:tgtEl>
                                          <p:spTgt spid="34"/>
                                        </p:tgtEl>
                                      </p:cBhvr>
                                    </p:animEffect>
                                    <p:anim calcmode="lin" valueType="num">
                                      <p:cBhvr>
                                        <p:cTn id="57" dur="1000" fill="hold"/>
                                        <p:tgtEl>
                                          <p:spTgt spid="34"/>
                                        </p:tgtEl>
                                        <p:attrNameLst>
                                          <p:attrName>ppt_x</p:attrName>
                                        </p:attrNameLst>
                                      </p:cBhvr>
                                      <p:tavLst>
                                        <p:tav tm="0">
                                          <p:val>
                                            <p:strVal val="#ppt_x"/>
                                          </p:val>
                                        </p:tav>
                                        <p:tav tm="100000">
                                          <p:val>
                                            <p:strVal val="#ppt_x"/>
                                          </p:val>
                                        </p:tav>
                                      </p:tavLst>
                                    </p:anim>
                                    <p:anim calcmode="lin" valueType="num">
                                      <p:cBhvr>
                                        <p:cTn id="58" dur="1000" fill="hold"/>
                                        <p:tgtEl>
                                          <p:spTgt spid="34"/>
                                        </p:tgtEl>
                                        <p:attrNameLst>
                                          <p:attrName>ppt_y</p:attrName>
                                        </p:attrNameLst>
                                      </p:cBhvr>
                                      <p:tavLst>
                                        <p:tav tm="0">
                                          <p:val>
                                            <p:strVal val="#ppt_y+.1"/>
                                          </p:val>
                                        </p:tav>
                                        <p:tav tm="100000">
                                          <p:val>
                                            <p:strVal val="#ppt_y"/>
                                          </p:val>
                                        </p:tav>
                                      </p:tavLst>
                                    </p:anim>
                                  </p:childTnLst>
                                </p:cTn>
                              </p:par>
                              <p:par>
                                <p:cTn id="59" presetID="42" presetClass="entr" presetSubtype="0" fill="hold" nodeType="withEffect">
                                  <p:stCondLst>
                                    <p:cond delay="0"/>
                                  </p:stCondLst>
                                  <p:childTnLst>
                                    <p:set>
                                      <p:cBhvr>
                                        <p:cTn id="60" dur="1" fill="hold">
                                          <p:stCondLst>
                                            <p:cond delay="0"/>
                                          </p:stCondLst>
                                        </p:cTn>
                                        <p:tgtEl>
                                          <p:spTgt spid="36"/>
                                        </p:tgtEl>
                                        <p:attrNameLst>
                                          <p:attrName>style.visibility</p:attrName>
                                        </p:attrNameLst>
                                      </p:cBhvr>
                                      <p:to>
                                        <p:strVal val="visible"/>
                                      </p:to>
                                    </p:set>
                                    <p:animEffect transition="in" filter="fade">
                                      <p:cBhvr>
                                        <p:cTn id="61" dur="1000"/>
                                        <p:tgtEl>
                                          <p:spTgt spid="36"/>
                                        </p:tgtEl>
                                      </p:cBhvr>
                                    </p:animEffect>
                                    <p:anim calcmode="lin" valueType="num">
                                      <p:cBhvr>
                                        <p:cTn id="62" dur="1000" fill="hold"/>
                                        <p:tgtEl>
                                          <p:spTgt spid="36"/>
                                        </p:tgtEl>
                                        <p:attrNameLst>
                                          <p:attrName>ppt_x</p:attrName>
                                        </p:attrNameLst>
                                      </p:cBhvr>
                                      <p:tavLst>
                                        <p:tav tm="0">
                                          <p:val>
                                            <p:strVal val="#ppt_x"/>
                                          </p:val>
                                        </p:tav>
                                        <p:tav tm="100000">
                                          <p:val>
                                            <p:strVal val="#ppt_x"/>
                                          </p:val>
                                        </p:tav>
                                      </p:tavLst>
                                    </p:anim>
                                    <p:anim calcmode="lin" valueType="num">
                                      <p:cBhvr>
                                        <p:cTn id="63"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53" presetClass="entr" presetSubtype="16" fill="hold" grpId="0" nodeType="clickEffect">
                                  <p:stCondLst>
                                    <p:cond delay="0"/>
                                  </p:stCondLst>
                                  <p:childTnLst>
                                    <p:set>
                                      <p:cBhvr>
                                        <p:cTn id="67" dur="1" fill="hold">
                                          <p:stCondLst>
                                            <p:cond delay="0"/>
                                          </p:stCondLst>
                                        </p:cTn>
                                        <p:tgtEl>
                                          <p:spTgt spid="37"/>
                                        </p:tgtEl>
                                        <p:attrNameLst>
                                          <p:attrName>style.visibility</p:attrName>
                                        </p:attrNameLst>
                                      </p:cBhvr>
                                      <p:to>
                                        <p:strVal val="visible"/>
                                      </p:to>
                                    </p:set>
                                    <p:anim calcmode="lin" valueType="num">
                                      <p:cBhvr>
                                        <p:cTn id="68" dur="500" fill="hold"/>
                                        <p:tgtEl>
                                          <p:spTgt spid="37"/>
                                        </p:tgtEl>
                                        <p:attrNameLst>
                                          <p:attrName>ppt_w</p:attrName>
                                        </p:attrNameLst>
                                      </p:cBhvr>
                                      <p:tavLst>
                                        <p:tav tm="0">
                                          <p:val>
                                            <p:fltVal val="0"/>
                                          </p:val>
                                        </p:tav>
                                        <p:tav tm="100000">
                                          <p:val>
                                            <p:strVal val="#ppt_w"/>
                                          </p:val>
                                        </p:tav>
                                      </p:tavLst>
                                    </p:anim>
                                    <p:anim calcmode="lin" valueType="num">
                                      <p:cBhvr>
                                        <p:cTn id="69" dur="500" fill="hold"/>
                                        <p:tgtEl>
                                          <p:spTgt spid="37"/>
                                        </p:tgtEl>
                                        <p:attrNameLst>
                                          <p:attrName>ppt_h</p:attrName>
                                        </p:attrNameLst>
                                      </p:cBhvr>
                                      <p:tavLst>
                                        <p:tav tm="0">
                                          <p:val>
                                            <p:fltVal val="0"/>
                                          </p:val>
                                        </p:tav>
                                        <p:tav tm="100000">
                                          <p:val>
                                            <p:strVal val="#ppt_h"/>
                                          </p:val>
                                        </p:tav>
                                      </p:tavLst>
                                    </p:anim>
                                    <p:animEffect transition="in" filter="fade">
                                      <p:cBhvr>
                                        <p:cTn id="70" dur="500"/>
                                        <p:tgtEl>
                                          <p:spTgt spid="37"/>
                                        </p:tgtEl>
                                      </p:cBhvr>
                                    </p:animEffec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499"/>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60" grpId="0" animBg="1"/>
      <p:bldP spid="64" grpId="0" animBg="1"/>
      <p:bldP spid="65" grpId="0" animBg="1"/>
      <p:bldP spid="88" grpId="0" animBg="1"/>
      <p:bldP spid="90" grpId="0" animBg="1"/>
      <p:bldP spid="94" grpId="0" animBg="1"/>
      <p:bldP spid="96" grpId="0" animBg="1"/>
      <p:bldP spid="100" grpId="0" animBg="1"/>
      <p:bldP spid="101" grpId="0" animBg="1"/>
      <p:bldP spid="102" grpId="0" animBg="1"/>
      <p:bldP spid="103" grpId="0" animBg="1"/>
      <p:bldP spid="104" grpId="0" animBg="1"/>
      <p:bldP spid="34" grpId="0"/>
      <p:bldP spid="3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a:extLst>
              <a:ext uri="{FF2B5EF4-FFF2-40B4-BE49-F238E27FC236}">
                <a16:creationId xmlns:a16="http://schemas.microsoft.com/office/drawing/2014/main" id="{6E68F6DB-16A5-49BE-ADB4-44A421B1D840}"/>
              </a:ext>
            </a:extLst>
          </p:cNvPr>
          <p:cNvSpPr/>
          <p:nvPr/>
        </p:nvSpPr>
        <p:spPr>
          <a:xfrm>
            <a:off x="1160172" y="5791274"/>
            <a:ext cx="1812925" cy="250825"/>
          </a:xfrm>
          <a:prstGeom prst="ellips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44" name="Freeform 8">
            <a:extLst>
              <a:ext uri="{FF2B5EF4-FFF2-40B4-BE49-F238E27FC236}">
                <a16:creationId xmlns:a16="http://schemas.microsoft.com/office/drawing/2014/main" id="{64462726-3482-4C69-A7BC-593A0DA7D9F3}"/>
              </a:ext>
            </a:extLst>
          </p:cNvPr>
          <p:cNvSpPr>
            <a:spLocks noEditPoints="1"/>
          </p:cNvSpPr>
          <p:nvPr/>
        </p:nvSpPr>
        <p:spPr bwMode="auto">
          <a:xfrm>
            <a:off x="52389" y="5162551"/>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a:solidFill>
                <a:srgbClr val="000000"/>
              </a:solidFill>
              <a:latin typeface="Open Sans"/>
              <a:cs typeface="Arial"/>
              <a:sym typeface="Arial"/>
              <a:rtl val="0"/>
            </a:endParaRPr>
          </a:p>
        </p:txBody>
      </p:sp>
      <p:sp>
        <p:nvSpPr>
          <p:cNvPr id="45" name="Oval 44">
            <a:extLst>
              <a:ext uri="{FF2B5EF4-FFF2-40B4-BE49-F238E27FC236}">
                <a16:creationId xmlns:a16="http://schemas.microsoft.com/office/drawing/2014/main" id="{A668FF3B-D0BF-495A-B937-A4F07284F907}"/>
              </a:ext>
            </a:extLst>
          </p:cNvPr>
          <p:cNvSpPr/>
          <p:nvPr/>
        </p:nvSpPr>
        <p:spPr>
          <a:xfrm>
            <a:off x="275934" y="5022923"/>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46" name="Freeform: Shape 45">
            <a:extLst>
              <a:ext uri="{FF2B5EF4-FFF2-40B4-BE49-F238E27FC236}">
                <a16:creationId xmlns:a16="http://schemas.microsoft.com/office/drawing/2014/main" id="{72ED1EA5-A6FD-4F32-AB5F-514068AECEB4}"/>
              </a:ext>
            </a:extLst>
          </p:cNvPr>
          <p:cNvSpPr/>
          <p:nvPr/>
        </p:nvSpPr>
        <p:spPr>
          <a:xfrm>
            <a:off x="1" y="5356226"/>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47" name="Freeform: Shape 46">
            <a:extLst>
              <a:ext uri="{FF2B5EF4-FFF2-40B4-BE49-F238E27FC236}">
                <a16:creationId xmlns:a16="http://schemas.microsoft.com/office/drawing/2014/main" id="{FDBFE20C-0DF7-4832-BE7D-05056D285B72}"/>
              </a:ext>
            </a:extLst>
          </p:cNvPr>
          <p:cNvSpPr/>
          <p:nvPr/>
        </p:nvSpPr>
        <p:spPr>
          <a:xfrm>
            <a:off x="285751" y="6203949"/>
            <a:ext cx="1308100" cy="65405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48" name="Freeform 8">
            <a:extLst>
              <a:ext uri="{FF2B5EF4-FFF2-40B4-BE49-F238E27FC236}">
                <a16:creationId xmlns:a16="http://schemas.microsoft.com/office/drawing/2014/main" id="{77DC2062-B71A-4A0B-8280-034D018CC101}"/>
              </a:ext>
            </a:extLst>
          </p:cNvPr>
          <p:cNvSpPr>
            <a:spLocks noEditPoints="1"/>
          </p:cNvSpPr>
          <p:nvPr/>
        </p:nvSpPr>
        <p:spPr bwMode="auto">
          <a:xfrm>
            <a:off x="133059" y="5467423"/>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defRPr/>
            </a:pPr>
            <a:endParaRPr lang="en-US">
              <a:solidFill>
                <a:srgbClr val="000000"/>
              </a:solidFill>
              <a:latin typeface="Open Sans" panose="020B0606030504020204" pitchFamily="34" charset="0"/>
              <a:cs typeface="Arial"/>
              <a:sym typeface="Arial"/>
              <a:rtl val="0"/>
            </a:endParaRPr>
          </a:p>
        </p:txBody>
      </p:sp>
      <p:sp>
        <p:nvSpPr>
          <p:cNvPr id="49" name="Rectangle 8">
            <a:extLst>
              <a:ext uri="{FF2B5EF4-FFF2-40B4-BE49-F238E27FC236}">
                <a16:creationId xmlns:a16="http://schemas.microsoft.com/office/drawing/2014/main" id="{71D7C33F-F129-4D59-B642-86397AA14697}"/>
              </a:ext>
            </a:extLst>
          </p:cNvPr>
          <p:cNvSpPr txBox="1">
            <a:spLocks noChangeArrowheads="1"/>
          </p:cNvSpPr>
          <p:nvPr/>
        </p:nvSpPr>
        <p:spPr bwMode="auto">
          <a:xfrm>
            <a:off x="1495512" y="6019837"/>
            <a:ext cx="4036051" cy="762000"/>
          </a:xfrm>
          <a:prstGeom prst="rect">
            <a:avLst/>
          </a:prstGeom>
          <a:noFill/>
          <a:ln w="9525">
            <a:noFill/>
            <a:miter lim="800000"/>
            <a:headEnd/>
            <a:tailEnd/>
          </a:ln>
          <a:effectLst/>
        </p:spPr>
        <p:txBody>
          <a:bodyPr/>
          <a:lstStyle/>
          <a:p>
            <a:pPr marL="342900" indent="-342900" algn="ctr">
              <a:spcBef>
                <a:spcPct val="20000"/>
              </a:spcBef>
              <a:buClr>
                <a:schemeClr val="hlink"/>
              </a:buClr>
              <a:defRPr/>
            </a:pPr>
            <a:r>
              <a:rPr lang="en-US" sz="2000" b="1" i="1" kern="0" dirty="0" err="1">
                <a:solidFill>
                  <a:srgbClr val="996633"/>
                </a:solidFill>
                <a:latin typeface="Times New Roman" pitchFamily="18" charset="0"/>
                <a:cs typeface="Times New Roman" pitchFamily="18" charset="0"/>
              </a:rPr>
              <a:t>Nhà</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Nguyễn</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ký</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với</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Pháp</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hiệp</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ước</a:t>
            </a:r>
            <a:r>
              <a:rPr lang="en-US" sz="2000" b="1" i="1" kern="0" dirty="0">
                <a:solidFill>
                  <a:srgbClr val="996633"/>
                </a:solidFill>
                <a:latin typeface="Times New Roman" pitchFamily="18" charset="0"/>
                <a:cs typeface="Times New Roman" pitchFamily="18" charset="0"/>
              </a:rPr>
              <a:t> </a:t>
            </a:r>
            <a:r>
              <a:rPr lang="en-US" sz="2000" b="1" i="1" kern="0" dirty="0" err="1">
                <a:solidFill>
                  <a:srgbClr val="996633"/>
                </a:solidFill>
                <a:latin typeface="Times New Roman" pitchFamily="18" charset="0"/>
                <a:cs typeface="Times New Roman" pitchFamily="18" charset="0"/>
              </a:rPr>
              <a:t>Pasternot</a:t>
            </a:r>
            <a:r>
              <a:rPr lang="en-US" sz="2000" b="1" i="1" kern="0" dirty="0">
                <a:solidFill>
                  <a:srgbClr val="996633"/>
                </a:solidFill>
                <a:latin typeface="Times New Roman" pitchFamily="18" charset="0"/>
                <a:cs typeface="Times New Roman" pitchFamily="18" charset="0"/>
              </a:rPr>
              <a:t> 1884</a:t>
            </a:r>
          </a:p>
        </p:txBody>
      </p:sp>
      <p:sp>
        <p:nvSpPr>
          <p:cNvPr id="50" name="Rectangle 7">
            <a:extLst>
              <a:ext uri="{FF2B5EF4-FFF2-40B4-BE49-F238E27FC236}">
                <a16:creationId xmlns:a16="http://schemas.microsoft.com/office/drawing/2014/main" id="{FA3CA77A-1F66-4FD3-B857-402DC0C17FAD}"/>
              </a:ext>
            </a:extLst>
          </p:cNvPr>
          <p:cNvSpPr txBox="1">
            <a:spLocks noChangeArrowheads="1"/>
          </p:cNvSpPr>
          <p:nvPr/>
        </p:nvSpPr>
        <p:spPr bwMode="auto">
          <a:xfrm>
            <a:off x="5438688" y="5154124"/>
            <a:ext cx="5257800" cy="914400"/>
          </a:xfrm>
          <a:prstGeom prst="rect">
            <a:avLst/>
          </a:prstGeom>
          <a:noFill/>
          <a:ln w="9525">
            <a:noFill/>
            <a:miter lim="800000"/>
            <a:headEnd/>
            <a:tailEnd/>
          </a:ln>
          <a:effectLst/>
        </p:spPr>
        <p:txBody>
          <a:bodyPr/>
          <a:lstStyle/>
          <a:p>
            <a:pPr marL="342900" indent="-342900" algn="ctr">
              <a:lnSpc>
                <a:spcPct val="80000"/>
              </a:lnSpc>
              <a:spcBef>
                <a:spcPct val="20000"/>
              </a:spcBef>
              <a:buClr>
                <a:schemeClr val="hlink"/>
              </a:buClr>
              <a:defRPr/>
            </a:pPr>
            <a:r>
              <a:rPr lang="en-US" sz="2400" b="1" kern="0" dirty="0" err="1">
                <a:solidFill>
                  <a:srgbClr val="009900"/>
                </a:solidFill>
                <a:latin typeface="+mj-lt"/>
                <a:cs typeface="Times New Roman" panose="02020603050405020304" pitchFamily="18" charset="0"/>
              </a:rPr>
              <a:t>Việt</a:t>
            </a:r>
            <a:r>
              <a:rPr lang="en-US" sz="2400" b="1" kern="0" dirty="0">
                <a:solidFill>
                  <a:srgbClr val="009900"/>
                </a:solidFill>
                <a:latin typeface="+mj-lt"/>
                <a:cs typeface="Times New Roman" panose="02020603050405020304" pitchFamily="18" charset="0"/>
              </a:rPr>
              <a:t> Nam </a:t>
            </a:r>
            <a:r>
              <a:rPr lang="en-US" sz="2400" b="1" kern="0" dirty="0" err="1">
                <a:solidFill>
                  <a:srgbClr val="009900"/>
                </a:solidFill>
                <a:latin typeface="+mj-lt"/>
                <a:cs typeface="Times New Roman" panose="02020603050405020304" pitchFamily="18" charset="0"/>
              </a:rPr>
              <a:t>trở</a:t>
            </a:r>
            <a:r>
              <a:rPr lang="en-US" sz="2400" b="1" kern="0" dirty="0">
                <a:solidFill>
                  <a:srgbClr val="009900"/>
                </a:solidFill>
                <a:latin typeface="+mj-lt"/>
                <a:cs typeface="Times New Roman" panose="02020603050405020304" pitchFamily="18" charset="0"/>
              </a:rPr>
              <a:t> </a:t>
            </a:r>
            <a:r>
              <a:rPr lang="en-US" sz="2400" b="1" kern="0" dirty="0" err="1">
                <a:solidFill>
                  <a:srgbClr val="009900"/>
                </a:solidFill>
                <a:latin typeface="+mj-lt"/>
                <a:cs typeface="Times New Roman" panose="02020603050405020304" pitchFamily="18" charset="0"/>
              </a:rPr>
              <a:t>thành</a:t>
            </a:r>
            <a:r>
              <a:rPr lang="en-US" sz="2400" b="1" kern="0" dirty="0">
                <a:solidFill>
                  <a:srgbClr val="009900"/>
                </a:solidFill>
                <a:latin typeface="+mj-lt"/>
                <a:cs typeface="Times New Roman" panose="02020603050405020304" pitchFamily="18" charset="0"/>
              </a:rPr>
              <a:t> </a:t>
            </a:r>
            <a:r>
              <a:rPr lang="en-US" sz="2400" b="1" kern="0" dirty="0" err="1">
                <a:solidFill>
                  <a:srgbClr val="009900"/>
                </a:solidFill>
                <a:latin typeface="+mj-lt"/>
                <a:cs typeface="Times New Roman" panose="02020603050405020304" pitchFamily="18" charset="0"/>
              </a:rPr>
              <a:t>nước</a:t>
            </a:r>
            <a:r>
              <a:rPr lang="en-US" sz="2400" b="1" kern="0" dirty="0">
                <a:solidFill>
                  <a:srgbClr val="009900"/>
                </a:solidFill>
                <a:latin typeface="+mj-lt"/>
                <a:cs typeface="Times New Roman" panose="02020603050405020304" pitchFamily="18" charset="0"/>
              </a:rPr>
              <a:t> </a:t>
            </a:r>
            <a:r>
              <a:rPr lang="en-US" sz="2400" b="1" u="sng" kern="0" dirty="0" err="1">
                <a:solidFill>
                  <a:srgbClr val="FF0066"/>
                </a:solidFill>
                <a:latin typeface="+mj-lt"/>
                <a:cs typeface="Times New Roman" panose="02020603050405020304" pitchFamily="18" charset="0"/>
              </a:rPr>
              <a:t>thuộc</a:t>
            </a:r>
            <a:r>
              <a:rPr lang="en-US" sz="2400" b="1" u="sng" kern="0" dirty="0">
                <a:solidFill>
                  <a:srgbClr val="FF0066"/>
                </a:solidFill>
                <a:latin typeface="+mj-lt"/>
                <a:cs typeface="Times New Roman" panose="02020603050405020304" pitchFamily="18" charset="0"/>
              </a:rPr>
              <a:t> </a:t>
            </a:r>
            <a:r>
              <a:rPr lang="en-US" sz="2400" b="1" u="sng" kern="0" dirty="0" err="1">
                <a:solidFill>
                  <a:srgbClr val="FF0066"/>
                </a:solidFill>
                <a:latin typeface="+mj-lt"/>
                <a:cs typeface="Times New Roman" panose="02020603050405020304" pitchFamily="18" charset="0"/>
              </a:rPr>
              <a:t>địa</a:t>
            </a:r>
            <a:r>
              <a:rPr lang="en-US" sz="2400" b="1" u="sng" kern="0" dirty="0">
                <a:solidFill>
                  <a:srgbClr val="FF0066"/>
                </a:solidFill>
                <a:latin typeface="+mj-lt"/>
                <a:cs typeface="Times New Roman" panose="02020603050405020304" pitchFamily="18" charset="0"/>
              </a:rPr>
              <a:t> </a:t>
            </a:r>
            <a:r>
              <a:rPr lang="en-US" sz="2400" b="1" u="sng" kern="0" dirty="0" err="1">
                <a:solidFill>
                  <a:srgbClr val="7030A0"/>
                </a:solidFill>
                <a:latin typeface="+mj-lt"/>
                <a:cs typeface="Times New Roman" panose="02020603050405020304" pitchFamily="18" charset="0"/>
              </a:rPr>
              <a:t>nửa</a:t>
            </a:r>
            <a:r>
              <a:rPr lang="en-US" sz="2400" b="1" u="sng" kern="0" dirty="0">
                <a:solidFill>
                  <a:srgbClr val="7030A0"/>
                </a:solidFill>
                <a:latin typeface="+mj-lt"/>
                <a:cs typeface="Times New Roman" panose="02020603050405020304" pitchFamily="18" charset="0"/>
              </a:rPr>
              <a:t> </a:t>
            </a:r>
            <a:r>
              <a:rPr lang="en-US" sz="2400" b="1" u="sng" kern="0" dirty="0" err="1">
                <a:solidFill>
                  <a:srgbClr val="7030A0"/>
                </a:solidFill>
                <a:latin typeface="+mj-lt"/>
                <a:cs typeface="Times New Roman" panose="02020603050405020304" pitchFamily="18" charset="0"/>
              </a:rPr>
              <a:t>phong</a:t>
            </a:r>
            <a:r>
              <a:rPr lang="en-US" sz="2400" b="1" u="sng" kern="0" dirty="0">
                <a:solidFill>
                  <a:srgbClr val="7030A0"/>
                </a:solidFill>
                <a:latin typeface="+mj-lt"/>
                <a:cs typeface="Times New Roman" panose="02020603050405020304" pitchFamily="18" charset="0"/>
              </a:rPr>
              <a:t> </a:t>
            </a:r>
            <a:r>
              <a:rPr lang="en-US" sz="2400" b="1" u="sng" kern="0" dirty="0" err="1">
                <a:solidFill>
                  <a:srgbClr val="7030A0"/>
                </a:solidFill>
                <a:latin typeface="+mj-lt"/>
                <a:cs typeface="Times New Roman" panose="02020603050405020304" pitchFamily="18" charset="0"/>
              </a:rPr>
              <a:t>kiến</a:t>
            </a:r>
            <a:endParaRPr lang="en-US" sz="2400" b="1" u="sng" kern="0" dirty="0">
              <a:solidFill>
                <a:srgbClr val="7030A0"/>
              </a:solidFill>
              <a:latin typeface="+mj-lt"/>
              <a:cs typeface="Times New Roman" panose="02020603050405020304" pitchFamily="18" charset="0"/>
            </a:endParaRPr>
          </a:p>
        </p:txBody>
      </p:sp>
      <p:pic>
        <p:nvPicPr>
          <p:cNvPr id="51" name="Picture 5" descr="hiepuoc_Patonot">
            <a:extLst>
              <a:ext uri="{FF2B5EF4-FFF2-40B4-BE49-F238E27FC236}">
                <a16:creationId xmlns:a16="http://schemas.microsoft.com/office/drawing/2014/main" id="{81B3A969-722B-4F94-8839-A0FF21EA11AD}"/>
              </a:ext>
            </a:extLst>
          </p:cNvPr>
          <p:cNvPicPr>
            <a:picLocks noChangeAspect="1" noChangeArrowheads="1"/>
          </p:cNvPicPr>
          <p:nvPr/>
        </p:nvPicPr>
        <p:blipFill>
          <a:blip r:embed="rId2"/>
          <a:srcRect/>
          <a:stretch>
            <a:fillRect/>
          </a:stretch>
        </p:blipFill>
        <p:spPr bwMode="auto">
          <a:xfrm>
            <a:off x="2240886" y="4467834"/>
            <a:ext cx="2296385" cy="1372580"/>
          </a:xfrm>
          <a:prstGeom prst="rect">
            <a:avLst/>
          </a:prstGeom>
          <a:ln>
            <a:noFill/>
          </a:ln>
          <a:effectLst>
            <a:outerShdw blurRad="292100" dist="139700" dir="2700000" algn="tl" rotWithShape="0">
              <a:srgbClr val="333333">
                <a:alpha val="65000"/>
              </a:srgbClr>
            </a:outerShdw>
          </a:effectLst>
        </p:spPr>
      </p:pic>
      <p:grpSp>
        <p:nvGrpSpPr>
          <p:cNvPr id="52" name="Group 20">
            <a:extLst>
              <a:ext uri="{FF2B5EF4-FFF2-40B4-BE49-F238E27FC236}">
                <a16:creationId xmlns:a16="http://schemas.microsoft.com/office/drawing/2014/main" id="{FEF2875B-0EF6-47D5-9889-80682EF73797}"/>
              </a:ext>
            </a:extLst>
          </p:cNvPr>
          <p:cNvGrpSpPr>
            <a:grpSpLocks/>
          </p:cNvGrpSpPr>
          <p:nvPr/>
        </p:nvGrpSpPr>
        <p:grpSpPr bwMode="auto">
          <a:xfrm>
            <a:off x="4800591" y="3216212"/>
            <a:ext cx="2971809" cy="1662100"/>
            <a:chOff x="3124200" y="2895600"/>
            <a:chExt cx="3581400" cy="2745967"/>
          </a:xfrm>
        </p:grpSpPr>
        <p:pic>
          <p:nvPicPr>
            <p:cNvPr id="53" name="Picture 4">
              <a:extLst>
                <a:ext uri="{FF2B5EF4-FFF2-40B4-BE49-F238E27FC236}">
                  <a16:creationId xmlns:a16="http://schemas.microsoft.com/office/drawing/2014/main" id="{6472CB85-1CBA-4CAF-8254-FA8E9E3C7A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1094" t="17708" r="32031" b="34375"/>
            <a:stretch>
              <a:fillRect/>
            </a:stretch>
          </p:blipFill>
          <p:spPr bwMode="auto">
            <a:xfrm>
              <a:off x="3124200" y="2895600"/>
              <a:ext cx="3581400" cy="2745967"/>
            </a:xfrm>
            <a:prstGeom prst="rect">
              <a:avLst/>
            </a:prstGeom>
            <a:noFill/>
            <a:ln w="38100">
              <a:solidFill>
                <a:srgbClr val="CC0000"/>
              </a:solidFill>
              <a:miter lim="800000"/>
              <a:headEnd/>
              <a:tailEnd/>
            </a:ln>
            <a:extLst>
              <a:ext uri="{909E8E84-426E-40DD-AFC4-6F175D3DCCD1}">
                <a14:hiddenFill xmlns:a14="http://schemas.microsoft.com/office/drawing/2010/main">
                  <a:solidFill>
                    <a:srgbClr val="FFFFFF"/>
                  </a:solidFill>
                </a14:hiddenFill>
              </a:ext>
            </a:extLst>
          </p:spPr>
        </p:pic>
        <p:sp>
          <p:nvSpPr>
            <p:cNvPr id="54" name="Oval 53">
              <a:extLst>
                <a:ext uri="{FF2B5EF4-FFF2-40B4-BE49-F238E27FC236}">
                  <a16:creationId xmlns:a16="http://schemas.microsoft.com/office/drawing/2014/main" id="{2AE3782E-C33F-4CF2-99C3-D2B173D0E713}"/>
                </a:ext>
              </a:extLst>
            </p:cNvPr>
            <p:cNvSpPr/>
            <p:nvPr/>
          </p:nvSpPr>
          <p:spPr>
            <a:xfrm>
              <a:off x="4456306" y="4557305"/>
              <a:ext cx="456774" cy="533822"/>
            </a:xfrm>
            <a:prstGeom prst="ellipse">
              <a:avLst/>
            </a:prstGeom>
            <a:noFill/>
            <a:ln w="38100">
              <a:solidFill>
                <a:srgbClr val="C00000"/>
              </a:solidFill>
            </a:ln>
          </p:spPr>
          <p:style>
            <a:lnRef idx="2">
              <a:schemeClr val="accent1"/>
            </a:lnRef>
            <a:fillRef idx="1">
              <a:schemeClr val="lt1"/>
            </a:fillRef>
            <a:effectRef idx="0">
              <a:schemeClr val="accent1"/>
            </a:effectRef>
            <a:fontRef idx="minor">
              <a:schemeClr val="dk1"/>
            </a:fontRef>
          </p:style>
          <p:txBody>
            <a:bodyPr anchor="ctr"/>
            <a:lstStyle/>
            <a:p>
              <a:pPr algn="ctr">
                <a:defRPr/>
              </a:pPr>
              <a:endParaRPr lang="en-US"/>
            </a:p>
          </p:txBody>
        </p:sp>
      </p:grpSp>
      <p:grpSp>
        <p:nvGrpSpPr>
          <p:cNvPr id="55" name="Group 19">
            <a:extLst>
              <a:ext uri="{FF2B5EF4-FFF2-40B4-BE49-F238E27FC236}">
                <a16:creationId xmlns:a16="http://schemas.microsoft.com/office/drawing/2014/main" id="{865CA2DF-CA89-4CE4-957B-B8AAE990CD7E}"/>
              </a:ext>
            </a:extLst>
          </p:cNvPr>
          <p:cNvGrpSpPr>
            <a:grpSpLocks/>
          </p:cNvGrpSpPr>
          <p:nvPr/>
        </p:nvGrpSpPr>
        <p:grpSpPr bwMode="auto">
          <a:xfrm>
            <a:off x="8839200" y="2523068"/>
            <a:ext cx="2627289" cy="1662100"/>
            <a:chOff x="6858000" y="1143000"/>
            <a:chExt cx="2133600" cy="2362200"/>
          </a:xfrm>
        </p:grpSpPr>
        <p:pic>
          <p:nvPicPr>
            <p:cNvPr id="56" name="Picture 8" descr="Indochina 1900.bmp">
              <a:extLst>
                <a:ext uri="{FF2B5EF4-FFF2-40B4-BE49-F238E27FC236}">
                  <a16:creationId xmlns:a16="http://schemas.microsoft.com/office/drawing/2014/main" id="{BE848054-995A-4ED8-A19E-52EC9CB99B98}"/>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1295400"/>
              <a:ext cx="1961707" cy="2057400"/>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pic>
        <p:sp>
          <p:nvSpPr>
            <p:cNvPr id="57" name="Rounded Rectangular Callout 18">
              <a:extLst>
                <a:ext uri="{FF2B5EF4-FFF2-40B4-BE49-F238E27FC236}">
                  <a16:creationId xmlns:a16="http://schemas.microsoft.com/office/drawing/2014/main" id="{6D4F7F4C-C893-42EF-B446-14418348ACED}"/>
                </a:ext>
              </a:extLst>
            </p:cNvPr>
            <p:cNvSpPr/>
            <p:nvPr/>
          </p:nvSpPr>
          <p:spPr>
            <a:xfrm>
              <a:off x="6858000" y="1143000"/>
              <a:ext cx="2133600" cy="2362200"/>
            </a:xfrm>
            <a:prstGeom prst="wedgeRoundRectCallout">
              <a:avLst>
                <a:gd name="adj1" fmla="val -140678"/>
                <a:gd name="adj2" fmla="val 59328"/>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58" name="Freeform 8">
            <a:extLst>
              <a:ext uri="{FF2B5EF4-FFF2-40B4-BE49-F238E27FC236}">
                <a16:creationId xmlns:a16="http://schemas.microsoft.com/office/drawing/2014/main" id="{9621110F-9876-4282-B1AE-646B9CF65507}"/>
              </a:ext>
            </a:extLst>
          </p:cNvPr>
          <p:cNvSpPr>
            <a:spLocks/>
          </p:cNvSpPr>
          <p:nvPr/>
        </p:nvSpPr>
        <p:spPr bwMode="gray">
          <a:xfrm rot="11464218">
            <a:off x="3561268" y="2981959"/>
            <a:ext cx="903288" cy="844928"/>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ln>
            <a:headEnd/>
            <a:tailEnd/>
          </a:ln>
        </p:spPr>
        <p:style>
          <a:lnRef idx="1">
            <a:schemeClr val="accent2"/>
          </a:lnRef>
          <a:fillRef idx="3">
            <a:schemeClr val="accent2"/>
          </a:fillRef>
          <a:effectRef idx="2">
            <a:schemeClr val="accent2"/>
          </a:effectRef>
          <a:fontRef idx="minor">
            <a:schemeClr val="lt1"/>
          </a:fontRef>
        </p:style>
        <p:txBody>
          <a:bodyPr/>
          <a:lstStyle/>
          <a:p>
            <a:pPr>
              <a:defRPr/>
            </a:pPr>
            <a:endParaRPr lang="en-US"/>
          </a:p>
        </p:txBody>
      </p:sp>
      <p:sp>
        <p:nvSpPr>
          <p:cNvPr id="59" name="Rectangle 1">
            <a:extLst>
              <a:ext uri="{FF2B5EF4-FFF2-40B4-BE49-F238E27FC236}">
                <a16:creationId xmlns:a16="http://schemas.microsoft.com/office/drawing/2014/main" id="{EC364614-8879-401F-BE04-CEAF130D580D}"/>
              </a:ext>
            </a:extLst>
          </p:cNvPr>
          <p:cNvSpPr>
            <a:spLocks noChangeArrowheads="1"/>
          </p:cNvSpPr>
          <p:nvPr/>
        </p:nvSpPr>
        <p:spPr bwMode="auto">
          <a:xfrm>
            <a:off x="1149362" y="1853386"/>
            <a:ext cx="959019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
            </a:pPr>
            <a:r>
              <a:rPr lang="en-US" altLang="en-US" sz="2000" dirty="0" err="1">
                <a:solidFill>
                  <a:srgbClr val="000099"/>
                </a:solidFill>
              </a:rPr>
              <a:t>Chính</a:t>
            </a:r>
            <a:r>
              <a:rPr lang="en-US" altLang="en-US" sz="2000" dirty="0">
                <a:solidFill>
                  <a:srgbClr val="000099"/>
                </a:solidFill>
              </a:rPr>
              <a:t> </a:t>
            </a:r>
            <a:r>
              <a:rPr lang="en-US" altLang="en-US" sz="2000" dirty="0" err="1">
                <a:solidFill>
                  <a:srgbClr val="000099"/>
                </a:solidFill>
              </a:rPr>
              <a:t>quyền</a:t>
            </a:r>
            <a:r>
              <a:rPr lang="en-US" altLang="en-US" sz="2000" dirty="0">
                <a:solidFill>
                  <a:srgbClr val="000099"/>
                </a:solidFill>
              </a:rPr>
              <a:t> </a:t>
            </a:r>
            <a:r>
              <a:rPr lang="en-US" altLang="en-US" sz="2000" b="1" u="sng" dirty="0" err="1">
                <a:solidFill>
                  <a:srgbClr val="009900"/>
                </a:solidFill>
              </a:rPr>
              <a:t>triều</a:t>
            </a:r>
            <a:r>
              <a:rPr lang="en-US" altLang="en-US" sz="2000" b="1" u="sng" dirty="0">
                <a:solidFill>
                  <a:srgbClr val="009900"/>
                </a:solidFill>
              </a:rPr>
              <a:t> </a:t>
            </a:r>
            <a:r>
              <a:rPr lang="en-US" altLang="en-US" sz="2000" b="1" u="sng" dirty="0" err="1">
                <a:solidFill>
                  <a:srgbClr val="009900"/>
                </a:solidFill>
              </a:rPr>
              <a:t>Nguyễn</a:t>
            </a:r>
            <a:r>
              <a:rPr lang="en-US" altLang="en-US" sz="2000" b="1" u="sng" dirty="0">
                <a:solidFill>
                  <a:srgbClr val="009900"/>
                </a:solidFill>
              </a:rPr>
              <a:t> </a:t>
            </a:r>
            <a:r>
              <a:rPr lang="en-US" altLang="en-US" sz="2000" dirty="0" err="1">
                <a:solidFill>
                  <a:srgbClr val="000099"/>
                </a:solidFill>
              </a:rPr>
              <a:t>đã</a:t>
            </a:r>
            <a:r>
              <a:rPr lang="en-US" altLang="en-US" sz="2000" dirty="0">
                <a:solidFill>
                  <a:srgbClr val="000099"/>
                </a:solidFill>
              </a:rPr>
              <a:t> </a:t>
            </a:r>
            <a:r>
              <a:rPr lang="en-US" altLang="en-US" sz="2000" dirty="0" err="1">
                <a:solidFill>
                  <a:srgbClr val="000099"/>
                </a:solidFill>
              </a:rPr>
              <a:t>từng</a:t>
            </a:r>
            <a:r>
              <a:rPr lang="en-US" altLang="en-US" sz="2000" dirty="0">
                <a:solidFill>
                  <a:srgbClr val="000099"/>
                </a:solidFill>
              </a:rPr>
              <a:t> </a:t>
            </a:r>
            <a:r>
              <a:rPr lang="en-US" altLang="en-US" sz="2000" dirty="0" err="1">
                <a:solidFill>
                  <a:srgbClr val="000099"/>
                </a:solidFill>
              </a:rPr>
              <a:t>bước</a:t>
            </a:r>
            <a:r>
              <a:rPr lang="en-US" altLang="en-US" sz="2000" dirty="0">
                <a:solidFill>
                  <a:srgbClr val="000099"/>
                </a:solidFill>
              </a:rPr>
              <a:t> </a:t>
            </a:r>
            <a:r>
              <a:rPr lang="en-US" altLang="en-US" sz="2000" b="1" dirty="0" err="1">
                <a:solidFill>
                  <a:srgbClr val="FF0000"/>
                </a:solidFill>
              </a:rPr>
              <a:t>khuất</a:t>
            </a:r>
            <a:r>
              <a:rPr lang="en-US" altLang="en-US" sz="2000" b="1" dirty="0">
                <a:solidFill>
                  <a:srgbClr val="FF0000"/>
                </a:solidFill>
              </a:rPr>
              <a:t> </a:t>
            </a:r>
            <a:r>
              <a:rPr lang="en-US" altLang="en-US" sz="2000" b="1" dirty="0" err="1">
                <a:solidFill>
                  <a:srgbClr val="FF0000"/>
                </a:solidFill>
              </a:rPr>
              <a:t>phục</a:t>
            </a:r>
            <a:r>
              <a:rPr lang="en-US" altLang="en-US" sz="2000" dirty="0">
                <a:solidFill>
                  <a:srgbClr val="000099"/>
                </a:solidFill>
              </a:rPr>
              <a:t> </a:t>
            </a:r>
            <a:r>
              <a:rPr lang="en-US" altLang="en-US" sz="2000" dirty="0" err="1">
                <a:solidFill>
                  <a:srgbClr val="000099"/>
                </a:solidFill>
              </a:rPr>
              <a:t>trước</a:t>
            </a:r>
            <a:r>
              <a:rPr lang="en-US" altLang="en-US" sz="2000" dirty="0">
                <a:solidFill>
                  <a:srgbClr val="000099"/>
                </a:solidFill>
              </a:rPr>
              <a:t> </a:t>
            </a:r>
            <a:r>
              <a:rPr lang="en-US" altLang="en-US" sz="2000" dirty="0" err="1">
                <a:solidFill>
                  <a:srgbClr val="000099"/>
                </a:solidFill>
              </a:rPr>
              <a:t>cuộc</a:t>
            </a:r>
            <a:r>
              <a:rPr lang="en-US" altLang="en-US" sz="2000" dirty="0">
                <a:solidFill>
                  <a:srgbClr val="000099"/>
                </a:solidFill>
              </a:rPr>
              <a:t> </a:t>
            </a:r>
            <a:r>
              <a:rPr lang="en-US" altLang="en-US" sz="2000" dirty="0" err="1">
                <a:solidFill>
                  <a:srgbClr val="000099"/>
                </a:solidFill>
              </a:rPr>
              <a:t>xâm</a:t>
            </a:r>
            <a:r>
              <a:rPr lang="en-US" altLang="en-US" sz="2000" dirty="0">
                <a:solidFill>
                  <a:srgbClr val="000099"/>
                </a:solidFill>
              </a:rPr>
              <a:t> </a:t>
            </a:r>
            <a:r>
              <a:rPr lang="en-US" altLang="en-US" sz="2000" dirty="0" err="1">
                <a:solidFill>
                  <a:srgbClr val="000099"/>
                </a:solidFill>
              </a:rPr>
              <a:t>lược</a:t>
            </a:r>
            <a:r>
              <a:rPr lang="en-US" altLang="en-US" sz="2000" dirty="0">
                <a:solidFill>
                  <a:srgbClr val="000099"/>
                </a:solidFill>
              </a:rPr>
              <a:t> </a:t>
            </a:r>
            <a:r>
              <a:rPr lang="en-US" altLang="en-US" sz="2000" dirty="0" err="1">
                <a:solidFill>
                  <a:srgbClr val="000099"/>
                </a:solidFill>
              </a:rPr>
              <a:t>của</a:t>
            </a:r>
            <a:r>
              <a:rPr lang="en-US" altLang="en-US" sz="2000" dirty="0">
                <a:solidFill>
                  <a:srgbClr val="000099"/>
                </a:solidFill>
              </a:rPr>
              <a:t> </a:t>
            </a:r>
            <a:r>
              <a:rPr lang="en-US" altLang="en-US" sz="2000" dirty="0" err="1">
                <a:solidFill>
                  <a:srgbClr val="000099"/>
                </a:solidFill>
              </a:rPr>
              <a:t>thực</a:t>
            </a:r>
            <a:r>
              <a:rPr lang="en-US" altLang="en-US" sz="2000" dirty="0">
                <a:solidFill>
                  <a:srgbClr val="000099"/>
                </a:solidFill>
              </a:rPr>
              <a:t> </a:t>
            </a:r>
            <a:r>
              <a:rPr lang="en-US" altLang="en-US" sz="2000" dirty="0" err="1">
                <a:solidFill>
                  <a:srgbClr val="000099"/>
                </a:solidFill>
              </a:rPr>
              <a:t>dân</a:t>
            </a:r>
            <a:r>
              <a:rPr lang="en-US" altLang="en-US" sz="2000" dirty="0">
                <a:solidFill>
                  <a:srgbClr val="000099"/>
                </a:solidFill>
              </a:rPr>
              <a:t> </a:t>
            </a:r>
            <a:r>
              <a:rPr lang="en-US" altLang="en-US" sz="2000" dirty="0" err="1">
                <a:solidFill>
                  <a:srgbClr val="000099"/>
                </a:solidFill>
              </a:rPr>
              <a:t>Pháp</a:t>
            </a:r>
            <a:r>
              <a:rPr lang="en-US" altLang="en-US" sz="2000" dirty="0">
                <a:solidFill>
                  <a:srgbClr val="000099"/>
                </a:solidFill>
              </a:rPr>
              <a:t>, </a:t>
            </a:r>
            <a:r>
              <a:rPr lang="en-US" altLang="en-US" sz="2000" dirty="0" err="1">
                <a:solidFill>
                  <a:srgbClr val="000099"/>
                </a:solidFill>
              </a:rPr>
              <a:t>lần</a:t>
            </a:r>
            <a:r>
              <a:rPr lang="en-US" altLang="en-US" sz="2000" dirty="0">
                <a:solidFill>
                  <a:srgbClr val="000099"/>
                </a:solidFill>
              </a:rPr>
              <a:t> </a:t>
            </a:r>
            <a:r>
              <a:rPr lang="en-US" altLang="en-US" sz="2000" dirty="0" err="1">
                <a:solidFill>
                  <a:srgbClr val="000099"/>
                </a:solidFill>
              </a:rPr>
              <a:t>lượt</a:t>
            </a:r>
            <a:r>
              <a:rPr lang="en-US" altLang="en-US" sz="2000" dirty="0">
                <a:solidFill>
                  <a:srgbClr val="000099"/>
                </a:solidFill>
              </a:rPr>
              <a:t> </a:t>
            </a:r>
            <a:r>
              <a:rPr lang="en-US" altLang="en-US" sz="2000" dirty="0" err="1">
                <a:solidFill>
                  <a:srgbClr val="000099"/>
                </a:solidFill>
              </a:rPr>
              <a:t>ký</a:t>
            </a:r>
            <a:r>
              <a:rPr lang="en-US" altLang="en-US" sz="2000" dirty="0">
                <a:solidFill>
                  <a:srgbClr val="000099"/>
                </a:solidFill>
              </a:rPr>
              <a:t> </a:t>
            </a:r>
            <a:r>
              <a:rPr lang="en-US" altLang="en-US" sz="2000" dirty="0" err="1">
                <a:solidFill>
                  <a:srgbClr val="000099"/>
                </a:solidFill>
              </a:rPr>
              <a:t>kết</a:t>
            </a:r>
            <a:r>
              <a:rPr lang="en-US" altLang="en-US" sz="2000" dirty="0">
                <a:solidFill>
                  <a:srgbClr val="000099"/>
                </a:solidFill>
              </a:rPr>
              <a:t> </a:t>
            </a:r>
            <a:r>
              <a:rPr lang="en-US" altLang="en-US" sz="2000" dirty="0" err="1">
                <a:solidFill>
                  <a:srgbClr val="000099"/>
                </a:solidFill>
              </a:rPr>
              <a:t>các</a:t>
            </a:r>
            <a:r>
              <a:rPr lang="en-US" altLang="en-US" sz="2000" dirty="0">
                <a:solidFill>
                  <a:srgbClr val="000099"/>
                </a:solidFill>
              </a:rPr>
              <a:t> </a:t>
            </a:r>
            <a:r>
              <a:rPr lang="en-US" altLang="en-US" sz="2000" dirty="0" err="1">
                <a:solidFill>
                  <a:srgbClr val="000099"/>
                </a:solidFill>
              </a:rPr>
              <a:t>hiệp</a:t>
            </a:r>
            <a:r>
              <a:rPr lang="en-US" altLang="en-US" sz="2000" dirty="0">
                <a:solidFill>
                  <a:srgbClr val="000099"/>
                </a:solidFill>
              </a:rPr>
              <a:t> </a:t>
            </a:r>
            <a:r>
              <a:rPr lang="en-US" altLang="en-US" sz="2000" dirty="0" err="1">
                <a:solidFill>
                  <a:srgbClr val="000099"/>
                </a:solidFill>
              </a:rPr>
              <a:t>ước</a:t>
            </a:r>
            <a:r>
              <a:rPr lang="en-US" altLang="en-US" sz="2000" dirty="0">
                <a:solidFill>
                  <a:srgbClr val="000099"/>
                </a:solidFill>
              </a:rPr>
              <a:t> </a:t>
            </a:r>
            <a:r>
              <a:rPr lang="en-US" altLang="en-US" sz="2000" b="1" dirty="0" err="1">
                <a:solidFill>
                  <a:srgbClr val="990033"/>
                </a:solidFill>
              </a:rPr>
              <a:t>đầu</a:t>
            </a:r>
            <a:r>
              <a:rPr lang="en-US" altLang="en-US" sz="2000" b="1" dirty="0">
                <a:solidFill>
                  <a:srgbClr val="990033"/>
                </a:solidFill>
              </a:rPr>
              <a:t> </a:t>
            </a:r>
            <a:r>
              <a:rPr lang="en-US" altLang="en-US" sz="2000" b="1" dirty="0" err="1">
                <a:solidFill>
                  <a:srgbClr val="990033"/>
                </a:solidFill>
              </a:rPr>
              <a:t>hàng</a:t>
            </a:r>
            <a:r>
              <a:rPr lang="en-US" altLang="en-US" sz="2000" dirty="0">
                <a:solidFill>
                  <a:srgbClr val="000099"/>
                </a:solidFill>
              </a:rPr>
              <a:t>, </a:t>
            </a:r>
            <a:r>
              <a:rPr lang="en-US" altLang="en-US" sz="2000" b="1" dirty="0" err="1">
                <a:solidFill>
                  <a:srgbClr val="FF0000"/>
                </a:solidFill>
              </a:rPr>
              <a:t>thừa</a:t>
            </a:r>
            <a:r>
              <a:rPr lang="en-US" altLang="en-US" sz="2000" b="1" dirty="0">
                <a:solidFill>
                  <a:srgbClr val="FF0000"/>
                </a:solidFill>
              </a:rPr>
              <a:t> </a:t>
            </a:r>
            <a:r>
              <a:rPr lang="en-US" altLang="en-US" sz="2000" b="1" dirty="0" err="1">
                <a:solidFill>
                  <a:srgbClr val="FF0000"/>
                </a:solidFill>
              </a:rPr>
              <a:t>nhận</a:t>
            </a:r>
            <a:r>
              <a:rPr lang="en-US" altLang="en-US" sz="2000" b="1" dirty="0">
                <a:solidFill>
                  <a:srgbClr val="FF0000"/>
                </a:solidFill>
              </a:rPr>
              <a:t> </a:t>
            </a:r>
            <a:r>
              <a:rPr lang="en-US" altLang="en-US" sz="2000" b="1" dirty="0" err="1">
                <a:solidFill>
                  <a:srgbClr val="FF0000"/>
                </a:solidFill>
              </a:rPr>
              <a:t>nền</a:t>
            </a:r>
            <a:r>
              <a:rPr lang="en-US" altLang="en-US" sz="2000" b="1" dirty="0">
                <a:solidFill>
                  <a:srgbClr val="FF0000"/>
                </a:solidFill>
              </a:rPr>
              <a:t> </a:t>
            </a:r>
            <a:r>
              <a:rPr lang="en-US" altLang="en-US" sz="2000" b="1" dirty="0" err="1">
                <a:solidFill>
                  <a:srgbClr val="FF0000"/>
                </a:solidFill>
              </a:rPr>
              <a:t>bảo</a:t>
            </a:r>
            <a:r>
              <a:rPr lang="en-US" altLang="en-US" sz="2000" b="1" dirty="0">
                <a:solidFill>
                  <a:srgbClr val="FF0000"/>
                </a:solidFill>
              </a:rPr>
              <a:t> </a:t>
            </a:r>
            <a:r>
              <a:rPr lang="en-US" altLang="en-US" sz="2000" b="1" dirty="0" err="1">
                <a:solidFill>
                  <a:srgbClr val="FF0000"/>
                </a:solidFill>
              </a:rPr>
              <a:t>hộ</a:t>
            </a:r>
            <a:r>
              <a:rPr lang="en-US" altLang="en-US" sz="2000" b="1" dirty="0">
                <a:solidFill>
                  <a:srgbClr val="FF0000"/>
                </a:solidFill>
              </a:rPr>
              <a:t> </a:t>
            </a:r>
            <a:r>
              <a:rPr lang="en-US" altLang="en-US" sz="2000" dirty="0" err="1">
                <a:solidFill>
                  <a:srgbClr val="000099"/>
                </a:solidFill>
              </a:rPr>
              <a:t>của</a:t>
            </a:r>
            <a:r>
              <a:rPr lang="en-US" altLang="en-US" sz="2000" dirty="0">
                <a:solidFill>
                  <a:srgbClr val="000099"/>
                </a:solidFill>
              </a:rPr>
              <a:t> </a:t>
            </a:r>
            <a:r>
              <a:rPr lang="en-US" altLang="en-US" sz="2000" dirty="0" err="1">
                <a:solidFill>
                  <a:srgbClr val="000099"/>
                </a:solidFill>
              </a:rPr>
              <a:t>thực</a:t>
            </a:r>
            <a:r>
              <a:rPr lang="en-US" altLang="en-US" sz="2000" dirty="0">
                <a:solidFill>
                  <a:srgbClr val="000099"/>
                </a:solidFill>
              </a:rPr>
              <a:t> </a:t>
            </a:r>
            <a:r>
              <a:rPr lang="en-US" altLang="en-US" sz="2000" dirty="0" err="1">
                <a:solidFill>
                  <a:srgbClr val="000099"/>
                </a:solidFill>
              </a:rPr>
              <a:t>dân</a:t>
            </a:r>
            <a:r>
              <a:rPr lang="en-US" altLang="en-US" sz="2000" dirty="0">
                <a:solidFill>
                  <a:srgbClr val="000099"/>
                </a:solidFill>
              </a:rPr>
              <a:t> </a:t>
            </a:r>
            <a:r>
              <a:rPr lang="en-US" altLang="en-US" sz="2000" dirty="0" err="1">
                <a:solidFill>
                  <a:srgbClr val="000099"/>
                </a:solidFill>
              </a:rPr>
              <a:t>Pháp</a:t>
            </a:r>
            <a:r>
              <a:rPr lang="en-US" altLang="en-US" sz="2000" dirty="0">
                <a:solidFill>
                  <a:srgbClr val="000099"/>
                </a:solidFill>
              </a:rPr>
              <a:t> </a:t>
            </a:r>
            <a:r>
              <a:rPr lang="en-US" altLang="en-US" sz="2000" dirty="0" err="1">
                <a:solidFill>
                  <a:srgbClr val="000099"/>
                </a:solidFill>
              </a:rPr>
              <a:t>trên</a:t>
            </a:r>
            <a:r>
              <a:rPr lang="en-US" altLang="en-US" sz="2000" dirty="0">
                <a:solidFill>
                  <a:srgbClr val="000099"/>
                </a:solidFill>
              </a:rPr>
              <a:t> </a:t>
            </a:r>
            <a:r>
              <a:rPr lang="en-US" altLang="en-US" sz="2000" dirty="0" err="1">
                <a:solidFill>
                  <a:srgbClr val="000099"/>
                </a:solidFill>
              </a:rPr>
              <a:t>toàn</a:t>
            </a:r>
            <a:r>
              <a:rPr lang="en-US" altLang="en-US" sz="2000" dirty="0">
                <a:solidFill>
                  <a:srgbClr val="000099"/>
                </a:solidFill>
              </a:rPr>
              <a:t> </a:t>
            </a:r>
            <a:r>
              <a:rPr lang="en-US" altLang="en-US" sz="2000" dirty="0" err="1">
                <a:solidFill>
                  <a:srgbClr val="000099"/>
                </a:solidFill>
              </a:rPr>
              <a:t>cõi</a:t>
            </a:r>
            <a:r>
              <a:rPr lang="en-US" altLang="en-US" sz="2000" dirty="0">
                <a:solidFill>
                  <a:srgbClr val="000099"/>
                </a:solidFill>
              </a:rPr>
              <a:t> </a:t>
            </a:r>
            <a:r>
              <a:rPr lang="en-US" altLang="en-US" sz="2000" dirty="0" err="1">
                <a:solidFill>
                  <a:srgbClr val="000099"/>
                </a:solidFill>
              </a:rPr>
              <a:t>Việt</a:t>
            </a:r>
            <a:r>
              <a:rPr lang="en-US" altLang="en-US" sz="2000" dirty="0">
                <a:solidFill>
                  <a:srgbClr val="000099"/>
                </a:solidFill>
              </a:rPr>
              <a:t> Nam</a:t>
            </a:r>
            <a:r>
              <a:rPr lang="en-US" altLang="en-US" sz="2000" dirty="0">
                <a:solidFill>
                  <a:srgbClr val="000066"/>
                </a:solidFill>
              </a:rPr>
              <a:t>.</a:t>
            </a:r>
          </a:p>
        </p:txBody>
      </p:sp>
      <p:sp>
        <p:nvSpPr>
          <p:cNvPr id="60" name="Rectangle 59">
            <a:extLst>
              <a:ext uri="{FF2B5EF4-FFF2-40B4-BE49-F238E27FC236}">
                <a16:creationId xmlns:a16="http://schemas.microsoft.com/office/drawing/2014/main" id="{BE221390-0280-4150-B2A4-C4ED54E7C69C}"/>
              </a:ext>
            </a:extLst>
          </p:cNvPr>
          <p:cNvSpPr/>
          <p:nvPr/>
        </p:nvSpPr>
        <p:spPr>
          <a:xfrm>
            <a:off x="762793" y="1493959"/>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61" name="Rectangle 60">
            <a:extLst>
              <a:ext uri="{FF2B5EF4-FFF2-40B4-BE49-F238E27FC236}">
                <a16:creationId xmlns:a16="http://schemas.microsoft.com/office/drawing/2014/main" id="{22AEA60A-764B-49C6-9DB4-ED36DF8E6619}"/>
              </a:ext>
            </a:extLst>
          </p:cNvPr>
          <p:cNvSpPr/>
          <p:nvPr/>
        </p:nvSpPr>
        <p:spPr>
          <a:xfrm>
            <a:off x="0" y="1120360"/>
            <a:ext cx="9344151" cy="430887"/>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2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2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2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grpSp>
        <p:nvGrpSpPr>
          <p:cNvPr id="62" name="Group 21">
            <a:extLst>
              <a:ext uri="{FF2B5EF4-FFF2-40B4-BE49-F238E27FC236}">
                <a16:creationId xmlns:a16="http://schemas.microsoft.com/office/drawing/2014/main" id="{AC6DF887-EA9A-4F34-A6FB-4D7FE2E56209}"/>
              </a:ext>
            </a:extLst>
          </p:cNvPr>
          <p:cNvGrpSpPr>
            <a:grpSpLocks/>
          </p:cNvGrpSpPr>
          <p:nvPr/>
        </p:nvGrpSpPr>
        <p:grpSpPr bwMode="auto">
          <a:xfrm>
            <a:off x="-8888" y="944122"/>
            <a:ext cx="12039600" cy="45719"/>
            <a:chOff x="240" y="576"/>
            <a:chExt cx="5298" cy="0"/>
          </a:xfrm>
        </p:grpSpPr>
        <p:sp>
          <p:nvSpPr>
            <p:cNvPr id="63" name="Line 7">
              <a:extLst>
                <a:ext uri="{FF2B5EF4-FFF2-40B4-BE49-F238E27FC236}">
                  <a16:creationId xmlns:a16="http://schemas.microsoft.com/office/drawing/2014/main" id="{66351A70-7F04-4598-93E1-E78BDD89AC5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sp>
          <p:nvSpPr>
            <p:cNvPr id="64" name="Line 8">
              <a:extLst>
                <a:ext uri="{FF2B5EF4-FFF2-40B4-BE49-F238E27FC236}">
                  <a16:creationId xmlns:a16="http://schemas.microsoft.com/office/drawing/2014/main" id="{343EC8CB-DA30-4718-AB05-09C1175209C9}"/>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grpSp>
      <p:sp>
        <p:nvSpPr>
          <p:cNvPr id="65" name="TextBox 64">
            <a:extLst>
              <a:ext uri="{FF2B5EF4-FFF2-40B4-BE49-F238E27FC236}">
                <a16:creationId xmlns:a16="http://schemas.microsoft.com/office/drawing/2014/main" id="{46B60954-19B5-4C12-8C94-2DFB153B2E6E}"/>
              </a:ext>
            </a:extLst>
          </p:cNvPr>
          <p:cNvSpPr txBox="1"/>
          <p:nvPr/>
        </p:nvSpPr>
        <p:spPr>
          <a:xfrm>
            <a:off x="-31230" y="289957"/>
            <a:ext cx="7639984"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par>
                                <p:cTn id="10" presetID="53" presetClass="entr" presetSubtype="16" fill="hold" nodeType="withEffect">
                                  <p:stCondLst>
                                    <p:cond delay="0"/>
                                  </p:stCondLst>
                                  <p:childTnLst>
                                    <p:set>
                                      <p:cBhvr>
                                        <p:cTn id="11" dur="1" fill="hold">
                                          <p:stCondLst>
                                            <p:cond delay="0"/>
                                          </p:stCondLst>
                                        </p:cTn>
                                        <p:tgtEl>
                                          <p:spTgt spid="44"/>
                                        </p:tgtEl>
                                        <p:attrNameLst>
                                          <p:attrName>style.visibility</p:attrName>
                                        </p:attrNameLst>
                                      </p:cBhvr>
                                      <p:to>
                                        <p:strVal val="visible"/>
                                      </p:to>
                                    </p:set>
                                    <p:anim calcmode="lin" valueType="num">
                                      <p:cBhvr>
                                        <p:cTn id="12" dur="500" fill="hold"/>
                                        <p:tgtEl>
                                          <p:spTgt spid="44"/>
                                        </p:tgtEl>
                                        <p:attrNameLst>
                                          <p:attrName>ppt_w</p:attrName>
                                        </p:attrNameLst>
                                      </p:cBhvr>
                                      <p:tavLst>
                                        <p:tav tm="0">
                                          <p:val>
                                            <p:fltVal val="0"/>
                                          </p:val>
                                        </p:tav>
                                        <p:tav tm="100000">
                                          <p:val>
                                            <p:strVal val="#ppt_w"/>
                                          </p:val>
                                        </p:tav>
                                      </p:tavLst>
                                    </p:anim>
                                    <p:anim calcmode="lin" valueType="num">
                                      <p:cBhvr>
                                        <p:cTn id="13" dur="500" fill="hold"/>
                                        <p:tgtEl>
                                          <p:spTgt spid="44"/>
                                        </p:tgtEl>
                                        <p:attrNameLst>
                                          <p:attrName>ppt_h</p:attrName>
                                        </p:attrNameLst>
                                      </p:cBhvr>
                                      <p:tavLst>
                                        <p:tav tm="0">
                                          <p:val>
                                            <p:fltVal val="0"/>
                                          </p:val>
                                        </p:tav>
                                        <p:tav tm="100000">
                                          <p:val>
                                            <p:strVal val="#ppt_h"/>
                                          </p:val>
                                        </p:tav>
                                      </p:tavLst>
                                    </p:anim>
                                    <p:animEffect transition="in" filter="fade">
                                      <p:cBhvr>
                                        <p:cTn id="14" dur="500"/>
                                        <p:tgtEl>
                                          <p:spTgt spid="4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p:cTn id="17" dur="500" fill="hold"/>
                                        <p:tgtEl>
                                          <p:spTgt spid="45"/>
                                        </p:tgtEl>
                                        <p:attrNameLst>
                                          <p:attrName>ppt_w</p:attrName>
                                        </p:attrNameLst>
                                      </p:cBhvr>
                                      <p:tavLst>
                                        <p:tav tm="0">
                                          <p:val>
                                            <p:fltVal val="0"/>
                                          </p:val>
                                        </p:tav>
                                        <p:tav tm="100000">
                                          <p:val>
                                            <p:strVal val="#ppt_w"/>
                                          </p:val>
                                        </p:tav>
                                      </p:tavLst>
                                    </p:anim>
                                    <p:anim calcmode="lin" valueType="num">
                                      <p:cBhvr>
                                        <p:cTn id="18" dur="500" fill="hold"/>
                                        <p:tgtEl>
                                          <p:spTgt spid="45"/>
                                        </p:tgtEl>
                                        <p:attrNameLst>
                                          <p:attrName>ppt_h</p:attrName>
                                        </p:attrNameLst>
                                      </p:cBhvr>
                                      <p:tavLst>
                                        <p:tav tm="0">
                                          <p:val>
                                            <p:fltVal val="0"/>
                                          </p:val>
                                        </p:tav>
                                        <p:tav tm="100000">
                                          <p:val>
                                            <p:strVal val="#ppt_h"/>
                                          </p:val>
                                        </p:tav>
                                      </p:tavLst>
                                    </p:anim>
                                    <p:animEffect transition="in" filter="fade">
                                      <p:cBhvr>
                                        <p:cTn id="19" dur="500"/>
                                        <p:tgtEl>
                                          <p:spTgt spid="45"/>
                                        </p:tgtEl>
                                      </p:cBhvr>
                                    </p:animEffect>
                                  </p:childTnLst>
                                </p:cTn>
                              </p:par>
                              <p:par>
                                <p:cTn id="20" presetID="53" presetClass="entr" presetSubtype="16" fill="hold" nodeType="with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p:cTn id="22" dur="500" fill="hold"/>
                                        <p:tgtEl>
                                          <p:spTgt spid="46"/>
                                        </p:tgtEl>
                                        <p:attrNameLst>
                                          <p:attrName>ppt_w</p:attrName>
                                        </p:attrNameLst>
                                      </p:cBhvr>
                                      <p:tavLst>
                                        <p:tav tm="0">
                                          <p:val>
                                            <p:fltVal val="0"/>
                                          </p:val>
                                        </p:tav>
                                        <p:tav tm="100000">
                                          <p:val>
                                            <p:strVal val="#ppt_w"/>
                                          </p:val>
                                        </p:tav>
                                      </p:tavLst>
                                    </p:anim>
                                    <p:anim calcmode="lin" valueType="num">
                                      <p:cBhvr>
                                        <p:cTn id="23" dur="500" fill="hold"/>
                                        <p:tgtEl>
                                          <p:spTgt spid="46"/>
                                        </p:tgtEl>
                                        <p:attrNameLst>
                                          <p:attrName>ppt_h</p:attrName>
                                        </p:attrNameLst>
                                      </p:cBhvr>
                                      <p:tavLst>
                                        <p:tav tm="0">
                                          <p:val>
                                            <p:fltVal val="0"/>
                                          </p:val>
                                        </p:tav>
                                        <p:tav tm="100000">
                                          <p:val>
                                            <p:strVal val="#ppt_h"/>
                                          </p:val>
                                        </p:tav>
                                      </p:tavLst>
                                    </p:anim>
                                    <p:animEffect transition="in" filter="fade">
                                      <p:cBhvr>
                                        <p:cTn id="24" dur="500"/>
                                        <p:tgtEl>
                                          <p:spTgt spid="46"/>
                                        </p:tgtEl>
                                      </p:cBhvr>
                                    </p:animEffect>
                                  </p:childTnLst>
                                </p:cTn>
                              </p:par>
                              <p:par>
                                <p:cTn id="25" presetID="53" presetClass="entr" presetSubtype="16"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p:cTn id="27" dur="500" fill="hold"/>
                                        <p:tgtEl>
                                          <p:spTgt spid="47"/>
                                        </p:tgtEl>
                                        <p:attrNameLst>
                                          <p:attrName>ppt_w</p:attrName>
                                        </p:attrNameLst>
                                      </p:cBhvr>
                                      <p:tavLst>
                                        <p:tav tm="0">
                                          <p:val>
                                            <p:fltVal val="0"/>
                                          </p:val>
                                        </p:tav>
                                        <p:tav tm="100000">
                                          <p:val>
                                            <p:strVal val="#ppt_w"/>
                                          </p:val>
                                        </p:tav>
                                      </p:tavLst>
                                    </p:anim>
                                    <p:anim calcmode="lin" valueType="num">
                                      <p:cBhvr>
                                        <p:cTn id="28" dur="500" fill="hold"/>
                                        <p:tgtEl>
                                          <p:spTgt spid="47"/>
                                        </p:tgtEl>
                                        <p:attrNameLst>
                                          <p:attrName>ppt_h</p:attrName>
                                        </p:attrNameLst>
                                      </p:cBhvr>
                                      <p:tavLst>
                                        <p:tav tm="0">
                                          <p:val>
                                            <p:fltVal val="0"/>
                                          </p:val>
                                        </p:tav>
                                        <p:tav tm="100000">
                                          <p:val>
                                            <p:strVal val="#ppt_h"/>
                                          </p:val>
                                        </p:tav>
                                      </p:tavLst>
                                    </p:anim>
                                    <p:animEffect transition="in" filter="fade">
                                      <p:cBhvr>
                                        <p:cTn id="29" dur="500"/>
                                        <p:tgtEl>
                                          <p:spTgt spid="47"/>
                                        </p:tgtEl>
                                      </p:cBhvr>
                                    </p:animEffect>
                                  </p:childTnLst>
                                </p:cTn>
                              </p:par>
                              <p:par>
                                <p:cTn id="30" presetID="53" presetClass="entr" presetSubtype="16" fill="hold" nodeType="withEffect">
                                  <p:stCondLst>
                                    <p:cond delay="0"/>
                                  </p:stCondLst>
                                  <p:childTnLst>
                                    <p:set>
                                      <p:cBhvr>
                                        <p:cTn id="31" dur="1" fill="hold">
                                          <p:stCondLst>
                                            <p:cond delay="0"/>
                                          </p:stCondLst>
                                        </p:cTn>
                                        <p:tgtEl>
                                          <p:spTgt spid="48"/>
                                        </p:tgtEl>
                                        <p:attrNameLst>
                                          <p:attrName>style.visibility</p:attrName>
                                        </p:attrNameLst>
                                      </p:cBhvr>
                                      <p:to>
                                        <p:strVal val="visible"/>
                                      </p:to>
                                    </p:set>
                                    <p:anim calcmode="lin" valueType="num">
                                      <p:cBhvr>
                                        <p:cTn id="32" dur="500" fill="hold"/>
                                        <p:tgtEl>
                                          <p:spTgt spid="48"/>
                                        </p:tgtEl>
                                        <p:attrNameLst>
                                          <p:attrName>ppt_w</p:attrName>
                                        </p:attrNameLst>
                                      </p:cBhvr>
                                      <p:tavLst>
                                        <p:tav tm="0">
                                          <p:val>
                                            <p:fltVal val="0"/>
                                          </p:val>
                                        </p:tav>
                                        <p:tav tm="100000">
                                          <p:val>
                                            <p:strVal val="#ppt_w"/>
                                          </p:val>
                                        </p:tav>
                                      </p:tavLst>
                                    </p:anim>
                                    <p:anim calcmode="lin" valueType="num">
                                      <p:cBhvr>
                                        <p:cTn id="33" dur="500" fill="hold"/>
                                        <p:tgtEl>
                                          <p:spTgt spid="48"/>
                                        </p:tgtEl>
                                        <p:attrNameLst>
                                          <p:attrName>ppt_h</p:attrName>
                                        </p:attrNameLst>
                                      </p:cBhvr>
                                      <p:tavLst>
                                        <p:tav tm="0">
                                          <p:val>
                                            <p:fltVal val="0"/>
                                          </p:val>
                                        </p:tav>
                                        <p:tav tm="100000">
                                          <p:val>
                                            <p:strVal val="#ppt_h"/>
                                          </p:val>
                                        </p:tav>
                                      </p:tavLst>
                                    </p:anim>
                                    <p:animEffect transition="in" filter="fade">
                                      <p:cBhvr>
                                        <p:cTn id="34" dur="500"/>
                                        <p:tgtEl>
                                          <p:spTgt spid="48"/>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59"/>
                                        </p:tgtEl>
                                        <p:attrNameLst>
                                          <p:attrName>style.visibility</p:attrName>
                                        </p:attrNameLst>
                                      </p:cBhvr>
                                      <p:to>
                                        <p:strVal val="visible"/>
                                      </p:to>
                                    </p:set>
                                    <p:animEffect transition="in" filter="fade">
                                      <p:cBhvr>
                                        <p:cTn id="39" dur="1000"/>
                                        <p:tgtEl>
                                          <p:spTgt spid="59"/>
                                        </p:tgtEl>
                                      </p:cBhvr>
                                    </p:animEffect>
                                    <p:anim calcmode="lin" valueType="num">
                                      <p:cBhvr>
                                        <p:cTn id="40" dur="1000" fill="hold"/>
                                        <p:tgtEl>
                                          <p:spTgt spid="59"/>
                                        </p:tgtEl>
                                        <p:attrNameLst>
                                          <p:attrName>ppt_x</p:attrName>
                                        </p:attrNameLst>
                                      </p:cBhvr>
                                      <p:tavLst>
                                        <p:tav tm="0">
                                          <p:val>
                                            <p:strVal val="#ppt_x"/>
                                          </p:val>
                                        </p:tav>
                                        <p:tav tm="100000">
                                          <p:val>
                                            <p:strVal val="#ppt_x"/>
                                          </p:val>
                                        </p:tav>
                                      </p:tavLst>
                                    </p:anim>
                                    <p:anim calcmode="lin" valueType="num">
                                      <p:cBhvr>
                                        <p:cTn id="41"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51"/>
                                        </p:tgtEl>
                                        <p:attrNameLst>
                                          <p:attrName>style.visibility</p:attrName>
                                        </p:attrNameLst>
                                      </p:cBhvr>
                                      <p:to>
                                        <p:strVal val="visible"/>
                                      </p:to>
                                    </p:set>
                                    <p:animEffect transition="in" filter="fade">
                                      <p:cBhvr>
                                        <p:cTn id="46" dur="1000"/>
                                        <p:tgtEl>
                                          <p:spTgt spid="51"/>
                                        </p:tgtEl>
                                      </p:cBhvr>
                                    </p:animEffect>
                                    <p:anim calcmode="lin" valueType="num">
                                      <p:cBhvr>
                                        <p:cTn id="47" dur="1000" fill="hold"/>
                                        <p:tgtEl>
                                          <p:spTgt spid="51"/>
                                        </p:tgtEl>
                                        <p:attrNameLst>
                                          <p:attrName>ppt_x</p:attrName>
                                        </p:attrNameLst>
                                      </p:cBhvr>
                                      <p:tavLst>
                                        <p:tav tm="0">
                                          <p:val>
                                            <p:strVal val="#ppt_x"/>
                                          </p:val>
                                        </p:tav>
                                        <p:tav tm="100000">
                                          <p:val>
                                            <p:strVal val="#ppt_x"/>
                                          </p:val>
                                        </p:tav>
                                      </p:tavLst>
                                    </p:anim>
                                    <p:anim calcmode="lin" valueType="num">
                                      <p:cBhvr>
                                        <p:cTn id="48" dur="1000" fill="hold"/>
                                        <p:tgtEl>
                                          <p:spTgt spid="51"/>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Effect transition="in" filter="fade">
                                      <p:cBhvr>
                                        <p:cTn id="51" dur="1000"/>
                                        <p:tgtEl>
                                          <p:spTgt spid="49"/>
                                        </p:tgtEl>
                                      </p:cBhvr>
                                    </p:animEffect>
                                    <p:anim calcmode="lin" valueType="num">
                                      <p:cBhvr>
                                        <p:cTn id="52" dur="1000" fill="hold"/>
                                        <p:tgtEl>
                                          <p:spTgt spid="49"/>
                                        </p:tgtEl>
                                        <p:attrNameLst>
                                          <p:attrName>ppt_x</p:attrName>
                                        </p:attrNameLst>
                                      </p:cBhvr>
                                      <p:tavLst>
                                        <p:tav tm="0">
                                          <p:val>
                                            <p:strVal val="#ppt_x"/>
                                          </p:val>
                                        </p:tav>
                                        <p:tav tm="100000">
                                          <p:val>
                                            <p:strVal val="#ppt_x"/>
                                          </p:val>
                                        </p:tav>
                                      </p:tavLst>
                                    </p:anim>
                                    <p:anim calcmode="lin" valueType="num">
                                      <p:cBhvr>
                                        <p:cTn id="53"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nodeType="clickEffect">
                                  <p:stCondLst>
                                    <p:cond delay="0"/>
                                  </p:stCondLst>
                                  <p:childTnLst>
                                    <p:set>
                                      <p:cBhvr>
                                        <p:cTn id="57" dur="1" fill="hold">
                                          <p:stCondLst>
                                            <p:cond delay="0"/>
                                          </p:stCondLst>
                                        </p:cTn>
                                        <p:tgtEl>
                                          <p:spTgt spid="58"/>
                                        </p:tgtEl>
                                        <p:attrNameLst>
                                          <p:attrName>style.visibility</p:attrName>
                                        </p:attrNameLst>
                                      </p:cBhvr>
                                      <p:to>
                                        <p:strVal val="visible"/>
                                      </p:to>
                                    </p:set>
                                    <p:animEffect transition="in" filter="fade">
                                      <p:cBhvr>
                                        <p:cTn id="58" dur="1000"/>
                                        <p:tgtEl>
                                          <p:spTgt spid="58"/>
                                        </p:tgtEl>
                                      </p:cBhvr>
                                    </p:animEffect>
                                    <p:anim calcmode="lin" valueType="num">
                                      <p:cBhvr>
                                        <p:cTn id="59" dur="1000" fill="hold"/>
                                        <p:tgtEl>
                                          <p:spTgt spid="58"/>
                                        </p:tgtEl>
                                        <p:attrNameLst>
                                          <p:attrName>ppt_x</p:attrName>
                                        </p:attrNameLst>
                                      </p:cBhvr>
                                      <p:tavLst>
                                        <p:tav tm="0">
                                          <p:val>
                                            <p:strVal val="#ppt_x"/>
                                          </p:val>
                                        </p:tav>
                                        <p:tav tm="100000">
                                          <p:val>
                                            <p:strVal val="#ppt_x"/>
                                          </p:val>
                                        </p:tav>
                                      </p:tavLst>
                                    </p:anim>
                                    <p:anim calcmode="lin" valueType="num">
                                      <p:cBhvr>
                                        <p:cTn id="60" dur="1000" fill="hold"/>
                                        <p:tgtEl>
                                          <p:spTgt spid="58"/>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nodeType="clickEffect">
                                  <p:stCondLst>
                                    <p:cond delay="0"/>
                                  </p:stCondLst>
                                  <p:childTnLst>
                                    <p:set>
                                      <p:cBhvr>
                                        <p:cTn id="64" dur="1" fill="hold">
                                          <p:stCondLst>
                                            <p:cond delay="0"/>
                                          </p:stCondLst>
                                        </p:cTn>
                                        <p:tgtEl>
                                          <p:spTgt spid="52"/>
                                        </p:tgtEl>
                                        <p:attrNameLst>
                                          <p:attrName>style.visibility</p:attrName>
                                        </p:attrNameLst>
                                      </p:cBhvr>
                                      <p:to>
                                        <p:strVal val="visible"/>
                                      </p:to>
                                    </p:set>
                                    <p:animEffect transition="in" filter="fade">
                                      <p:cBhvr>
                                        <p:cTn id="65" dur="1000"/>
                                        <p:tgtEl>
                                          <p:spTgt spid="52"/>
                                        </p:tgtEl>
                                      </p:cBhvr>
                                    </p:animEffect>
                                    <p:anim calcmode="lin" valueType="num">
                                      <p:cBhvr>
                                        <p:cTn id="66" dur="1000" fill="hold"/>
                                        <p:tgtEl>
                                          <p:spTgt spid="52"/>
                                        </p:tgtEl>
                                        <p:attrNameLst>
                                          <p:attrName>ppt_x</p:attrName>
                                        </p:attrNameLst>
                                      </p:cBhvr>
                                      <p:tavLst>
                                        <p:tav tm="0">
                                          <p:val>
                                            <p:strVal val="#ppt_x"/>
                                          </p:val>
                                        </p:tav>
                                        <p:tav tm="100000">
                                          <p:val>
                                            <p:strVal val="#ppt_x"/>
                                          </p:val>
                                        </p:tav>
                                      </p:tavLst>
                                    </p:anim>
                                    <p:anim calcmode="lin" valueType="num">
                                      <p:cBhvr>
                                        <p:cTn id="67"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nodeType="clickEffect">
                                  <p:stCondLst>
                                    <p:cond delay="0"/>
                                  </p:stCondLst>
                                  <p:childTnLst>
                                    <p:set>
                                      <p:cBhvr>
                                        <p:cTn id="71" dur="1" fill="hold">
                                          <p:stCondLst>
                                            <p:cond delay="0"/>
                                          </p:stCondLst>
                                        </p:cTn>
                                        <p:tgtEl>
                                          <p:spTgt spid="55"/>
                                        </p:tgtEl>
                                        <p:attrNameLst>
                                          <p:attrName>style.visibility</p:attrName>
                                        </p:attrNameLst>
                                      </p:cBhvr>
                                      <p:to>
                                        <p:strVal val="visible"/>
                                      </p:to>
                                    </p:set>
                                    <p:animEffect transition="in" filter="fade">
                                      <p:cBhvr>
                                        <p:cTn id="72" dur="1000"/>
                                        <p:tgtEl>
                                          <p:spTgt spid="55"/>
                                        </p:tgtEl>
                                      </p:cBhvr>
                                    </p:animEffect>
                                    <p:anim calcmode="lin" valueType="num">
                                      <p:cBhvr>
                                        <p:cTn id="73" dur="1000" fill="hold"/>
                                        <p:tgtEl>
                                          <p:spTgt spid="55"/>
                                        </p:tgtEl>
                                        <p:attrNameLst>
                                          <p:attrName>ppt_x</p:attrName>
                                        </p:attrNameLst>
                                      </p:cBhvr>
                                      <p:tavLst>
                                        <p:tav tm="0">
                                          <p:val>
                                            <p:strVal val="#ppt_x"/>
                                          </p:val>
                                        </p:tav>
                                        <p:tav tm="100000">
                                          <p:val>
                                            <p:strVal val="#ppt_x"/>
                                          </p:val>
                                        </p:tav>
                                      </p:tavLst>
                                    </p:anim>
                                    <p:anim calcmode="lin" valueType="num">
                                      <p:cBhvr>
                                        <p:cTn id="74"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2" presetClass="entr" presetSubtype="0" fill="hold" grpId="0" nodeType="clickEffect">
                                  <p:stCondLst>
                                    <p:cond delay="0"/>
                                  </p:stCondLst>
                                  <p:childTnLst>
                                    <p:set>
                                      <p:cBhvr>
                                        <p:cTn id="78" dur="1" fill="hold">
                                          <p:stCondLst>
                                            <p:cond delay="0"/>
                                          </p:stCondLst>
                                        </p:cTn>
                                        <p:tgtEl>
                                          <p:spTgt spid="50"/>
                                        </p:tgtEl>
                                        <p:attrNameLst>
                                          <p:attrName>style.visibility</p:attrName>
                                        </p:attrNameLst>
                                      </p:cBhvr>
                                      <p:to>
                                        <p:strVal val="visible"/>
                                      </p:to>
                                    </p:set>
                                    <p:animEffect transition="in" filter="fade">
                                      <p:cBhvr>
                                        <p:cTn id="79" dur="1000"/>
                                        <p:tgtEl>
                                          <p:spTgt spid="50"/>
                                        </p:tgtEl>
                                      </p:cBhvr>
                                    </p:animEffect>
                                    <p:anim calcmode="lin" valueType="num">
                                      <p:cBhvr>
                                        <p:cTn id="80" dur="1000" fill="hold"/>
                                        <p:tgtEl>
                                          <p:spTgt spid="50"/>
                                        </p:tgtEl>
                                        <p:attrNameLst>
                                          <p:attrName>ppt_x</p:attrName>
                                        </p:attrNameLst>
                                      </p:cBhvr>
                                      <p:tavLst>
                                        <p:tav tm="0">
                                          <p:val>
                                            <p:strVal val="#ppt_x"/>
                                          </p:val>
                                        </p:tav>
                                        <p:tav tm="100000">
                                          <p:val>
                                            <p:strVal val="#ppt_x"/>
                                          </p:val>
                                        </p:tav>
                                      </p:tavLst>
                                    </p:anim>
                                    <p:anim calcmode="lin" valueType="num">
                                      <p:cBhvr>
                                        <p:cTn id="81"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53" presetClass="entr" presetSubtype="16" fill="hold" grpId="0" nodeType="clickEffect">
                                  <p:stCondLst>
                                    <p:cond delay="0"/>
                                  </p:stCondLst>
                                  <p:childTnLst>
                                    <p:set>
                                      <p:cBhvr>
                                        <p:cTn id="85" dur="1" fill="hold">
                                          <p:stCondLst>
                                            <p:cond delay="0"/>
                                          </p:stCondLst>
                                        </p:cTn>
                                        <p:tgtEl>
                                          <p:spTgt spid="60"/>
                                        </p:tgtEl>
                                        <p:attrNameLst>
                                          <p:attrName>style.visibility</p:attrName>
                                        </p:attrNameLst>
                                      </p:cBhvr>
                                      <p:to>
                                        <p:strVal val="visible"/>
                                      </p:to>
                                    </p:set>
                                    <p:anim calcmode="lin" valueType="num">
                                      <p:cBhvr>
                                        <p:cTn id="86" dur="500" fill="hold"/>
                                        <p:tgtEl>
                                          <p:spTgt spid="60"/>
                                        </p:tgtEl>
                                        <p:attrNameLst>
                                          <p:attrName>ppt_w</p:attrName>
                                        </p:attrNameLst>
                                      </p:cBhvr>
                                      <p:tavLst>
                                        <p:tav tm="0">
                                          <p:val>
                                            <p:fltVal val="0"/>
                                          </p:val>
                                        </p:tav>
                                        <p:tav tm="100000">
                                          <p:val>
                                            <p:strVal val="#ppt_w"/>
                                          </p:val>
                                        </p:tav>
                                      </p:tavLst>
                                    </p:anim>
                                    <p:anim calcmode="lin" valueType="num">
                                      <p:cBhvr>
                                        <p:cTn id="87" dur="500" fill="hold"/>
                                        <p:tgtEl>
                                          <p:spTgt spid="60"/>
                                        </p:tgtEl>
                                        <p:attrNameLst>
                                          <p:attrName>ppt_h</p:attrName>
                                        </p:attrNameLst>
                                      </p:cBhvr>
                                      <p:tavLst>
                                        <p:tav tm="0">
                                          <p:val>
                                            <p:fltVal val="0"/>
                                          </p:val>
                                        </p:tav>
                                        <p:tav tm="100000">
                                          <p:val>
                                            <p:strVal val="#ppt_h"/>
                                          </p:val>
                                        </p:tav>
                                      </p:tavLst>
                                    </p:anim>
                                    <p:animEffect transition="in" filter="fade">
                                      <p:cBhvr>
                                        <p:cTn id="88"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5" grpId="0" animBg="1"/>
      <p:bldP spid="49" grpId="0"/>
      <p:bldP spid="50" grpId="0"/>
      <p:bldP spid="59" grpId="0"/>
      <p:bldP spid="6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DD4F0499-F420-4AE1-A35D-28B419215FF3}"/>
              </a:ext>
            </a:extLst>
          </p:cNvPr>
          <p:cNvSpPr/>
          <p:nvPr/>
        </p:nvSpPr>
        <p:spPr>
          <a:xfrm>
            <a:off x="827561" y="1432119"/>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16" name="Rectangle 15">
            <a:extLst>
              <a:ext uri="{FF2B5EF4-FFF2-40B4-BE49-F238E27FC236}">
                <a16:creationId xmlns:a16="http://schemas.microsoft.com/office/drawing/2014/main" id="{E769E467-0087-4793-95E0-6B8643A5EF32}"/>
              </a:ext>
            </a:extLst>
          </p:cNvPr>
          <p:cNvSpPr/>
          <p:nvPr/>
        </p:nvSpPr>
        <p:spPr>
          <a:xfrm>
            <a:off x="0" y="1016005"/>
            <a:ext cx="9344151"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grpSp>
        <p:nvGrpSpPr>
          <p:cNvPr id="17" name="Group 21">
            <a:extLst>
              <a:ext uri="{FF2B5EF4-FFF2-40B4-BE49-F238E27FC236}">
                <a16:creationId xmlns:a16="http://schemas.microsoft.com/office/drawing/2014/main" id="{09724992-D537-4DCE-B64B-F8064DBAD505}"/>
              </a:ext>
            </a:extLst>
          </p:cNvPr>
          <p:cNvGrpSpPr>
            <a:grpSpLocks/>
          </p:cNvGrpSpPr>
          <p:nvPr/>
        </p:nvGrpSpPr>
        <p:grpSpPr bwMode="auto">
          <a:xfrm>
            <a:off x="-18739" y="833767"/>
            <a:ext cx="12039600" cy="45719"/>
            <a:chOff x="240" y="576"/>
            <a:chExt cx="5298" cy="0"/>
          </a:xfrm>
        </p:grpSpPr>
        <p:sp>
          <p:nvSpPr>
            <p:cNvPr id="18" name="Line 7">
              <a:extLst>
                <a:ext uri="{FF2B5EF4-FFF2-40B4-BE49-F238E27FC236}">
                  <a16:creationId xmlns:a16="http://schemas.microsoft.com/office/drawing/2014/main" id="{71ADA2D0-20E4-4694-ABAB-E1C4192E8EAD}"/>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sp>
          <p:nvSpPr>
            <p:cNvPr id="19" name="Line 8">
              <a:extLst>
                <a:ext uri="{FF2B5EF4-FFF2-40B4-BE49-F238E27FC236}">
                  <a16:creationId xmlns:a16="http://schemas.microsoft.com/office/drawing/2014/main" id="{DB894335-37DB-44A5-A904-C1391F213E42}"/>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grpSp>
      <p:sp>
        <p:nvSpPr>
          <p:cNvPr id="20" name="TextBox 19">
            <a:extLst>
              <a:ext uri="{FF2B5EF4-FFF2-40B4-BE49-F238E27FC236}">
                <a16:creationId xmlns:a16="http://schemas.microsoft.com/office/drawing/2014/main" id="{1BF9287D-6D60-45B1-8A92-8B83352620EC}"/>
              </a:ext>
            </a:extLst>
          </p:cNvPr>
          <p:cNvSpPr txBox="1"/>
          <p:nvPr/>
        </p:nvSpPr>
        <p:spPr>
          <a:xfrm>
            <a:off x="-1" y="199635"/>
            <a:ext cx="7603469"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21" name="Title 1">
            <a:extLst>
              <a:ext uri="{FF2B5EF4-FFF2-40B4-BE49-F238E27FC236}">
                <a16:creationId xmlns:a16="http://schemas.microsoft.com/office/drawing/2014/main" id="{72C53EF7-7BDE-4A7E-9359-B4F9CB9EDEA7}"/>
              </a:ext>
            </a:extLst>
          </p:cNvPr>
          <p:cNvSpPr txBox="1">
            <a:spLocks/>
          </p:cNvSpPr>
          <p:nvPr/>
        </p:nvSpPr>
        <p:spPr>
          <a:xfrm>
            <a:off x="1254332" y="2537746"/>
            <a:ext cx="1626133" cy="408839"/>
          </a:xfrm>
          <a:prstGeom prst="rect">
            <a:avLst/>
          </a:prstGeom>
          <a:solidFill>
            <a:srgbClr val="000099"/>
          </a:solidFill>
        </p:spPr>
        <p:txBody>
          <a:bodyPr rtlCol="0">
            <a:normAutofit fontScale="90000" lnSpcReduction="10000"/>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defRPr/>
            </a:pPr>
            <a:br>
              <a:rPr lang="en-US" sz="800" b="1" kern="0" dirty="0">
                <a:solidFill>
                  <a:schemeClr val="bg1"/>
                </a:solidFill>
              </a:rPr>
            </a:br>
            <a:r>
              <a:rPr lang="en-US" sz="1800" b="1" kern="0" dirty="0">
                <a:solidFill>
                  <a:schemeClr val="bg1"/>
                </a:solidFill>
              </a:rPr>
              <a:t>VỀ  KINH TẾ</a:t>
            </a:r>
            <a:endParaRPr lang="en-US" sz="1800" b="1" kern="0" dirty="0">
              <a:solidFill>
                <a:schemeClr val="bg1"/>
              </a:solidFill>
              <a:effectLst>
                <a:outerShdw blurRad="38100" dist="38100" dir="2700000" algn="tl">
                  <a:srgbClr val="C0C0C0"/>
                </a:outerShdw>
              </a:effectLst>
            </a:endParaRPr>
          </a:p>
        </p:txBody>
      </p:sp>
      <p:sp>
        <p:nvSpPr>
          <p:cNvPr id="22" name="Rectangle 4">
            <a:extLst>
              <a:ext uri="{FF2B5EF4-FFF2-40B4-BE49-F238E27FC236}">
                <a16:creationId xmlns:a16="http://schemas.microsoft.com/office/drawing/2014/main" id="{396CEFF4-C3B7-45EE-8F68-94D9D0FCF4D5}"/>
              </a:ext>
            </a:extLst>
          </p:cNvPr>
          <p:cNvSpPr txBox="1">
            <a:spLocks noChangeArrowheads="1"/>
          </p:cNvSpPr>
          <p:nvPr/>
        </p:nvSpPr>
        <p:spPr bwMode="auto">
          <a:xfrm>
            <a:off x="1246837" y="3124451"/>
            <a:ext cx="1626133" cy="2051491"/>
          </a:xfrm>
          <a:prstGeom prst="rect">
            <a:avLst/>
          </a:prstGeom>
          <a:noFill/>
          <a:ln w="9525">
            <a:solidFill>
              <a:schemeClr val="bg1"/>
            </a:solidFill>
            <a:miter lim="800000"/>
            <a:headEnd/>
            <a:tailEnd/>
          </a:ln>
          <a:effectLst/>
        </p:spPr>
        <p:txBody>
          <a:bodyPr/>
          <a:lstStyle/>
          <a:p>
            <a:pPr marL="342900" indent="-342900" algn="ctr">
              <a:lnSpc>
                <a:spcPct val="90000"/>
              </a:lnSpc>
              <a:spcBef>
                <a:spcPct val="20000"/>
              </a:spcBef>
              <a:buClr>
                <a:schemeClr val="hlink"/>
              </a:buClr>
              <a:defRPr/>
            </a:pPr>
            <a:r>
              <a:rPr lang="en-US" sz="2000" b="1" kern="0" dirty="0" err="1">
                <a:solidFill>
                  <a:srgbClr val="000099"/>
                </a:solidFill>
                <a:cs typeface="Times New Roman" pitchFamily="18" charset="0"/>
              </a:rPr>
              <a:t>Chiếm</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ruộng</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đất</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lập</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đồn</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điền</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trồng</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lúa</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và</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cao</a:t>
            </a:r>
            <a:r>
              <a:rPr lang="en-US" sz="2000" b="1" kern="0" dirty="0">
                <a:solidFill>
                  <a:srgbClr val="000099"/>
                </a:solidFill>
                <a:cs typeface="Times New Roman" pitchFamily="18" charset="0"/>
              </a:rPr>
              <a:t> </a:t>
            </a:r>
            <a:r>
              <a:rPr lang="en-US" sz="2000" b="1" kern="0" dirty="0" err="1">
                <a:solidFill>
                  <a:srgbClr val="000099"/>
                </a:solidFill>
                <a:cs typeface="Times New Roman" pitchFamily="18" charset="0"/>
              </a:rPr>
              <a:t>su</a:t>
            </a:r>
            <a:endParaRPr lang="en-US" sz="2000" b="1" kern="0" dirty="0">
              <a:solidFill>
                <a:srgbClr val="000099"/>
              </a:solidFill>
              <a:cs typeface="Times New Roman" pitchFamily="18" charset="0"/>
            </a:endParaRPr>
          </a:p>
        </p:txBody>
      </p:sp>
      <p:grpSp>
        <p:nvGrpSpPr>
          <p:cNvPr id="23" name="Group 29">
            <a:extLst>
              <a:ext uri="{FF2B5EF4-FFF2-40B4-BE49-F238E27FC236}">
                <a16:creationId xmlns:a16="http://schemas.microsoft.com/office/drawing/2014/main" id="{2A140AD0-9564-4FCA-9F8A-82062F579574}"/>
              </a:ext>
            </a:extLst>
          </p:cNvPr>
          <p:cNvGrpSpPr>
            <a:grpSpLocks/>
          </p:cNvGrpSpPr>
          <p:nvPr/>
        </p:nvGrpSpPr>
        <p:grpSpPr bwMode="auto">
          <a:xfrm>
            <a:off x="3197725" y="2537746"/>
            <a:ext cx="8077200" cy="3362389"/>
            <a:chOff x="609600" y="1143000"/>
            <a:chExt cx="6865688" cy="4902881"/>
          </a:xfrm>
        </p:grpSpPr>
        <p:pic>
          <p:nvPicPr>
            <p:cNvPr id="24" name="Picture 24" descr="Tình cảnh nd Việt Nam dưới thời TD Pháp.png">
              <a:extLst>
                <a:ext uri="{FF2B5EF4-FFF2-40B4-BE49-F238E27FC236}">
                  <a16:creationId xmlns:a16="http://schemas.microsoft.com/office/drawing/2014/main" id="{8EF5B126-807B-4A33-934C-966FFDC18C76}"/>
                </a:ext>
              </a:extLst>
            </p:cNvPr>
            <p:cNvPicPr>
              <a:picLocks noChangeAspect="1"/>
            </p:cNvPicPr>
            <p:nvPr/>
          </p:nvPicPr>
          <p:blipFill>
            <a:blip r:embed="rId2"/>
            <a:srcRect/>
            <a:stretch>
              <a:fillRect/>
            </a:stretch>
          </p:blipFill>
          <p:spPr bwMode="auto">
            <a:xfrm>
              <a:off x="3886081" y="1143000"/>
              <a:ext cx="3581270" cy="2357098"/>
            </a:xfrm>
            <a:prstGeom prst="rect">
              <a:avLst/>
            </a:prstGeom>
            <a:ln>
              <a:noFill/>
            </a:ln>
            <a:effectLst>
              <a:outerShdw blurRad="292100" dist="139700" dir="2700000" algn="tl" rotWithShape="0">
                <a:srgbClr val="333333">
                  <a:alpha val="65000"/>
                </a:srgbClr>
              </a:outerShdw>
            </a:effectLst>
          </p:spPr>
        </p:pic>
        <p:pic>
          <p:nvPicPr>
            <p:cNvPr id="25" name="Picture 26" descr="cong nhan cao su tre em.jpg">
              <a:extLst>
                <a:ext uri="{FF2B5EF4-FFF2-40B4-BE49-F238E27FC236}">
                  <a16:creationId xmlns:a16="http://schemas.microsoft.com/office/drawing/2014/main" id="{3211BE85-8923-4504-819E-459D5F5073C6}"/>
                </a:ext>
              </a:extLst>
            </p:cNvPr>
            <p:cNvPicPr>
              <a:picLocks noChangeAspect="1"/>
            </p:cNvPicPr>
            <p:nvPr/>
          </p:nvPicPr>
          <p:blipFill>
            <a:blip r:embed="rId3"/>
            <a:srcRect b="4607"/>
            <a:stretch>
              <a:fillRect/>
            </a:stretch>
          </p:blipFill>
          <p:spPr bwMode="auto">
            <a:xfrm>
              <a:off x="609600" y="3606234"/>
              <a:ext cx="3124086" cy="2439647"/>
            </a:xfrm>
            <a:prstGeom prst="rect">
              <a:avLst/>
            </a:prstGeom>
            <a:ln>
              <a:noFill/>
            </a:ln>
            <a:effectLst>
              <a:outerShdw blurRad="292100" dist="139700" dir="2700000" algn="tl" rotWithShape="0">
                <a:srgbClr val="333333">
                  <a:alpha val="65000"/>
                </a:srgbClr>
              </a:outerShdw>
            </a:effectLst>
          </p:spPr>
        </p:pic>
        <p:pic>
          <p:nvPicPr>
            <p:cNvPr id="26" name="Picture 27" descr="cong nhan don dien cao su.jpg">
              <a:extLst>
                <a:ext uri="{FF2B5EF4-FFF2-40B4-BE49-F238E27FC236}">
                  <a16:creationId xmlns:a16="http://schemas.microsoft.com/office/drawing/2014/main" id="{2CB76FB0-E4CC-4FBA-A3D7-2E34578CCCE2}"/>
                </a:ext>
              </a:extLst>
            </p:cNvPr>
            <p:cNvPicPr>
              <a:picLocks noChangeAspect="1"/>
            </p:cNvPicPr>
            <p:nvPr/>
          </p:nvPicPr>
          <p:blipFill>
            <a:blip r:embed="rId4"/>
            <a:srcRect/>
            <a:stretch>
              <a:fillRect/>
            </a:stretch>
          </p:blipFill>
          <p:spPr bwMode="auto">
            <a:xfrm>
              <a:off x="609600" y="1162164"/>
              <a:ext cx="3124086" cy="2332038"/>
            </a:xfrm>
            <a:prstGeom prst="rect">
              <a:avLst/>
            </a:prstGeom>
            <a:ln>
              <a:noFill/>
            </a:ln>
            <a:effectLst>
              <a:outerShdw blurRad="292100" dist="139700" dir="2700000" algn="tl" rotWithShape="0">
                <a:srgbClr val="333333">
                  <a:alpha val="65000"/>
                </a:srgbClr>
              </a:outerShdw>
            </a:effectLst>
          </p:spPr>
        </p:pic>
        <p:pic>
          <p:nvPicPr>
            <p:cNvPr id="27" name="Picture 19" descr="DAN NGHEO LAM CU LI THOI THUOC PHAP.jpg">
              <a:extLst>
                <a:ext uri="{FF2B5EF4-FFF2-40B4-BE49-F238E27FC236}">
                  <a16:creationId xmlns:a16="http://schemas.microsoft.com/office/drawing/2014/main" id="{C7F9FEBF-63C3-4110-B2F0-7E42B0053242}"/>
                </a:ext>
              </a:extLst>
            </p:cNvPr>
            <p:cNvPicPr>
              <a:picLocks noChangeAspect="1"/>
            </p:cNvPicPr>
            <p:nvPr/>
          </p:nvPicPr>
          <p:blipFill>
            <a:blip r:embed="rId5"/>
            <a:srcRect/>
            <a:stretch>
              <a:fillRect/>
            </a:stretch>
          </p:blipFill>
          <p:spPr bwMode="auto">
            <a:xfrm>
              <a:off x="3886081" y="3581174"/>
              <a:ext cx="3589207" cy="2346779"/>
            </a:xfrm>
            <a:prstGeom prst="rect">
              <a:avLst/>
            </a:prstGeom>
            <a:ln>
              <a:noFill/>
            </a:ln>
            <a:effectLst>
              <a:outerShdw blurRad="292100" dist="139700" dir="2700000" algn="tl" rotWithShape="0">
                <a:srgbClr val="333333">
                  <a:alpha val="65000"/>
                </a:srgbClr>
              </a:outerShdw>
            </a:effectLst>
          </p:spPr>
        </p:pic>
      </p:grpSp>
      <p:sp>
        <p:nvSpPr>
          <p:cNvPr id="28" name="Title 1">
            <a:extLst>
              <a:ext uri="{FF2B5EF4-FFF2-40B4-BE49-F238E27FC236}">
                <a16:creationId xmlns:a16="http://schemas.microsoft.com/office/drawing/2014/main" id="{850ED6A8-E6E5-415E-B808-101129C48031}"/>
              </a:ext>
            </a:extLst>
          </p:cNvPr>
          <p:cNvSpPr txBox="1">
            <a:spLocks/>
          </p:cNvSpPr>
          <p:nvPr/>
        </p:nvSpPr>
        <p:spPr>
          <a:xfrm>
            <a:off x="2091132" y="1832229"/>
            <a:ext cx="8077200" cy="527288"/>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2000" b="1" dirty="0">
                <a:solidFill>
                  <a:srgbClr val="009900"/>
                </a:solidFill>
                <a:cs typeface="Times New Roman" panose="02020603050405020304" pitchFamily="18" charset="0"/>
              </a:rPr>
              <a:t>CHÍNH SÁCH CAI TRỊ CỦA THỰC DÂN PHÁP</a:t>
            </a:r>
            <a:endParaRPr lang="en-US" sz="2000" b="1" dirty="0">
              <a:solidFill>
                <a:srgbClr val="009900"/>
              </a:solidFill>
              <a:effectLst>
                <a:outerShdw blurRad="38100" dist="38100" dir="2700000" algn="tl">
                  <a:srgbClr val="C0C0C0"/>
                </a:outerShdw>
              </a:effectLst>
              <a:cs typeface="Times New Roman" panose="02020603050405020304" pitchFamily="18" charset="0"/>
            </a:endParaRPr>
          </a:p>
        </p:txBody>
      </p:sp>
    </p:spTree>
    <p:extLst>
      <p:ext uri="{BB962C8B-B14F-4D97-AF65-F5344CB8AC3E}">
        <p14:creationId xmlns:p14="http://schemas.microsoft.com/office/powerpoint/2010/main" val="3597818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p:cTn id="14" dur="500" fill="hold"/>
                                        <p:tgtEl>
                                          <p:spTgt spid="28"/>
                                        </p:tgtEl>
                                        <p:attrNameLst>
                                          <p:attrName>ppt_w</p:attrName>
                                        </p:attrNameLst>
                                      </p:cBhvr>
                                      <p:tavLst>
                                        <p:tav tm="0">
                                          <p:val>
                                            <p:fltVal val="0"/>
                                          </p:val>
                                        </p:tav>
                                        <p:tav tm="100000">
                                          <p:val>
                                            <p:strVal val="#ppt_w"/>
                                          </p:val>
                                        </p:tav>
                                      </p:tavLst>
                                    </p:anim>
                                    <p:anim calcmode="lin" valueType="num">
                                      <p:cBhvr>
                                        <p:cTn id="15" dur="500" fill="hold"/>
                                        <p:tgtEl>
                                          <p:spTgt spid="28"/>
                                        </p:tgtEl>
                                        <p:attrNameLst>
                                          <p:attrName>ppt_h</p:attrName>
                                        </p:attrNameLst>
                                      </p:cBhvr>
                                      <p:tavLst>
                                        <p:tav tm="0">
                                          <p:val>
                                            <p:fltVal val="0"/>
                                          </p:val>
                                        </p:tav>
                                        <p:tav tm="100000">
                                          <p:val>
                                            <p:strVal val="#ppt_h"/>
                                          </p:val>
                                        </p:tav>
                                      </p:tavLst>
                                    </p:anim>
                                    <p:animEffect transition="in" filter="fade">
                                      <p:cBhvr>
                                        <p:cTn id="16" dur="500"/>
                                        <p:tgtEl>
                                          <p:spTgt spid="2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1"/>
                                        </p:tgtEl>
                                        <p:attrNameLst>
                                          <p:attrName>style.visibility</p:attrName>
                                        </p:attrNameLst>
                                      </p:cBhvr>
                                      <p:to>
                                        <p:strVal val="visible"/>
                                      </p:to>
                                    </p:set>
                                    <p:anim calcmode="lin" valueType="num">
                                      <p:cBhvr>
                                        <p:cTn id="21" dur="500" fill="hold"/>
                                        <p:tgtEl>
                                          <p:spTgt spid="21"/>
                                        </p:tgtEl>
                                        <p:attrNameLst>
                                          <p:attrName>ppt_w</p:attrName>
                                        </p:attrNameLst>
                                      </p:cBhvr>
                                      <p:tavLst>
                                        <p:tav tm="0">
                                          <p:val>
                                            <p:fltVal val="0"/>
                                          </p:val>
                                        </p:tav>
                                        <p:tav tm="100000">
                                          <p:val>
                                            <p:strVal val="#ppt_w"/>
                                          </p:val>
                                        </p:tav>
                                      </p:tavLst>
                                    </p:anim>
                                    <p:anim calcmode="lin" valueType="num">
                                      <p:cBhvr>
                                        <p:cTn id="22" dur="500" fill="hold"/>
                                        <p:tgtEl>
                                          <p:spTgt spid="21"/>
                                        </p:tgtEl>
                                        <p:attrNameLst>
                                          <p:attrName>ppt_h</p:attrName>
                                        </p:attrNameLst>
                                      </p:cBhvr>
                                      <p:tavLst>
                                        <p:tav tm="0">
                                          <p:val>
                                            <p:fltVal val="0"/>
                                          </p:val>
                                        </p:tav>
                                        <p:tav tm="100000">
                                          <p:val>
                                            <p:strVal val="#ppt_h"/>
                                          </p:val>
                                        </p:tav>
                                      </p:tavLst>
                                    </p:anim>
                                    <p:animEffect transition="in" filter="fad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1000"/>
                                        <p:tgtEl>
                                          <p:spTgt spid="22"/>
                                        </p:tgtEl>
                                      </p:cBhvr>
                                    </p:animEffect>
                                    <p:anim calcmode="lin" valueType="num">
                                      <p:cBhvr>
                                        <p:cTn id="29" dur="1000" fill="hold"/>
                                        <p:tgtEl>
                                          <p:spTgt spid="22"/>
                                        </p:tgtEl>
                                        <p:attrNameLst>
                                          <p:attrName>ppt_x</p:attrName>
                                        </p:attrNameLst>
                                      </p:cBhvr>
                                      <p:tavLst>
                                        <p:tav tm="0">
                                          <p:val>
                                            <p:strVal val="#ppt_x"/>
                                          </p:val>
                                        </p:tav>
                                        <p:tav tm="100000">
                                          <p:val>
                                            <p:strVal val="#ppt_x"/>
                                          </p:val>
                                        </p:tav>
                                      </p:tavLst>
                                    </p:anim>
                                    <p:anim calcmode="lin" valueType="num">
                                      <p:cBhvr>
                                        <p:cTn id="30"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1000"/>
                                        <p:tgtEl>
                                          <p:spTgt spid="23"/>
                                        </p:tgtEl>
                                      </p:cBhvr>
                                    </p:animEffect>
                                    <p:anim calcmode="lin" valueType="num">
                                      <p:cBhvr>
                                        <p:cTn id="36" dur="1000" fill="hold"/>
                                        <p:tgtEl>
                                          <p:spTgt spid="23"/>
                                        </p:tgtEl>
                                        <p:attrNameLst>
                                          <p:attrName>ppt_x</p:attrName>
                                        </p:attrNameLst>
                                      </p:cBhvr>
                                      <p:tavLst>
                                        <p:tav tm="0">
                                          <p:val>
                                            <p:strVal val="#ppt_x"/>
                                          </p:val>
                                        </p:tav>
                                        <p:tav tm="100000">
                                          <p:val>
                                            <p:strVal val="#ppt_x"/>
                                          </p:val>
                                        </p:tav>
                                      </p:tavLst>
                                    </p:anim>
                                    <p:anim calcmode="lin" valueType="num">
                                      <p:cBhvr>
                                        <p:cTn id="37"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Literature PowerPoint Template | Free Powerpoint Templates | Powerpoint  background templates, Background for powerpoint presentation, Powerpoint  background f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00127" y="1"/>
            <a:ext cx="5191875" cy="685800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11">
            <a:extLst>
              <a:ext uri="{FF2B5EF4-FFF2-40B4-BE49-F238E27FC236}">
                <a16:creationId xmlns:a16="http://schemas.microsoft.com/office/drawing/2014/main" id="{4CCA8EC5-A148-4561-99E1-8206A42B68F9}"/>
              </a:ext>
            </a:extLst>
          </p:cNvPr>
          <p:cNvGrpSpPr>
            <a:grpSpLocks/>
          </p:cNvGrpSpPr>
          <p:nvPr/>
        </p:nvGrpSpPr>
        <p:grpSpPr bwMode="auto">
          <a:xfrm>
            <a:off x="2362200" y="2514600"/>
            <a:ext cx="8229600" cy="3505200"/>
            <a:chOff x="1981200" y="1600200"/>
            <a:chExt cx="6721129" cy="4267200"/>
          </a:xfrm>
        </p:grpSpPr>
        <p:grpSp>
          <p:nvGrpSpPr>
            <p:cNvPr id="4" name="Group 8">
              <a:extLst>
                <a:ext uri="{FF2B5EF4-FFF2-40B4-BE49-F238E27FC236}">
                  <a16:creationId xmlns:a16="http://schemas.microsoft.com/office/drawing/2014/main" id="{EFC73F61-C8C2-441B-9C26-46ED1D93CF03}"/>
                </a:ext>
              </a:extLst>
            </p:cNvPr>
            <p:cNvGrpSpPr>
              <a:grpSpLocks/>
            </p:cNvGrpSpPr>
            <p:nvPr/>
          </p:nvGrpSpPr>
          <p:grpSpPr bwMode="auto">
            <a:xfrm>
              <a:off x="1981200" y="1600200"/>
              <a:ext cx="6721129" cy="4267200"/>
              <a:chOff x="1737071" y="1219200"/>
              <a:chExt cx="7254529" cy="5308600"/>
            </a:xfrm>
          </p:grpSpPr>
          <p:pic>
            <p:nvPicPr>
              <p:cNvPr id="6" name="Picture 20" descr="nha may xe lua truong thi.jpg">
                <a:extLst>
                  <a:ext uri="{FF2B5EF4-FFF2-40B4-BE49-F238E27FC236}">
                    <a16:creationId xmlns:a16="http://schemas.microsoft.com/office/drawing/2014/main" id="{EFB97CDB-7BA8-4CE5-8C35-ACAB1C6E1A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52600" y="4038600"/>
                <a:ext cx="3581400" cy="2479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1" descr="nha may diem ben thuy.jpg">
                <a:extLst>
                  <a:ext uri="{FF2B5EF4-FFF2-40B4-BE49-F238E27FC236}">
                    <a16:creationId xmlns:a16="http://schemas.microsoft.com/office/drawing/2014/main" id="{73991A63-3FAB-42C8-A6A1-8C8AAAB6332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37071" y="1219200"/>
                <a:ext cx="3520729"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2" descr="CN thoi Phap.jpg">
                <a:extLst>
                  <a:ext uri="{FF2B5EF4-FFF2-40B4-BE49-F238E27FC236}">
                    <a16:creationId xmlns:a16="http://schemas.microsoft.com/office/drawing/2014/main" id="{084EA76F-0ADA-4804-9C09-A37529EAEE90}"/>
                  </a:ext>
                </a:extLst>
              </p:cNvPr>
              <p:cNvPicPr>
                <a:picLocks noChangeAspect="1"/>
              </p:cNvPicPr>
              <p:nvPr/>
            </p:nvPicPr>
            <p:blipFill>
              <a:blip r:embed="rId5">
                <a:lum bright="30000" contrast="20000"/>
                <a:extLst>
                  <a:ext uri="{28A0092B-C50C-407E-A947-70E740481C1C}">
                    <a14:useLocalDpi xmlns:a14="http://schemas.microsoft.com/office/drawing/2010/main" val="0"/>
                  </a:ext>
                </a:extLst>
              </a:blip>
              <a:srcRect/>
              <a:stretch>
                <a:fillRect/>
              </a:stretch>
            </p:blipFill>
            <p:spPr bwMode="auto">
              <a:xfrm>
                <a:off x="5257800" y="1219200"/>
                <a:ext cx="373380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0">
                <a:extLst>
                  <a:ext uri="{FF2B5EF4-FFF2-40B4-BE49-F238E27FC236}">
                    <a16:creationId xmlns:a16="http://schemas.microsoft.com/office/drawing/2014/main" id="{68FF5F86-EF1F-4859-88AF-F421069CB4C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4038600"/>
                <a:ext cx="3733800" cy="248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19">
              <a:extLst>
                <a:ext uri="{FF2B5EF4-FFF2-40B4-BE49-F238E27FC236}">
                  <a16:creationId xmlns:a16="http://schemas.microsoft.com/office/drawing/2014/main" id="{8BCFD0DA-9DAE-4EDF-8797-1E099FCD720B}"/>
                </a:ext>
              </a:extLst>
            </p:cNvPr>
            <p:cNvSpPr>
              <a:spLocks noChangeArrowheads="1"/>
            </p:cNvSpPr>
            <p:nvPr/>
          </p:nvSpPr>
          <p:spPr bwMode="auto">
            <a:xfrm>
              <a:off x="2133885" y="3886493"/>
              <a:ext cx="3047637" cy="249488"/>
            </a:xfrm>
            <a:prstGeom prst="rect">
              <a:avLst/>
            </a:prstGeom>
            <a:noFill/>
            <a:ln w="9525">
              <a:noFill/>
              <a:miter lim="800000"/>
              <a:headEnd/>
              <a:tailEnd/>
            </a:ln>
            <a:effectLst/>
          </p:spPr>
          <p:txBody>
            <a:bodyPr/>
            <a:lstStyle/>
            <a:p>
              <a:pPr marL="381000" indent="-381000" algn="ctr">
                <a:lnSpc>
                  <a:spcPct val="80000"/>
                </a:lnSpc>
                <a:spcBef>
                  <a:spcPct val="20000"/>
                </a:spcBef>
                <a:buClr>
                  <a:schemeClr val="hlink"/>
                </a:buClr>
                <a:defRPr/>
              </a:pPr>
              <a:r>
                <a:rPr lang="en-US" sz="1400" b="1" i="1">
                  <a:solidFill>
                    <a:srgbClr val="C00000"/>
                  </a:solidFill>
                  <a:effectLst>
                    <a:outerShdw blurRad="38100" dist="38100" dir="2700000" algn="tl">
                      <a:srgbClr val="C0C0C0"/>
                    </a:outerShdw>
                  </a:effectLst>
                  <a:latin typeface="Times New Roman" pitchFamily="18" charset="0"/>
                  <a:cs typeface="Times New Roman" pitchFamily="18" charset="0"/>
                </a:rPr>
                <a:t>Nhà máy xe lửa Trường Thi</a:t>
              </a:r>
            </a:p>
          </p:txBody>
        </p:sp>
      </p:grpSp>
      <p:sp>
        <p:nvSpPr>
          <p:cNvPr id="10" name="Rectangle 4">
            <a:extLst>
              <a:ext uri="{FF2B5EF4-FFF2-40B4-BE49-F238E27FC236}">
                <a16:creationId xmlns:a16="http://schemas.microsoft.com/office/drawing/2014/main" id="{22A8BCC0-1427-4D87-84FC-69B3050572E9}"/>
              </a:ext>
            </a:extLst>
          </p:cNvPr>
          <p:cNvSpPr txBox="1">
            <a:spLocks noChangeArrowheads="1"/>
          </p:cNvSpPr>
          <p:nvPr/>
        </p:nvSpPr>
        <p:spPr bwMode="auto">
          <a:xfrm>
            <a:off x="609600" y="2514600"/>
            <a:ext cx="1694864" cy="3498650"/>
          </a:xfrm>
          <a:prstGeom prst="rect">
            <a:avLst/>
          </a:prstGeom>
          <a:noFill/>
          <a:ln w="9525">
            <a:solidFill>
              <a:schemeClr val="bg1"/>
            </a:solidFill>
            <a:miter lim="800000"/>
            <a:headEnd/>
            <a:tailEnd/>
          </a:ln>
          <a:effectLst/>
        </p:spPr>
        <p:txBody>
          <a:bodyPr/>
          <a:lstStyle/>
          <a:p>
            <a:pPr marL="342900" indent="-342900" algn="ctr">
              <a:lnSpc>
                <a:spcPct val="90000"/>
              </a:lnSpc>
              <a:spcBef>
                <a:spcPct val="20000"/>
              </a:spcBef>
              <a:buClr>
                <a:schemeClr val="hlink"/>
              </a:buClr>
              <a:defRPr/>
            </a:pPr>
            <a:r>
              <a:rPr lang="en-US" sz="2000" b="1" kern="0" dirty="0">
                <a:solidFill>
                  <a:srgbClr val="000099"/>
                </a:solidFill>
                <a:latin typeface="Times New Roman" pitchFamily="18" charset="0"/>
                <a:cs typeface="Times New Roman" pitchFamily="18" charset="0"/>
              </a:rPr>
              <a:t>PHÁT TRIỂN</a:t>
            </a:r>
          </a:p>
          <a:p>
            <a:pPr marL="342900" indent="-342900" algn="ctr">
              <a:lnSpc>
                <a:spcPct val="90000"/>
              </a:lnSpc>
              <a:spcBef>
                <a:spcPct val="20000"/>
              </a:spcBef>
              <a:buClr>
                <a:schemeClr val="hlink"/>
              </a:buClr>
              <a:defRPr/>
            </a:pPr>
            <a:r>
              <a:rPr lang="en-US" sz="2000" b="1" kern="0" dirty="0">
                <a:solidFill>
                  <a:srgbClr val="000099"/>
                </a:solidFill>
                <a:latin typeface="Times New Roman" pitchFamily="18" charset="0"/>
                <a:cs typeface="Times New Roman" pitchFamily="18" charset="0"/>
              </a:rPr>
              <a:t>CÁC NGÀNH</a:t>
            </a:r>
          </a:p>
          <a:p>
            <a:pPr marL="342900" indent="-342900" algn="ctr">
              <a:lnSpc>
                <a:spcPct val="90000"/>
              </a:lnSpc>
              <a:spcBef>
                <a:spcPct val="20000"/>
              </a:spcBef>
              <a:buClr>
                <a:schemeClr val="hlink"/>
              </a:buClr>
              <a:defRPr/>
            </a:pPr>
            <a:r>
              <a:rPr lang="en-US" sz="2000" b="1" kern="0" dirty="0">
                <a:solidFill>
                  <a:srgbClr val="000099"/>
                </a:solidFill>
                <a:latin typeface="Times New Roman" pitchFamily="18" charset="0"/>
                <a:cs typeface="Times New Roman" pitchFamily="18" charset="0"/>
              </a:rPr>
              <a:t>CÔNG NGHIỆP</a:t>
            </a:r>
          </a:p>
          <a:p>
            <a:pPr marL="342900" indent="-342900" algn="ctr">
              <a:lnSpc>
                <a:spcPct val="90000"/>
              </a:lnSpc>
              <a:spcBef>
                <a:spcPct val="20000"/>
              </a:spcBef>
              <a:buClr>
                <a:schemeClr val="hlink"/>
              </a:buClr>
              <a:defRPr/>
            </a:pPr>
            <a:r>
              <a:rPr lang="en-US" sz="2000" b="1" kern="0" dirty="0">
                <a:solidFill>
                  <a:srgbClr val="FF0000"/>
                </a:solidFill>
                <a:latin typeface="Times New Roman" pitchFamily="18" charset="0"/>
                <a:cs typeface="Times New Roman" pitchFamily="18" charset="0"/>
              </a:rPr>
              <a:t>PHỤC VỤ</a:t>
            </a:r>
          </a:p>
          <a:p>
            <a:pPr marL="342900" indent="-342900" algn="ctr">
              <a:lnSpc>
                <a:spcPct val="90000"/>
              </a:lnSpc>
              <a:spcBef>
                <a:spcPct val="20000"/>
              </a:spcBef>
              <a:buClr>
                <a:schemeClr val="hlink"/>
              </a:buClr>
              <a:defRPr/>
            </a:pPr>
            <a:r>
              <a:rPr lang="en-US" sz="2000" b="1" kern="0" dirty="0">
                <a:solidFill>
                  <a:srgbClr val="FF0000"/>
                </a:solidFill>
                <a:latin typeface="Times New Roman" pitchFamily="18" charset="0"/>
                <a:cs typeface="Times New Roman" pitchFamily="18" charset="0"/>
              </a:rPr>
              <a:t>CHO KHAI</a:t>
            </a:r>
          </a:p>
          <a:p>
            <a:pPr marL="342900" indent="-342900" algn="ctr">
              <a:lnSpc>
                <a:spcPct val="90000"/>
              </a:lnSpc>
              <a:spcBef>
                <a:spcPct val="20000"/>
              </a:spcBef>
              <a:buClr>
                <a:schemeClr val="hlink"/>
              </a:buClr>
              <a:defRPr/>
            </a:pPr>
            <a:r>
              <a:rPr lang="en-US" sz="2000" b="1" kern="0" dirty="0">
                <a:solidFill>
                  <a:srgbClr val="FF0000"/>
                </a:solidFill>
                <a:latin typeface="Times New Roman" pitchFamily="18" charset="0"/>
                <a:cs typeface="Times New Roman" pitchFamily="18" charset="0"/>
              </a:rPr>
              <a:t>THÁC</a:t>
            </a:r>
          </a:p>
        </p:txBody>
      </p:sp>
      <p:sp>
        <p:nvSpPr>
          <p:cNvPr id="11" name="Rectangle 10">
            <a:extLst>
              <a:ext uri="{FF2B5EF4-FFF2-40B4-BE49-F238E27FC236}">
                <a16:creationId xmlns:a16="http://schemas.microsoft.com/office/drawing/2014/main" id="{330E1E71-3F7A-4E19-9ED7-21ADA80AFB1D}"/>
              </a:ext>
            </a:extLst>
          </p:cNvPr>
          <p:cNvSpPr/>
          <p:nvPr/>
        </p:nvSpPr>
        <p:spPr>
          <a:xfrm>
            <a:off x="1459530" y="1555927"/>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12" name="Rectangle 11">
            <a:extLst>
              <a:ext uri="{FF2B5EF4-FFF2-40B4-BE49-F238E27FC236}">
                <a16:creationId xmlns:a16="http://schemas.microsoft.com/office/drawing/2014/main" id="{EA34CC19-1152-45B4-B287-B41F5FCA31C7}"/>
              </a:ext>
            </a:extLst>
          </p:cNvPr>
          <p:cNvSpPr/>
          <p:nvPr/>
        </p:nvSpPr>
        <p:spPr>
          <a:xfrm>
            <a:off x="457200" y="1060229"/>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grpSp>
        <p:nvGrpSpPr>
          <p:cNvPr id="13" name="Group 21">
            <a:extLst>
              <a:ext uri="{FF2B5EF4-FFF2-40B4-BE49-F238E27FC236}">
                <a16:creationId xmlns:a16="http://schemas.microsoft.com/office/drawing/2014/main" id="{DE9FAFB2-EBCC-4346-8464-0B8351F6C1D8}"/>
              </a:ext>
            </a:extLst>
          </p:cNvPr>
          <p:cNvGrpSpPr>
            <a:grpSpLocks/>
          </p:cNvGrpSpPr>
          <p:nvPr/>
        </p:nvGrpSpPr>
        <p:grpSpPr bwMode="auto">
          <a:xfrm>
            <a:off x="23734" y="877991"/>
            <a:ext cx="12039600" cy="45719"/>
            <a:chOff x="240" y="576"/>
            <a:chExt cx="5298" cy="0"/>
          </a:xfrm>
        </p:grpSpPr>
        <p:sp>
          <p:nvSpPr>
            <p:cNvPr id="14" name="Line 7">
              <a:extLst>
                <a:ext uri="{FF2B5EF4-FFF2-40B4-BE49-F238E27FC236}">
                  <a16:creationId xmlns:a16="http://schemas.microsoft.com/office/drawing/2014/main" id="{13C361C4-482D-46E6-9F8D-6117446EF6C9}"/>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sp>
          <p:nvSpPr>
            <p:cNvPr id="15" name="Line 8">
              <a:extLst>
                <a:ext uri="{FF2B5EF4-FFF2-40B4-BE49-F238E27FC236}">
                  <a16:creationId xmlns:a16="http://schemas.microsoft.com/office/drawing/2014/main" id="{D42A0684-72FA-4BF5-894F-AF909BF4807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grpSp>
      <p:sp>
        <p:nvSpPr>
          <p:cNvPr id="16" name="TextBox 15">
            <a:extLst>
              <a:ext uri="{FF2B5EF4-FFF2-40B4-BE49-F238E27FC236}">
                <a16:creationId xmlns:a16="http://schemas.microsoft.com/office/drawing/2014/main" id="{535D8683-E5A8-4B1D-87AC-16FBE129DDE1}"/>
              </a:ext>
            </a:extLst>
          </p:cNvPr>
          <p:cNvSpPr txBox="1"/>
          <p:nvPr/>
        </p:nvSpPr>
        <p:spPr>
          <a:xfrm>
            <a:off x="42472" y="243859"/>
            <a:ext cx="7603469"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17" name="Title 1">
            <a:extLst>
              <a:ext uri="{FF2B5EF4-FFF2-40B4-BE49-F238E27FC236}">
                <a16:creationId xmlns:a16="http://schemas.microsoft.com/office/drawing/2014/main" id="{99CA7DC4-13D4-4DAC-9844-302E4B0ABB4A}"/>
              </a:ext>
            </a:extLst>
          </p:cNvPr>
          <p:cNvSpPr txBox="1">
            <a:spLocks/>
          </p:cNvSpPr>
          <p:nvPr/>
        </p:nvSpPr>
        <p:spPr>
          <a:xfrm>
            <a:off x="2317545" y="1927346"/>
            <a:ext cx="8077200" cy="527288"/>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2000" b="1" dirty="0">
                <a:solidFill>
                  <a:srgbClr val="009900"/>
                </a:solidFill>
                <a:cs typeface="Times New Roman" panose="02020603050405020304" pitchFamily="18" charset="0"/>
              </a:rPr>
              <a:t>CHÍNH SÁCH CAI TRỊ CỦA THỰC DÂN PHÁP</a:t>
            </a:r>
            <a:endParaRPr lang="en-US" sz="2000" b="1" dirty="0">
              <a:solidFill>
                <a:srgbClr val="009900"/>
              </a:solidFill>
              <a:effectLst>
                <a:outerShdw blurRad="38100" dist="38100" dir="2700000" algn="tl">
                  <a:srgbClr val="C0C0C0"/>
                </a:outerShdw>
              </a:effectLst>
              <a:cs typeface="Times New Roman" panose="02020603050405020304" pitchFamily="18" charset="0"/>
            </a:endParaRPr>
          </a:p>
        </p:txBody>
      </p:sp>
    </p:spTree>
    <p:extLst>
      <p:ext uri="{BB962C8B-B14F-4D97-AF65-F5344CB8AC3E}">
        <p14:creationId xmlns:p14="http://schemas.microsoft.com/office/powerpoint/2010/main" val="2973632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 fill="hold"/>
                                        <p:tgtEl>
                                          <p:spTgt spid="17"/>
                                        </p:tgtEl>
                                        <p:attrNameLst>
                                          <p:attrName>ppt_w</p:attrName>
                                        </p:attrNameLst>
                                      </p:cBhvr>
                                      <p:tavLst>
                                        <p:tav tm="0">
                                          <p:val>
                                            <p:fltVal val="0"/>
                                          </p:val>
                                        </p:tav>
                                        <p:tav tm="100000">
                                          <p:val>
                                            <p:strVal val="#ppt_w"/>
                                          </p:val>
                                        </p:tav>
                                      </p:tavLst>
                                    </p:anim>
                                    <p:anim calcmode="lin" valueType="num">
                                      <p:cBhvr>
                                        <p:cTn id="15" dur="500" fill="hold"/>
                                        <p:tgtEl>
                                          <p:spTgt spid="17"/>
                                        </p:tgtEl>
                                        <p:attrNameLst>
                                          <p:attrName>ppt_h</p:attrName>
                                        </p:attrNameLst>
                                      </p:cBhvr>
                                      <p:tavLst>
                                        <p:tav tm="0">
                                          <p:val>
                                            <p:fltVal val="0"/>
                                          </p:val>
                                        </p:tav>
                                        <p:tav tm="100000">
                                          <p:val>
                                            <p:strVal val="#ppt_h"/>
                                          </p:val>
                                        </p:tav>
                                      </p:tavLst>
                                    </p:anim>
                                    <p:animEffect transition="in" filter="fade">
                                      <p:cBhvr>
                                        <p:cTn id="1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Background For Ppt posted by Samantha Anders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95"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B5242455-FFBD-47EC-A340-0AB2C2610739}"/>
              </a:ext>
            </a:extLst>
          </p:cNvPr>
          <p:cNvSpPr/>
          <p:nvPr/>
        </p:nvSpPr>
        <p:spPr>
          <a:xfrm>
            <a:off x="1468275" y="1616868"/>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4" name="Rectangle 3">
            <a:extLst>
              <a:ext uri="{FF2B5EF4-FFF2-40B4-BE49-F238E27FC236}">
                <a16:creationId xmlns:a16="http://schemas.microsoft.com/office/drawing/2014/main" id="{D6D2749C-5AEE-48BB-877A-1ADD9CBAE142}"/>
              </a:ext>
            </a:extLst>
          </p:cNvPr>
          <p:cNvSpPr/>
          <p:nvPr/>
        </p:nvSpPr>
        <p:spPr>
          <a:xfrm>
            <a:off x="457200" y="1216758"/>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grpSp>
        <p:nvGrpSpPr>
          <p:cNvPr id="5" name="Group 21">
            <a:extLst>
              <a:ext uri="{FF2B5EF4-FFF2-40B4-BE49-F238E27FC236}">
                <a16:creationId xmlns:a16="http://schemas.microsoft.com/office/drawing/2014/main" id="{2DE8EED2-8BFC-46AD-B19E-EB6D9E6BAF6B}"/>
              </a:ext>
            </a:extLst>
          </p:cNvPr>
          <p:cNvGrpSpPr>
            <a:grpSpLocks/>
          </p:cNvGrpSpPr>
          <p:nvPr/>
        </p:nvGrpSpPr>
        <p:grpSpPr bwMode="auto">
          <a:xfrm flipV="1">
            <a:off x="32479" y="984651"/>
            <a:ext cx="8654321" cy="86614"/>
            <a:chOff x="240" y="576"/>
            <a:chExt cx="5298" cy="0"/>
          </a:xfrm>
        </p:grpSpPr>
        <p:sp>
          <p:nvSpPr>
            <p:cNvPr id="6" name="Line 7">
              <a:extLst>
                <a:ext uri="{FF2B5EF4-FFF2-40B4-BE49-F238E27FC236}">
                  <a16:creationId xmlns:a16="http://schemas.microsoft.com/office/drawing/2014/main" id="{65B2883E-7517-4176-8F33-162AF38222E7}"/>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sp>
          <p:nvSpPr>
            <p:cNvPr id="7" name="Line 8">
              <a:extLst>
                <a:ext uri="{FF2B5EF4-FFF2-40B4-BE49-F238E27FC236}">
                  <a16:creationId xmlns:a16="http://schemas.microsoft.com/office/drawing/2014/main" id="{8C02C69F-2076-4412-BEB2-37579EEEB8B7}"/>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latin typeface="Arial"/>
                <a:cs typeface="Arial"/>
                <a:sym typeface="Arial"/>
                <a:rtl val="0"/>
              </a:endParaRPr>
            </a:p>
          </p:txBody>
        </p:sp>
      </p:grpSp>
      <p:sp>
        <p:nvSpPr>
          <p:cNvPr id="8" name="TextBox 7">
            <a:extLst>
              <a:ext uri="{FF2B5EF4-FFF2-40B4-BE49-F238E27FC236}">
                <a16:creationId xmlns:a16="http://schemas.microsoft.com/office/drawing/2014/main" id="{779B1E53-A7EF-4502-92E3-124F6447F4AC}"/>
              </a:ext>
            </a:extLst>
          </p:cNvPr>
          <p:cNvSpPr txBox="1"/>
          <p:nvPr/>
        </p:nvSpPr>
        <p:spPr>
          <a:xfrm>
            <a:off x="51217" y="304800"/>
            <a:ext cx="7603469"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9" name="Rectangle 8">
            <a:extLst>
              <a:ext uri="{FF2B5EF4-FFF2-40B4-BE49-F238E27FC236}">
                <a16:creationId xmlns:a16="http://schemas.microsoft.com/office/drawing/2014/main" id="{7B8C5A01-2340-4E42-825C-EF44B9D47C79}"/>
              </a:ext>
            </a:extLst>
          </p:cNvPr>
          <p:cNvSpPr/>
          <p:nvPr/>
        </p:nvSpPr>
        <p:spPr>
          <a:xfrm>
            <a:off x="6024272" y="2509548"/>
            <a:ext cx="3260828" cy="707886"/>
          </a:xfrm>
          <a:prstGeom prst="rect">
            <a:avLst/>
          </a:prstGeom>
        </p:spPr>
        <p:txBody>
          <a:bodyPr wrap="none">
            <a:spAutoFit/>
          </a:bodyPr>
          <a:lstStyle/>
          <a:p>
            <a:pPr algn="ctr">
              <a:spcAft>
                <a:spcPts val="0"/>
              </a:spcAft>
            </a:pPr>
            <a:r>
              <a:rPr lang="en-US" sz="2000" b="1" dirty="0">
                <a:solidFill>
                  <a:srgbClr val="3333CC"/>
                </a:solidFill>
                <a:latin typeface="+mj-lt"/>
                <a:ea typeface="Malgun Gothic" panose="020B0503020000020004" pitchFamily="34" charset="-127"/>
              </a:rPr>
              <a:t>Á </a:t>
            </a:r>
            <a:r>
              <a:rPr lang="en-US" sz="2000" b="1" dirty="0" err="1">
                <a:solidFill>
                  <a:srgbClr val="3333CC"/>
                </a:solidFill>
                <a:latin typeface="+mj-lt"/>
                <a:ea typeface="Malgun Gothic" panose="020B0503020000020004" pitchFamily="34" charset="-127"/>
              </a:rPr>
              <a:t>tế</a:t>
            </a:r>
            <a:r>
              <a:rPr lang="en-US" sz="2000" b="1" dirty="0">
                <a:solidFill>
                  <a:srgbClr val="3333CC"/>
                </a:solidFill>
                <a:latin typeface="+mj-lt"/>
                <a:ea typeface="Malgun Gothic" panose="020B0503020000020004" pitchFamily="34" charset="-127"/>
              </a:rPr>
              <a:t> á </a:t>
            </a:r>
            <a:r>
              <a:rPr lang="en-US" sz="2000" b="1" dirty="0" err="1">
                <a:solidFill>
                  <a:srgbClr val="3333CC"/>
                </a:solidFill>
                <a:latin typeface="+mj-lt"/>
                <a:ea typeface="Malgun Gothic" panose="020B0503020000020004" pitchFamily="34" charset="-127"/>
              </a:rPr>
              <a:t>ca</a:t>
            </a:r>
            <a:r>
              <a:rPr lang="en-US" sz="2000" b="1" dirty="0">
                <a:solidFill>
                  <a:srgbClr val="3333CC"/>
                </a:solidFill>
                <a:latin typeface="+mj-lt"/>
                <a:ea typeface="Malgun Gothic" panose="020B0503020000020004" pitchFamily="34" charset="-127"/>
              </a:rPr>
              <a:t> </a:t>
            </a:r>
          </a:p>
          <a:p>
            <a:pPr algn="ctr">
              <a:spcAft>
                <a:spcPts val="0"/>
              </a:spcAft>
            </a:pPr>
            <a:r>
              <a:rPr lang="en-US" sz="2000" dirty="0">
                <a:solidFill>
                  <a:srgbClr val="660066"/>
                </a:solidFill>
              </a:rPr>
              <a:t>(</a:t>
            </a:r>
            <a:r>
              <a:rPr lang="en-US" sz="2000" dirty="0" err="1">
                <a:solidFill>
                  <a:srgbClr val="660066"/>
                </a:solidFill>
              </a:rPr>
              <a:t>Bài</a:t>
            </a:r>
            <a:r>
              <a:rPr lang="en-US" sz="2000" dirty="0">
                <a:solidFill>
                  <a:srgbClr val="660066"/>
                </a:solidFill>
              </a:rPr>
              <a:t> </a:t>
            </a:r>
            <a:r>
              <a:rPr lang="en-US" sz="2000" dirty="0" err="1">
                <a:solidFill>
                  <a:srgbClr val="660066"/>
                </a:solidFill>
              </a:rPr>
              <a:t>ca</a:t>
            </a:r>
            <a:r>
              <a:rPr lang="en-US" sz="2000" dirty="0">
                <a:solidFill>
                  <a:srgbClr val="660066"/>
                </a:solidFill>
              </a:rPr>
              <a:t> </a:t>
            </a:r>
            <a:r>
              <a:rPr lang="en-US" sz="2000" dirty="0" err="1">
                <a:solidFill>
                  <a:srgbClr val="660066"/>
                </a:solidFill>
              </a:rPr>
              <a:t>thức</a:t>
            </a:r>
            <a:r>
              <a:rPr lang="en-US" sz="2000" dirty="0">
                <a:solidFill>
                  <a:srgbClr val="660066"/>
                </a:solidFill>
              </a:rPr>
              <a:t> </a:t>
            </a:r>
            <a:r>
              <a:rPr lang="en-US" sz="2000" dirty="0" err="1">
                <a:solidFill>
                  <a:srgbClr val="660066"/>
                </a:solidFill>
              </a:rPr>
              <a:t>tỉnh</a:t>
            </a:r>
            <a:r>
              <a:rPr lang="en-US" sz="2000" dirty="0">
                <a:solidFill>
                  <a:srgbClr val="660066"/>
                </a:solidFill>
              </a:rPr>
              <a:t> </a:t>
            </a:r>
            <a:r>
              <a:rPr lang="en-US" sz="2000" dirty="0" err="1">
                <a:solidFill>
                  <a:srgbClr val="660066"/>
                </a:solidFill>
              </a:rPr>
              <a:t>quốc</a:t>
            </a:r>
            <a:r>
              <a:rPr lang="en-US" sz="2000" dirty="0">
                <a:solidFill>
                  <a:srgbClr val="660066"/>
                </a:solidFill>
              </a:rPr>
              <a:t> </a:t>
            </a:r>
            <a:r>
              <a:rPr lang="en-US" sz="2000" dirty="0" err="1">
                <a:solidFill>
                  <a:srgbClr val="660066"/>
                </a:solidFill>
              </a:rPr>
              <a:t>dân</a:t>
            </a:r>
            <a:r>
              <a:rPr lang="en-US" sz="2000" dirty="0">
                <a:solidFill>
                  <a:srgbClr val="660066"/>
                </a:solidFill>
              </a:rPr>
              <a:t>)</a:t>
            </a:r>
            <a:endParaRPr lang="en-US" sz="2000" dirty="0">
              <a:solidFill>
                <a:srgbClr val="660066"/>
              </a:solidFill>
              <a:effectLst/>
              <a:latin typeface="+mj-lt"/>
              <a:ea typeface="Malgun Gothic" panose="020B0503020000020004" pitchFamily="34" charset="-127"/>
            </a:endParaRPr>
          </a:p>
        </p:txBody>
      </p:sp>
      <p:sp>
        <p:nvSpPr>
          <p:cNvPr id="10" name="Rectangle 9">
            <a:extLst>
              <a:ext uri="{FF2B5EF4-FFF2-40B4-BE49-F238E27FC236}">
                <a16:creationId xmlns:a16="http://schemas.microsoft.com/office/drawing/2014/main" id="{EBD4A02A-5CD2-47B7-9302-0D485AC4DD02}"/>
              </a:ext>
            </a:extLst>
          </p:cNvPr>
          <p:cNvSpPr/>
          <p:nvPr/>
        </p:nvSpPr>
        <p:spPr>
          <a:xfrm>
            <a:off x="2238067" y="2061372"/>
            <a:ext cx="8180232" cy="400110"/>
          </a:xfrm>
          <a:prstGeom prst="rect">
            <a:avLst/>
          </a:prstGeom>
        </p:spPr>
        <p:txBody>
          <a:bodyPr wrap="square">
            <a:spAutoFit/>
          </a:bodyPr>
          <a:lstStyle/>
          <a:p>
            <a:pPr marR="0" lvl="0" defTabSz="914400" rtl="0" eaLnBrk="1" fontAlgn="auto" latinLnBrk="0" hangingPunct="1">
              <a:lnSpc>
                <a:spcPct val="100000"/>
              </a:lnSpc>
              <a:spcBef>
                <a:spcPts val="0"/>
              </a:spcBef>
              <a:spcAft>
                <a:spcPts val="0"/>
              </a:spcAft>
              <a:buClrTx/>
              <a:buSzTx/>
              <a:tabLst/>
              <a:defRPr/>
            </a:pPr>
            <a:r>
              <a:rPr lang="en-US" sz="2000" noProof="0" dirty="0" err="1">
                <a:solidFill>
                  <a:srgbClr val="002060"/>
                </a:solidFill>
                <a:latin typeface="Arial"/>
                <a:ea typeface="Calibri" panose="020F0502020204030204" pitchFamily="34" charset="0"/>
                <a:cs typeface="Times New Roman" panose="02020603050405020304" pitchFamily="18" charset="0"/>
              </a:rPr>
              <a:t>Bóc</a:t>
            </a:r>
            <a:r>
              <a:rPr lang="en-US" sz="2000" noProof="0" dirty="0">
                <a:solidFill>
                  <a:srgbClr val="002060"/>
                </a:solidFill>
                <a:latin typeface="Arial"/>
                <a:ea typeface="Calibri" panose="020F0502020204030204" pitchFamily="34" charset="0"/>
                <a:cs typeface="Times New Roman" panose="02020603050405020304" pitchFamily="18" charset="0"/>
              </a:rPr>
              <a:t> </a:t>
            </a:r>
            <a:r>
              <a:rPr lang="en-US" sz="2000" noProof="0" dirty="0" err="1">
                <a:solidFill>
                  <a:srgbClr val="002060"/>
                </a:solidFill>
                <a:latin typeface="Arial"/>
                <a:ea typeface="Calibri" panose="020F0502020204030204" pitchFamily="34" charset="0"/>
                <a:cs typeface="Times New Roman" panose="02020603050405020304" pitchFamily="18" charset="0"/>
              </a:rPr>
              <a:t>lột</a:t>
            </a:r>
            <a:r>
              <a:rPr lang="en-US" sz="2000" noProof="0" dirty="0">
                <a:solidFill>
                  <a:srgbClr val="002060"/>
                </a:solidFill>
                <a:latin typeface="Arial"/>
                <a:ea typeface="Calibri" panose="020F0502020204030204" pitchFamily="34" charset="0"/>
                <a:cs typeface="Times New Roman" panose="02020603050405020304" pitchFamily="18" charset="0"/>
              </a:rPr>
              <a:t> </a:t>
            </a:r>
            <a:r>
              <a:rPr lang="en-US" sz="2000" noProof="0" dirty="0" err="1">
                <a:solidFill>
                  <a:srgbClr val="002060"/>
                </a:solidFill>
                <a:latin typeface="Arial"/>
                <a:ea typeface="Calibri" panose="020F0502020204030204" pitchFamily="34" charset="0"/>
                <a:cs typeface="Times New Roman" panose="02020603050405020304" pitchFamily="18" charset="0"/>
              </a:rPr>
              <a:t>nhân</a:t>
            </a:r>
            <a:r>
              <a:rPr lang="en-US" sz="2000" noProof="0" dirty="0">
                <a:solidFill>
                  <a:srgbClr val="002060"/>
                </a:solidFill>
                <a:latin typeface="Arial"/>
                <a:ea typeface="Calibri" panose="020F0502020204030204" pitchFamily="34" charset="0"/>
                <a:cs typeface="Times New Roman" panose="02020603050405020304" pitchFamily="18" charset="0"/>
              </a:rPr>
              <a:t> </a:t>
            </a:r>
            <a:r>
              <a:rPr lang="en-US" sz="2000" noProof="0" dirty="0" err="1">
                <a:solidFill>
                  <a:srgbClr val="002060"/>
                </a:solidFill>
                <a:latin typeface="Arial"/>
                <a:ea typeface="Calibri" panose="020F0502020204030204" pitchFamily="34" charset="0"/>
                <a:cs typeface="Times New Roman" panose="02020603050405020304" pitchFamily="18" charset="0"/>
              </a:rPr>
              <a:t>dân</a:t>
            </a:r>
            <a:r>
              <a:rPr lang="en-US" sz="2000" noProof="0" dirty="0">
                <a:solidFill>
                  <a:srgbClr val="002060"/>
                </a:solidFill>
                <a:latin typeface="Arial"/>
                <a:ea typeface="Calibri" panose="020F0502020204030204" pitchFamily="34" charset="0"/>
                <a:cs typeface="Times New Roman" panose="02020603050405020304" pitchFamily="18" charset="0"/>
              </a:rPr>
              <a:t> ta </a:t>
            </a:r>
            <a:r>
              <a:rPr lang="en-US" sz="2000" noProof="0" dirty="0" err="1">
                <a:solidFill>
                  <a:srgbClr val="002060"/>
                </a:solidFill>
                <a:latin typeface="Arial"/>
                <a:ea typeface="Calibri" panose="020F0502020204030204" pitchFamily="34" charset="0"/>
                <a:cs typeface="Times New Roman" panose="02020603050405020304" pitchFamily="18" charset="0"/>
              </a:rPr>
              <a:t>bằng</a:t>
            </a:r>
            <a:r>
              <a:rPr lang="en-US" sz="2000" noProof="0" dirty="0">
                <a:solidFill>
                  <a:srgbClr val="002060"/>
                </a:solidFill>
                <a:latin typeface="Arial"/>
                <a:ea typeface="Calibri" panose="020F0502020204030204" pitchFamily="34" charset="0"/>
                <a:cs typeface="Times New Roman" panose="02020603050405020304" pitchFamily="18" charset="0"/>
              </a:rPr>
              <a:t> hang </a:t>
            </a:r>
            <a:r>
              <a:rPr lang="en-US" sz="2000" noProof="0" dirty="0" err="1">
                <a:solidFill>
                  <a:srgbClr val="002060"/>
                </a:solidFill>
                <a:latin typeface="Arial"/>
                <a:ea typeface="Calibri" panose="020F0502020204030204" pitchFamily="34" charset="0"/>
                <a:cs typeface="Times New Roman" panose="02020603050405020304" pitchFamily="18" charset="0"/>
              </a:rPr>
              <a:t>trăm</a:t>
            </a:r>
            <a:r>
              <a:rPr lang="en-US" sz="2000" noProof="0" dirty="0">
                <a:solidFill>
                  <a:srgbClr val="002060"/>
                </a:solidFill>
                <a:latin typeface="Arial"/>
                <a:ea typeface="Calibri" panose="020F0502020204030204" pitchFamily="34" charset="0"/>
                <a:cs typeface="Times New Roman" panose="02020603050405020304" pitchFamily="18" charset="0"/>
              </a:rPr>
              <a:t> </a:t>
            </a:r>
            <a:r>
              <a:rPr lang="en-US" sz="2000" noProof="0" dirty="0" err="1">
                <a:solidFill>
                  <a:srgbClr val="002060"/>
                </a:solidFill>
                <a:latin typeface="Arial"/>
                <a:ea typeface="Calibri" panose="020F0502020204030204" pitchFamily="34" charset="0"/>
                <a:cs typeface="Times New Roman" panose="02020603050405020304" pitchFamily="18" charset="0"/>
              </a:rPr>
              <a:t>thứ</a:t>
            </a:r>
            <a:r>
              <a:rPr lang="en-US" sz="2000" noProof="0" dirty="0">
                <a:solidFill>
                  <a:srgbClr val="002060"/>
                </a:solidFill>
                <a:latin typeface="Arial"/>
                <a:ea typeface="Calibri" panose="020F0502020204030204" pitchFamily="34" charset="0"/>
                <a:cs typeface="Times New Roman" panose="02020603050405020304" pitchFamily="18" charset="0"/>
              </a:rPr>
              <a:t> </a:t>
            </a:r>
            <a:r>
              <a:rPr lang="en-US" sz="2000" noProof="0" dirty="0" err="1">
                <a:solidFill>
                  <a:srgbClr val="002060"/>
                </a:solidFill>
                <a:latin typeface="Arial"/>
                <a:ea typeface="Calibri" panose="020F0502020204030204" pitchFamily="34" charset="0"/>
                <a:cs typeface="Times New Roman" panose="02020603050405020304" pitchFamily="18" charset="0"/>
              </a:rPr>
              <a:t>thuế</a:t>
            </a:r>
            <a:endParaRPr kumimoji="0" lang="en-US" sz="2000" i="0" u="none" strike="noStrike" kern="1200" cap="none" spc="0" normalizeH="0" baseline="0" noProof="0" dirty="0">
              <a:ln>
                <a:noFill/>
              </a:ln>
              <a:solidFill>
                <a:srgbClr val="002060"/>
              </a:solidFill>
              <a:effectLst/>
              <a:uLnTx/>
              <a:uFillTx/>
              <a:latin typeface="Arial"/>
              <a:ea typeface="Calibri" panose="020F0502020204030204" pitchFamily="34" charset="0"/>
              <a:cs typeface="Times New Roman" panose="02020603050405020304" pitchFamily="18" charset="0"/>
            </a:endParaRPr>
          </a:p>
        </p:txBody>
      </p:sp>
      <p:sp>
        <p:nvSpPr>
          <p:cNvPr id="11" name="Rectangle 10">
            <a:extLst>
              <a:ext uri="{FF2B5EF4-FFF2-40B4-BE49-F238E27FC236}">
                <a16:creationId xmlns:a16="http://schemas.microsoft.com/office/drawing/2014/main" id="{7122BC53-F02D-4A2B-9A93-BD1A51FF73DB}"/>
              </a:ext>
            </a:extLst>
          </p:cNvPr>
          <p:cNvSpPr/>
          <p:nvPr/>
        </p:nvSpPr>
        <p:spPr>
          <a:xfrm>
            <a:off x="5376805" y="3268205"/>
            <a:ext cx="4555762" cy="3662541"/>
          </a:xfrm>
          <a:prstGeom prst="rect">
            <a:avLst/>
          </a:prstGeom>
        </p:spPr>
        <p:txBody>
          <a:bodyPr wrap="square">
            <a:spAutoFit/>
          </a:bodyPr>
          <a:lstStyle/>
          <a:p>
            <a:pPr algn="ctr">
              <a:spcAft>
                <a:spcPts val="0"/>
              </a:spcAft>
            </a:pP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0066"/>
                </a:solidFill>
                <a:latin typeface="+mj-lt"/>
                <a:ea typeface="Malgun Gothic" panose="020B0503020000020004" pitchFamily="34" charset="-127"/>
              </a:rPr>
              <a:t>chó</a:t>
            </a:r>
            <a:r>
              <a:rPr lang="en-US" sz="1600" dirty="0">
                <a:solidFill>
                  <a:srgbClr val="FF0066"/>
                </a:solidFill>
                <a:latin typeface="+mj-lt"/>
                <a:ea typeface="Malgun Gothic" panose="020B0503020000020004" pitchFamily="34" charset="-127"/>
              </a:rPr>
              <a:t> </a:t>
            </a:r>
            <a:r>
              <a:rPr lang="en-US" sz="1600" dirty="0" err="1">
                <a:solidFill>
                  <a:srgbClr val="FF0066"/>
                </a:solidFill>
                <a:latin typeface="+mj-lt"/>
                <a:ea typeface="Malgun Gothic" panose="020B0503020000020004" pitchFamily="34" charset="-127"/>
              </a:rPr>
              <a:t>cũi</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0066"/>
                </a:solidFill>
                <a:latin typeface="+mj-lt"/>
                <a:ea typeface="Malgun Gothic" panose="020B0503020000020004" pitchFamily="34" charset="-127"/>
              </a:rPr>
              <a:t>lợn</a:t>
            </a:r>
            <a:r>
              <a:rPr lang="en-US" sz="1600" dirty="0">
                <a:solidFill>
                  <a:srgbClr val="FF0066"/>
                </a:solidFill>
                <a:latin typeface="+mj-lt"/>
                <a:ea typeface="Malgun Gothic" panose="020B0503020000020004" pitchFamily="34" charset="-127"/>
              </a:rPr>
              <a:t> </a:t>
            </a:r>
            <a:r>
              <a:rPr lang="en-US" sz="1600" dirty="0" err="1">
                <a:solidFill>
                  <a:srgbClr val="FF0066"/>
                </a:solidFill>
                <a:latin typeface="+mj-lt"/>
                <a:ea typeface="Malgun Gothic" panose="020B0503020000020004" pitchFamily="34" charset="-127"/>
              </a:rPr>
              <a:t>bò</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7C80"/>
                </a:solidFill>
                <a:latin typeface="+mj-lt"/>
                <a:ea typeface="Malgun Gothic" panose="020B0503020000020004" pitchFamily="34" charset="-127"/>
              </a:rPr>
              <a:t>diêm</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7C80"/>
                </a:solidFill>
                <a:latin typeface="+mj-lt"/>
                <a:ea typeface="Malgun Gothic" panose="020B0503020000020004" pitchFamily="34" charset="-127"/>
              </a:rPr>
              <a:t>tửu</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7C80"/>
                </a:solidFill>
                <a:latin typeface="+mj-lt"/>
                <a:ea typeface="Malgun Gothic" panose="020B0503020000020004" pitchFamily="34" charset="-127"/>
              </a:rPr>
              <a:t>đò</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7C80"/>
                </a:solidFill>
                <a:latin typeface="+mj-lt"/>
                <a:ea typeface="Malgun Gothic" panose="020B0503020000020004" pitchFamily="34" charset="-127"/>
              </a:rPr>
              <a:t>xe</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các</a:t>
            </a:r>
            <a:r>
              <a:rPr lang="en-US" sz="1600" dirty="0">
                <a:solidFill>
                  <a:srgbClr val="3333CC"/>
                </a:solidFill>
                <a:latin typeface="+mj-lt"/>
                <a:ea typeface="Malgun Gothic" panose="020B0503020000020004" pitchFamily="34" charset="-127"/>
              </a:rPr>
              <a:t> </a:t>
            </a:r>
            <a:r>
              <a:rPr lang="en-US" sz="1600" dirty="0" err="1">
                <a:solidFill>
                  <a:srgbClr val="660066"/>
                </a:solidFill>
                <a:latin typeface="+mj-lt"/>
                <a:ea typeface="Malgun Gothic" panose="020B0503020000020004" pitchFamily="34" charset="-127"/>
              </a:rPr>
              <a:t>chợ</a:t>
            </a:r>
            <a:r>
              <a:rPr lang="en-US" sz="1600" dirty="0">
                <a:solidFill>
                  <a:srgbClr val="660066"/>
                </a:solidFill>
                <a:latin typeface="+mj-lt"/>
                <a:ea typeface="Malgun Gothic" panose="020B0503020000020004" pitchFamily="34" charset="-127"/>
              </a:rPr>
              <a:t>,</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660066"/>
                </a:solidFill>
                <a:latin typeface="+mj-lt"/>
                <a:ea typeface="Malgun Gothic" panose="020B0503020000020004" pitchFamily="34" charset="-127"/>
              </a:rPr>
              <a:t>trà</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660066"/>
                </a:solidFill>
                <a:latin typeface="+mj-lt"/>
                <a:ea typeface="Malgun Gothic" panose="020B0503020000020004" pitchFamily="34" charset="-127"/>
              </a:rPr>
              <a:t>thuốc</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môn</a:t>
            </a:r>
            <a:r>
              <a:rPr lang="en-US" sz="1600" dirty="0">
                <a:solidFill>
                  <a:srgbClr val="006600"/>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bài</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9900"/>
                </a:solidFill>
                <a:latin typeface="+mj-lt"/>
                <a:ea typeface="Malgun Gothic" panose="020B0503020000020004" pitchFamily="34" charset="-127"/>
              </a:rPr>
              <a:t>nước</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9900"/>
                </a:solidFill>
                <a:latin typeface="+mj-lt"/>
                <a:ea typeface="Malgun Gothic" panose="020B0503020000020004" pitchFamily="34" charset="-127"/>
              </a:rPr>
              <a:t>đèn</a:t>
            </a:r>
            <a:r>
              <a:rPr lang="en-US" sz="1600" dirty="0">
                <a:solidFill>
                  <a:srgbClr val="009900"/>
                </a:solidFill>
                <a:latin typeface="+mj-lt"/>
                <a:ea typeface="Malgun Gothic" panose="020B0503020000020004" pitchFamily="34" charset="-127"/>
              </a:rPr>
              <a:t>.</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996633"/>
                </a:solidFill>
                <a:latin typeface="+mj-lt"/>
                <a:ea typeface="Malgun Gothic" panose="020B0503020000020004" pitchFamily="34" charset="-127"/>
              </a:rPr>
              <a:t>nhà</a:t>
            </a:r>
            <a:r>
              <a:rPr lang="en-US" sz="1600" dirty="0">
                <a:solidFill>
                  <a:srgbClr val="996633"/>
                </a:solidFill>
                <a:latin typeface="+mj-lt"/>
                <a:ea typeface="Malgun Gothic" panose="020B0503020000020004" pitchFamily="34" charset="-127"/>
              </a:rPr>
              <a:t> </a:t>
            </a:r>
            <a:r>
              <a:rPr lang="en-US" sz="1600" dirty="0" err="1">
                <a:solidFill>
                  <a:srgbClr val="996633"/>
                </a:solidFill>
                <a:latin typeface="+mj-lt"/>
                <a:ea typeface="Malgun Gothic" panose="020B0503020000020004" pitchFamily="34" charset="-127"/>
              </a:rPr>
              <a:t>cửa</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996633"/>
                </a:solidFill>
                <a:latin typeface="+mj-lt"/>
                <a:ea typeface="Malgun Gothic" panose="020B0503020000020004" pitchFamily="34" charset="-127"/>
              </a:rPr>
              <a:t>chùa</a:t>
            </a:r>
            <a:r>
              <a:rPr lang="en-US" sz="1600" dirty="0">
                <a:solidFill>
                  <a:srgbClr val="996633"/>
                </a:solidFill>
                <a:latin typeface="+mj-lt"/>
                <a:ea typeface="Malgun Gothic" panose="020B0503020000020004" pitchFamily="34" charset="-127"/>
              </a:rPr>
              <a:t> </a:t>
            </a:r>
            <a:r>
              <a:rPr lang="en-US" sz="1600" dirty="0" err="1">
                <a:solidFill>
                  <a:srgbClr val="996633"/>
                </a:solidFill>
                <a:latin typeface="+mj-lt"/>
                <a:ea typeface="Malgun Gothic" panose="020B0503020000020004" pitchFamily="34" charset="-127"/>
              </a:rPr>
              <a:t>chiền</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rừng</a:t>
            </a:r>
            <a:r>
              <a:rPr lang="en-US" sz="1600" dirty="0">
                <a:solidFill>
                  <a:srgbClr val="FF0000"/>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tre</a:t>
            </a:r>
            <a:r>
              <a:rPr lang="en-US" sz="1600" dirty="0">
                <a:solidFill>
                  <a:srgbClr val="FF0000"/>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gỗ</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thuyền</a:t>
            </a:r>
            <a:r>
              <a:rPr lang="en-US" sz="1600" dirty="0">
                <a:solidFill>
                  <a:srgbClr val="FF0000"/>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bán</a:t>
            </a:r>
            <a:r>
              <a:rPr lang="en-US" sz="1600" dirty="0">
                <a:solidFill>
                  <a:srgbClr val="FF0000"/>
                </a:solidFill>
                <a:latin typeface="+mj-lt"/>
                <a:ea typeface="Malgun Gothic" panose="020B0503020000020004" pitchFamily="34" charset="-127"/>
              </a:rPr>
              <a:t> </a:t>
            </a:r>
            <a:r>
              <a:rPr lang="en-US" sz="1600" dirty="0" err="1">
                <a:solidFill>
                  <a:srgbClr val="FF0000"/>
                </a:solidFill>
                <a:latin typeface="+mj-lt"/>
                <a:ea typeface="Malgun Gothic" panose="020B0503020000020004" pitchFamily="34" charset="-127"/>
              </a:rPr>
              <a:t>buôn</a:t>
            </a:r>
            <a:r>
              <a:rPr lang="en-US" sz="1600" dirty="0">
                <a:solidFill>
                  <a:srgbClr val="FF0000"/>
                </a:solidFill>
                <a:latin typeface="+mj-lt"/>
                <a:ea typeface="Malgun Gothic" panose="020B0503020000020004" pitchFamily="34" charset="-127"/>
              </a:rPr>
              <a:t>. </a:t>
            </a:r>
            <a:br>
              <a:rPr lang="en-US" sz="1600" dirty="0">
                <a:solidFill>
                  <a:srgbClr val="FF0000"/>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99FF"/>
                </a:solidFill>
                <a:latin typeface="+mj-lt"/>
                <a:ea typeface="Malgun Gothic" panose="020B0503020000020004" pitchFamily="34" charset="-127"/>
              </a:rPr>
              <a:t>gò</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99FF"/>
                </a:solidFill>
                <a:latin typeface="+mj-lt"/>
                <a:ea typeface="Malgun Gothic" panose="020B0503020000020004" pitchFamily="34" charset="-127"/>
              </a:rPr>
              <a:t>bãi</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99FF"/>
                </a:solidFill>
                <a:latin typeface="+mj-lt"/>
                <a:ea typeface="Malgun Gothic" panose="020B0503020000020004" pitchFamily="34" charset="-127"/>
              </a:rPr>
              <a:t>cồn</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người</a:t>
            </a:r>
            <a:r>
              <a:rPr lang="en-US" sz="1600" dirty="0">
                <a:solidFill>
                  <a:srgbClr val="3333CC"/>
                </a:solidFill>
                <a:latin typeface="+mj-lt"/>
                <a:ea typeface="Malgun Gothic" panose="020B0503020000020004" pitchFamily="34" charset="-127"/>
              </a:rPr>
              <a:t> </a:t>
            </a:r>
            <a:r>
              <a:rPr lang="en-US" sz="1600" dirty="0" err="1">
                <a:latin typeface="+mj-lt"/>
                <a:ea typeface="Malgun Gothic" panose="020B0503020000020004" pitchFamily="34" charset="-127"/>
              </a:rPr>
              <a:t>chức</a:t>
            </a:r>
            <a:r>
              <a:rPr lang="en-US" sz="1600" dirty="0">
                <a:latin typeface="+mj-lt"/>
                <a:ea typeface="Malgun Gothic" panose="020B0503020000020004" pitchFamily="34" charset="-127"/>
              </a:rPr>
              <a:t> </a:t>
            </a:r>
            <a:r>
              <a:rPr lang="en-US" sz="1600" dirty="0" err="1">
                <a:latin typeface="+mj-lt"/>
                <a:ea typeface="Malgun Gothic" panose="020B0503020000020004" pitchFamily="34" charset="-127"/>
              </a:rPr>
              <a:t>sắc</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con </a:t>
            </a:r>
            <a:r>
              <a:rPr lang="en-US" sz="1600" dirty="0" err="1">
                <a:latin typeface="+mj-lt"/>
                <a:ea typeface="Malgun Gothic" panose="020B0503020000020004" pitchFamily="34" charset="-127"/>
              </a:rPr>
              <a:t>hát</a:t>
            </a:r>
            <a:r>
              <a:rPr lang="en-US" sz="1600" dirty="0">
                <a:latin typeface="+mj-lt"/>
                <a:ea typeface="Malgun Gothic" panose="020B0503020000020004" pitchFamily="34" charset="-127"/>
              </a:rPr>
              <a:t> </a:t>
            </a:r>
            <a:r>
              <a:rPr lang="en-US" sz="1600" dirty="0" err="1">
                <a:latin typeface="+mj-lt"/>
                <a:ea typeface="Malgun Gothic" panose="020B0503020000020004" pitchFamily="34" charset="-127"/>
              </a:rPr>
              <a:t>đàn</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CC3300"/>
                </a:solidFill>
                <a:latin typeface="+mj-lt"/>
                <a:ea typeface="Malgun Gothic" panose="020B0503020000020004" pitchFamily="34" charset="-127"/>
              </a:rPr>
              <a:t>dầu</a:t>
            </a:r>
            <a:r>
              <a:rPr lang="en-US" sz="1600" dirty="0">
                <a:solidFill>
                  <a:srgbClr val="CC3300"/>
                </a:solidFill>
                <a:latin typeface="+mj-lt"/>
                <a:ea typeface="Malgun Gothic" panose="020B0503020000020004" pitchFamily="34" charset="-127"/>
              </a:rPr>
              <a:t> </a:t>
            </a:r>
            <a:r>
              <a:rPr lang="en-US" sz="1600" dirty="0" err="1">
                <a:solidFill>
                  <a:srgbClr val="CC3300"/>
                </a:solidFill>
                <a:latin typeface="+mj-lt"/>
                <a:ea typeface="Malgun Gothic" panose="020B0503020000020004" pitchFamily="34" charset="-127"/>
              </a:rPr>
              <a:t>mật</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CC3300"/>
                </a:solidFill>
                <a:latin typeface="+mj-lt"/>
                <a:ea typeface="Malgun Gothic" panose="020B0503020000020004" pitchFamily="34" charset="-127"/>
              </a:rPr>
              <a:t>đàn</a:t>
            </a:r>
            <a:r>
              <a:rPr lang="en-US" sz="1600" dirty="0">
                <a:solidFill>
                  <a:srgbClr val="CC3300"/>
                </a:solidFill>
                <a:latin typeface="+mj-lt"/>
                <a:ea typeface="Malgun Gothic" panose="020B0503020000020004" pitchFamily="34" charset="-127"/>
              </a:rPr>
              <a:t> </a:t>
            </a:r>
            <a:r>
              <a:rPr lang="en-US" sz="1600" dirty="0" err="1">
                <a:solidFill>
                  <a:srgbClr val="CC3300"/>
                </a:solidFill>
                <a:latin typeface="+mj-lt"/>
                <a:ea typeface="Malgun Gothic" panose="020B0503020000020004" pitchFamily="34" charset="-127"/>
              </a:rPr>
              <a:t>đĩ</a:t>
            </a:r>
            <a:r>
              <a:rPr lang="en-US" sz="1600" dirty="0">
                <a:solidFill>
                  <a:srgbClr val="CC3300"/>
                </a:solidFill>
                <a:latin typeface="+mj-lt"/>
                <a:ea typeface="Malgun Gothic" panose="020B0503020000020004" pitchFamily="34" charset="-127"/>
              </a:rPr>
              <a:t> </a:t>
            </a:r>
            <a:r>
              <a:rPr lang="en-US" sz="1600" dirty="0" err="1">
                <a:solidFill>
                  <a:srgbClr val="CC3300"/>
                </a:solidFill>
                <a:latin typeface="+mj-lt"/>
                <a:ea typeface="Malgun Gothic" panose="020B0503020000020004" pitchFamily="34" charset="-127"/>
              </a:rPr>
              <a:t>thoã</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gạo</a:t>
            </a:r>
            <a:r>
              <a:rPr lang="en-US" sz="1600" dirty="0">
                <a:solidFill>
                  <a:srgbClr val="006600"/>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rau</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lúa</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6600"/>
                </a:solidFill>
                <a:latin typeface="+mj-lt"/>
                <a:ea typeface="Malgun Gothic" panose="020B0503020000020004" pitchFamily="34" charset="-127"/>
              </a:rPr>
              <a:t>bông</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2060"/>
                </a:solidFill>
                <a:latin typeface="+mj-lt"/>
                <a:ea typeface="Malgun Gothic" panose="020B0503020000020004" pitchFamily="34" charset="-127"/>
              </a:rPr>
              <a:t>tơ</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2060"/>
                </a:solidFill>
                <a:latin typeface="+mj-lt"/>
                <a:ea typeface="Malgun Gothic" panose="020B0503020000020004" pitchFamily="34" charset="-127"/>
              </a:rPr>
              <a:t>sắt</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002060"/>
                </a:solidFill>
                <a:latin typeface="+mj-lt"/>
                <a:ea typeface="Malgun Gothic" panose="020B0503020000020004" pitchFamily="34" charset="-127"/>
              </a:rPr>
              <a:t>đồng</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C000"/>
                </a:solidFill>
                <a:latin typeface="+mj-lt"/>
                <a:ea typeface="Malgun Gothic" panose="020B0503020000020004" pitchFamily="34" charset="-127"/>
              </a:rPr>
              <a:t>chim</a:t>
            </a:r>
            <a:r>
              <a:rPr lang="en-US" sz="1600" dirty="0">
                <a:solidFill>
                  <a:srgbClr val="FFC000"/>
                </a:solidFill>
                <a:latin typeface="+mj-lt"/>
                <a:ea typeface="Malgun Gothic" panose="020B0503020000020004" pitchFamily="34" charset="-127"/>
              </a:rPr>
              <a:t>,</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thuế</a:t>
            </a:r>
            <a:r>
              <a:rPr lang="en-US" sz="1600" dirty="0">
                <a:solidFill>
                  <a:srgbClr val="3333CC"/>
                </a:solidFill>
                <a:latin typeface="+mj-lt"/>
                <a:ea typeface="Malgun Gothic" panose="020B0503020000020004" pitchFamily="34" charset="-127"/>
              </a:rPr>
              <a:t> </a:t>
            </a:r>
            <a:r>
              <a:rPr lang="en-US" sz="1600" dirty="0" err="1">
                <a:solidFill>
                  <a:srgbClr val="FFC000"/>
                </a:solidFill>
                <a:latin typeface="+mj-lt"/>
                <a:ea typeface="Malgun Gothic" panose="020B0503020000020004" pitchFamily="34" charset="-127"/>
              </a:rPr>
              <a:t>cá</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khắp</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trong</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lưỡng</a:t>
            </a:r>
            <a:r>
              <a:rPr lang="en-US" sz="1600" dirty="0">
                <a:solidFill>
                  <a:srgbClr val="3333CC"/>
                </a:solidFill>
                <a:latin typeface="+mj-lt"/>
                <a:ea typeface="Malgun Gothic" panose="020B0503020000020004" pitchFamily="34" charset="-127"/>
              </a:rPr>
              <a:t> </a:t>
            </a:r>
            <a:r>
              <a:rPr lang="en-US" sz="1600" dirty="0" err="1">
                <a:solidFill>
                  <a:srgbClr val="3333CC"/>
                </a:solidFill>
                <a:latin typeface="+mj-lt"/>
                <a:ea typeface="Malgun Gothic" panose="020B0503020000020004" pitchFamily="34" charset="-127"/>
              </a:rPr>
              <a:t>kì</a:t>
            </a:r>
            <a:r>
              <a:rPr lang="en-US" sz="1600" dirty="0">
                <a:solidFill>
                  <a:srgbClr val="3333CC"/>
                </a:solidFill>
                <a:latin typeface="+mj-lt"/>
                <a:ea typeface="Malgun Gothic" panose="020B0503020000020004" pitchFamily="34" charset="-127"/>
              </a:rPr>
              <a:t>. </a:t>
            </a:r>
            <a:br>
              <a:rPr lang="en-US" sz="1600" dirty="0">
                <a:solidFill>
                  <a:srgbClr val="3333CC"/>
                </a:solidFill>
                <a:latin typeface="+mj-lt"/>
                <a:ea typeface="Malgun Gothic" panose="020B0503020000020004" pitchFamily="34" charset="-127"/>
              </a:rPr>
            </a:br>
            <a:r>
              <a:rPr lang="en-US" sz="1600" dirty="0">
                <a:solidFill>
                  <a:srgbClr val="3333CC"/>
                </a:solidFill>
                <a:latin typeface="+mj-lt"/>
                <a:ea typeface="Malgun Gothic" panose="020B0503020000020004" pitchFamily="34" charset="-127"/>
              </a:rPr>
              <a:t>…….</a:t>
            </a:r>
            <a:r>
              <a:rPr lang="en-US" sz="2000" dirty="0">
                <a:solidFill>
                  <a:srgbClr val="3333CC"/>
                </a:solidFill>
                <a:latin typeface="+mj-lt"/>
                <a:ea typeface="Malgun Gothic" panose="020B0503020000020004" pitchFamily="34" charset="-127"/>
              </a:rPr>
              <a:t> </a:t>
            </a:r>
          </a:p>
          <a:p>
            <a:pPr marL="457200" algn="just">
              <a:spcAft>
                <a:spcPts val="0"/>
              </a:spcAft>
            </a:pPr>
            <a:r>
              <a:rPr lang="en-US" sz="2000" dirty="0">
                <a:solidFill>
                  <a:srgbClr val="3333CC"/>
                </a:solidFill>
                <a:latin typeface="+mj-lt"/>
                <a:ea typeface="Malgun Gothic" panose="020B0503020000020004" pitchFamily="34" charset="-127"/>
              </a:rPr>
              <a:t> </a:t>
            </a:r>
            <a:endParaRPr lang="en-US" sz="2000" dirty="0">
              <a:solidFill>
                <a:srgbClr val="3333CC"/>
              </a:solidFill>
              <a:effectLst/>
              <a:latin typeface="+mj-lt"/>
              <a:ea typeface="Malgun Gothic" panose="020B0503020000020004" pitchFamily="34" charset="-127"/>
            </a:endParaRPr>
          </a:p>
        </p:txBody>
      </p:sp>
      <p:pic>
        <p:nvPicPr>
          <p:cNvPr id="12" name="Picture 2" descr="'Á Tế Á ca' thực sự là của ai? Img62410">
            <a:extLst>
              <a:ext uri="{FF2B5EF4-FFF2-40B4-BE49-F238E27FC236}">
                <a16:creationId xmlns:a16="http://schemas.microsoft.com/office/drawing/2014/main" id="{E0DFCAE1-9CC9-4797-AA84-221544970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6900" y="2833626"/>
            <a:ext cx="2731900" cy="318617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67130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p:cTn id="14" dur="500" fill="hold"/>
                                        <p:tgtEl>
                                          <p:spTgt spid="10"/>
                                        </p:tgtEl>
                                        <p:attrNameLst>
                                          <p:attrName>ppt_w</p:attrName>
                                        </p:attrNameLst>
                                      </p:cBhvr>
                                      <p:tavLst>
                                        <p:tav tm="0">
                                          <p:val>
                                            <p:fltVal val="0"/>
                                          </p:val>
                                        </p:tav>
                                        <p:tav tm="100000">
                                          <p:val>
                                            <p:strVal val="#ppt_w"/>
                                          </p:val>
                                        </p:tav>
                                      </p:tavLst>
                                    </p:anim>
                                    <p:anim calcmode="lin" valueType="num">
                                      <p:cBhvr>
                                        <p:cTn id="15" dur="500" fill="hold"/>
                                        <p:tgtEl>
                                          <p:spTgt spid="10"/>
                                        </p:tgtEl>
                                        <p:attrNameLst>
                                          <p:attrName>ppt_h</p:attrName>
                                        </p:attrNameLst>
                                      </p:cBhvr>
                                      <p:tavLst>
                                        <p:tav tm="0">
                                          <p:val>
                                            <p:fltVal val="0"/>
                                          </p:val>
                                        </p:tav>
                                        <p:tav tm="100000">
                                          <p:val>
                                            <p:strVal val="#ppt_h"/>
                                          </p:val>
                                        </p:tav>
                                      </p:tavLst>
                                    </p:anim>
                                    <p:animEffect transition="in" filter="fade">
                                      <p:cBhvr>
                                        <p:cTn id="1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Geometric annual presentati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943599"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7DBC909F-DAA2-45E6-AA63-DE78C7C51956}"/>
              </a:ext>
            </a:extLst>
          </p:cNvPr>
          <p:cNvSpPr/>
          <p:nvPr/>
        </p:nvSpPr>
        <p:spPr>
          <a:xfrm>
            <a:off x="2590800" y="2438400"/>
            <a:ext cx="3962400" cy="3429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2DDF1E32-3608-42B7-9556-CDDCC7223591}"/>
              </a:ext>
            </a:extLst>
          </p:cNvPr>
          <p:cNvSpPr>
            <a:spLocks noChangeArrowheads="1"/>
          </p:cNvSpPr>
          <p:nvPr/>
        </p:nvSpPr>
        <p:spPr bwMode="auto">
          <a:xfrm>
            <a:off x="10476498" y="559737"/>
            <a:ext cx="1284343" cy="5632311"/>
          </a:xfrm>
          <a:prstGeom prst="rect">
            <a:avLst/>
          </a:prstGeom>
          <a:noFill/>
          <a:ln w="9525">
            <a:solidFill>
              <a:srgbClr val="4314F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dirty="0">
                <a:solidFill>
                  <a:srgbClr val="FF0000"/>
                </a:solidFill>
                <a:latin typeface="+mj-lt"/>
                <a:cs typeface="Times New Roman" panose="02020603050405020304" pitchFamily="18" charset="0"/>
              </a:rPr>
              <a:t>THẺ THUẾ THÂN </a:t>
            </a:r>
            <a:r>
              <a:rPr lang="vi-VN" altLang="en-US" b="1" dirty="0">
                <a:solidFill>
                  <a:srgbClr val="000099"/>
                </a:solidFill>
                <a:latin typeface="+mj-lt"/>
                <a:cs typeface="Times New Roman" panose="02020603050405020304" pitchFamily="18" charset="0"/>
              </a:rPr>
              <a:t>của người dân Việt Nam dưới thời thực dân Pháp thống trị</a:t>
            </a:r>
            <a:endParaRPr lang="en-US" altLang="en-US" dirty="0">
              <a:solidFill>
                <a:srgbClr val="000099"/>
              </a:solidFill>
              <a:latin typeface="+mj-lt"/>
              <a:cs typeface="Times New Roman" panose="02020603050405020304" pitchFamily="18" charset="0"/>
            </a:endParaRPr>
          </a:p>
        </p:txBody>
      </p:sp>
      <p:pic>
        <p:nvPicPr>
          <p:cNvPr id="5" name="Picture 2" descr="http://www.baotangcm.gov.vn/images/stories/2.3d.jpg">
            <a:extLst>
              <a:ext uri="{FF2B5EF4-FFF2-40B4-BE49-F238E27FC236}">
                <a16:creationId xmlns:a16="http://schemas.microsoft.com/office/drawing/2014/main" id="{AD8993D4-FB89-4D2A-A46E-882CE59D13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9400" y="559737"/>
            <a:ext cx="7444737" cy="5963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Những sự thật ít ai biết về nhân vật chị Dậu: Tên thật không phải là Dậu, sinh ra trong một gia đình khá giả - Ảnh 2.">
            <a:extLst>
              <a:ext uri="{FF2B5EF4-FFF2-40B4-BE49-F238E27FC236}">
                <a16:creationId xmlns:a16="http://schemas.microsoft.com/office/drawing/2014/main" id="{F641051D-C507-41B5-9F8E-C294661D36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9400" y="559737"/>
            <a:ext cx="8941441" cy="593395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160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42"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EA61FAA6-F1DF-4354-B7F0-0ECAAB87EC78}"/>
              </a:ext>
            </a:extLst>
          </p:cNvPr>
          <p:cNvSpPr/>
          <p:nvPr/>
        </p:nvSpPr>
        <p:spPr>
          <a:xfrm>
            <a:off x="3337386" y="855803"/>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4" name="Rectangle 3">
            <a:extLst>
              <a:ext uri="{FF2B5EF4-FFF2-40B4-BE49-F238E27FC236}">
                <a16:creationId xmlns:a16="http://schemas.microsoft.com/office/drawing/2014/main" id="{D036441D-2D1F-4002-86D8-C32037AF9F00}"/>
              </a:ext>
            </a:extLst>
          </p:cNvPr>
          <p:cNvSpPr/>
          <p:nvPr/>
        </p:nvSpPr>
        <p:spPr>
          <a:xfrm>
            <a:off x="2506823" y="482326"/>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sp>
        <p:nvSpPr>
          <p:cNvPr id="9" name="Rectangle 7">
            <a:extLst>
              <a:ext uri="{FF2B5EF4-FFF2-40B4-BE49-F238E27FC236}">
                <a16:creationId xmlns:a16="http://schemas.microsoft.com/office/drawing/2014/main" id="{A5FF555C-1713-460E-8DBB-E40B08DB4118}"/>
              </a:ext>
            </a:extLst>
          </p:cNvPr>
          <p:cNvSpPr>
            <a:spLocks noChangeArrowheads="1"/>
          </p:cNvSpPr>
          <p:nvPr/>
        </p:nvSpPr>
        <p:spPr bwMode="auto">
          <a:xfrm>
            <a:off x="5684479" y="1854544"/>
            <a:ext cx="1989931" cy="40011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solidFill>
                  <a:schemeClr val="bg1"/>
                </a:solidFill>
                <a:latin typeface="+mj-lt"/>
                <a:cs typeface="Times New Roman" panose="02020603050405020304" pitchFamily="18" charset="0"/>
              </a:rPr>
              <a:t>VỀ CHÍNH TRỊ </a:t>
            </a:r>
            <a:endParaRPr lang="en-US" altLang="en-US" sz="2000" b="1" dirty="0">
              <a:solidFill>
                <a:schemeClr val="bg1"/>
              </a:solidFill>
              <a:latin typeface="+mj-lt"/>
            </a:endParaRPr>
          </a:p>
        </p:txBody>
      </p:sp>
      <p:grpSp>
        <p:nvGrpSpPr>
          <p:cNvPr id="10" name="Group 19">
            <a:extLst>
              <a:ext uri="{FF2B5EF4-FFF2-40B4-BE49-F238E27FC236}">
                <a16:creationId xmlns:a16="http://schemas.microsoft.com/office/drawing/2014/main" id="{E2C0D369-CD0E-4035-ABA9-328EB304CA1C}"/>
              </a:ext>
            </a:extLst>
          </p:cNvPr>
          <p:cNvGrpSpPr>
            <a:grpSpLocks/>
          </p:cNvGrpSpPr>
          <p:nvPr/>
        </p:nvGrpSpPr>
        <p:grpSpPr bwMode="auto">
          <a:xfrm>
            <a:off x="10089473" y="3325650"/>
            <a:ext cx="1340528" cy="1191520"/>
            <a:chOff x="7473710" y="1828800"/>
            <a:chExt cx="1670290" cy="3124200"/>
          </a:xfrm>
        </p:grpSpPr>
        <p:pic>
          <p:nvPicPr>
            <p:cNvPr id="11" name="Picture 7" descr="vua-bao-dai.jpg">
              <a:extLst>
                <a:ext uri="{FF2B5EF4-FFF2-40B4-BE49-F238E27FC236}">
                  <a16:creationId xmlns:a16="http://schemas.microsoft.com/office/drawing/2014/main" id="{6DAB32AB-D737-482F-8C1C-4E88361ED6C1}"/>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73710" y="1828800"/>
              <a:ext cx="167029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
              <a:extLst>
                <a:ext uri="{FF2B5EF4-FFF2-40B4-BE49-F238E27FC236}">
                  <a16:creationId xmlns:a16="http://schemas.microsoft.com/office/drawing/2014/main" id="{BC4244C0-2691-48BF-AF97-43211711918C}"/>
                </a:ext>
              </a:extLst>
            </p:cNvPr>
            <p:cNvSpPr txBox="1">
              <a:spLocks noChangeArrowheads="1"/>
            </p:cNvSpPr>
            <p:nvPr/>
          </p:nvSpPr>
          <p:spPr bwMode="auto">
            <a:xfrm>
              <a:off x="7543629" y="4571774"/>
              <a:ext cx="1600371" cy="38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1600" b="1">
                  <a:latin typeface="+mn-lt"/>
                </a:rPr>
                <a:t>BẢO ĐẠI</a:t>
              </a:r>
            </a:p>
          </p:txBody>
        </p:sp>
      </p:grpSp>
      <p:sp>
        <p:nvSpPr>
          <p:cNvPr id="13" name="Content Placeholder 12">
            <a:extLst>
              <a:ext uri="{FF2B5EF4-FFF2-40B4-BE49-F238E27FC236}">
                <a16:creationId xmlns:a16="http://schemas.microsoft.com/office/drawing/2014/main" id="{1A16C771-36BE-4FE9-9EA5-D12A45231EE7}"/>
              </a:ext>
            </a:extLst>
          </p:cNvPr>
          <p:cNvSpPr txBox="1">
            <a:spLocks/>
          </p:cNvSpPr>
          <p:nvPr/>
        </p:nvSpPr>
        <p:spPr>
          <a:xfrm>
            <a:off x="1038035" y="2384225"/>
            <a:ext cx="4598702" cy="3451759"/>
          </a:xfrm>
          <a:prstGeom prst="rect">
            <a:avLst/>
          </a:prstGeom>
          <a:noFill/>
          <a:ln>
            <a:solidFill>
              <a:srgbClr val="C00000"/>
            </a:solidFill>
            <a:miter lim="800000"/>
            <a:headEnd/>
            <a:tailEnd/>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dk2"/>
              </a:buClr>
              <a:buSzPts val="1800"/>
              <a:buFont typeface="Abel"/>
              <a:buNone/>
              <a:defRPr sz="1800" b="0" i="0" u="none" strike="noStrike" cap="none">
                <a:solidFill>
                  <a:schemeClr val="dk2"/>
                </a:solidFill>
                <a:latin typeface="Abel"/>
                <a:ea typeface="Abel"/>
                <a:cs typeface="Abel"/>
                <a:sym typeface="Abel"/>
              </a:defRPr>
            </a:lvl1pPr>
            <a:lvl2pPr marL="914400" marR="0" lvl="1"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2pPr>
            <a:lvl3pPr marL="1371600" marR="0" lvl="2"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3pPr>
            <a:lvl4pPr marL="1828800" marR="0" lvl="3"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4pPr>
            <a:lvl5pPr marL="2286000" marR="0" lvl="4"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5pPr>
            <a:lvl6pPr marL="2743200" marR="0" lvl="5"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6pPr>
            <a:lvl7pPr marL="3200400" marR="0" lvl="6"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7pPr>
            <a:lvl8pPr marL="3657600" marR="0" lvl="7"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8pPr>
            <a:lvl9pPr marL="4114800" marR="0" lvl="8" indent="-317500" algn="ctr" rtl="0">
              <a:lnSpc>
                <a:spcPct val="100000"/>
              </a:lnSpc>
              <a:spcBef>
                <a:spcPts val="0"/>
              </a:spcBef>
              <a:spcAft>
                <a:spcPts val="0"/>
              </a:spcAft>
              <a:buClr>
                <a:schemeClr val="dk2"/>
              </a:buClr>
              <a:buSzPts val="1800"/>
              <a:buFont typeface="Abel"/>
              <a:buNone/>
              <a:defRPr sz="2400" b="0" i="0" u="none" strike="noStrike" cap="none">
                <a:solidFill>
                  <a:schemeClr val="dk2"/>
                </a:solidFill>
                <a:latin typeface="Abel"/>
                <a:ea typeface="Abel"/>
                <a:cs typeface="Abel"/>
                <a:sym typeface="Abel"/>
              </a:defRPr>
            </a:lvl9pPr>
          </a:lstStyle>
          <a:p>
            <a:r>
              <a:rPr lang="en-US" altLang="en-US" kern="0">
                <a:solidFill>
                  <a:srgbClr val="000099"/>
                </a:solidFill>
                <a:latin typeface="Times New Roman" panose="02020603050405020304" pitchFamily="18" charset="0"/>
                <a:cs typeface="Times New Roman" panose="02020603050405020304" pitchFamily="18" charset="0"/>
              </a:rPr>
              <a:t> </a:t>
            </a:r>
            <a:r>
              <a:rPr lang="en-US" altLang="en-US" b="1" kern="0">
                <a:solidFill>
                  <a:srgbClr val="FF0000"/>
                </a:solidFill>
                <a:latin typeface="+mj-lt"/>
                <a:cs typeface="Times New Roman" panose="02020603050405020304" pitchFamily="18" charset="0"/>
              </a:rPr>
              <a:t>Cai trị trực tiếp </a:t>
            </a:r>
            <a:r>
              <a:rPr lang="en-US" altLang="en-US" kern="0">
                <a:solidFill>
                  <a:srgbClr val="000099"/>
                </a:solidFill>
                <a:latin typeface="+mj-lt"/>
                <a:cs typeface="Times New Roman" panose="02020603050405020304" pitchFamily="18" charset="0"/>
              </a:rPr>
              <a:t>Đông Dương</a:t>
            </a:r>
            <a:endParaRPr lang="en-US" altLang="en-US" kern="0" dirty="0">
              <a:solidFill>
                <a:srgbClr val="000099"/>
              </a:solidFill>
              <a:latin typeface="+mj-lt"/>
              <a:cs typeface="Times New Roman" panose="02020603050405020304" pitchFamily="18" charset="0"/>
            </a:endParaRPr>
          </a:p>
        </p:txBody>
      </p:sp>
      <p:sp>
        <p:nvSpPr>
          <p:cNvPr id="14" name="Content Placeholder 13">
            <a:extLst>
              <a:ext uri="{FF2B5EF4-FFF2-40B4-BE49-F238E27FC236}">
                <a16:creationId xmlns:a16="http://schemas.microsoft.com/office/drawing/2014/main" id="{CCEA70B3-9094-4AF2-89BB-5963A413E074}"/>
              </a:ext>
            </a:extLst>
          </p:cNvPr>
          <p:cNvSpPr txBox="1">
            <a:spLocks/>
          </p:cNvSpPr>
          <p:nvPr/>
        </p:nvSpPr>
        <p:spPr>
          <a:xfrm>
            <a:off x="6883130" y="2384225"/>
            <a:ext cx="4672546" cy="3451759"/>
          </a:xfrm>
          <a:prstGeom prst="rect">
            <a:avLst/>
          </a:prstGeom>
          <a:ln>
            <a:solidFill>
              <a:srgbClr val="C000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r>
              <a:rPr lang="en-US" altLang="en-US" kern="0" dirty="0">
                <a:solidFill>
                  <a:srgbClr val="000099"/>
                </a:solidFill>
                <a:latin typeface="Times New Roman" panose="02020603050405020304" pitchFamily="18" charset="0"/>
                <a:cs typeface="Times New Roman" panose="02020603050405020304" pitchFamily="18" charset="0"/>
              </a:rPr>
              <a:t> </a:t>
            </a:r>
            <a:r>
              <a:rPr lang="en-US" altLang="en-US" b="1" kern="0" dirty="0" err="1">
                <a:solidFill>
                  <a:srgbClr val="FF0000"/>
                </a:solidFill>
                <a:latin typeface="+mj-lt"/>
                <a:cs typeface="Times New Roman" panose="02020603050405020304" pitchFamily="18" charset="0"/>
              </a:rPr>
              <a:t>Duy</a:t>
            </a:r>
            <a:r>
              <a:rPr lang="en-US" altLang="en-US" b="1" kern="0" dirty="0">
                <a:solidFill>
                  <a:srgbClr val="FF0000"/>
                </a:solidFill>
                <a:latin typeface="+mj-lt"/>
                <a:cs typeface="Times New Roman" panose="02020603050405020304" pitchFamily="18" charset="0"/>
              </a:rPr>
              <a:t>  </a:t>
            </a:r>
            <a:r>
              <a:rPr lang="en-US" altLang="en-US" b="1" kern="0" dirty="0" err="1">
                <a:solidFill>
                  <a:srgbClr val="FF0000"/>
                </a:solidFill>
                <a:latin typeface="+mj-lt"/>
                <a:cs typeface="Times New Roman" panose="02020603050405020304" pitchFamily="18" charset="0"/>
              </a:rPr>
              <a:t>trì</a:t>
            </a:r>
            <a:r>
              <a:rPr lang="en-US" altLang="en-US" b="1" kern="0" dirty="0">
                <a:solidFill>
                  <a:srgbClr val="FF0000"/>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triều</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đình</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và</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hệ</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thống</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chính</a:t>
            </a:r>
            <a:r>
              <a:rPr lang="en-US" altLang="en-US" kern="0" dirty="0">
                <a:solidFill>
                  <a:srgbClr val="000099"/>
                </a:solidFill>
                <a:latin typeface="+mj-lt"/>
                <a:cs typeface="Times New Roman" panose="02020603050405020304" pitchFamily="18" charset="0"/>
              </a:rPr>
              <a:t> </a:t>
            </a:r>
            <a:r>
              <a:rPr lang="en-US" altLang="en-US" kern="0" dirty="0" err="1">
                <a:solidFill>
                  <a:srgbClr val="000099"/>
                </a:solidFill>
                <a:latin typeface="+mj-lt"/>
                <a:cs typeface="Times New Roman" panose="02020603050405020304" pitchFamily="18" charset="0"/>
              </a:rPr>
              <a:t>quyền</a:t>
            </a:r>
            <a:r>
              <a:rPr lang="en-US" altLang="en-US" kern="0" dirty="0">
                <a:solidFill>
                  <a:srgbClr val="000099"/>
                </a:solidFill>
                <a:latin typeface="+mj-lt"/>
                <a:cs typeface="Times New Roman" panose="02020603050405020304" pitchFamily="18" charset="0"/>
              </a:rPr>
              <a:t> </a:t>
            </a:r>
            <a:r>
              <a:rPr lang="en-US" altLang="en-US" b="1" kern="0" dirty="0" err="1">
                <a:solidFill>
                  <a:srgbClr val="FF0000"/>
                </a:solidFill>
                <a:latin typeface="+mj-lt"/>
                <a:cs typeface="Times New Roman" panose="02020603050405020304" pitchFamily="18" charset="0"/>
              </a:rPr>
              <a:t>phong</a:t>
            </a:r>
            <a:r>
              <a:rPr lang="en-US" altLang="en-US" b="1" kern="0" dirty="0">
                <a:solidFill>
                  <a:srgbClr val="FF0000"/>
                </a:solidFill>
                <a:latin typeface="+mj-lt"/>
                <a:cs typeface="Times New Roman" panose="02020603050405020304" pitchFamily="18" charset="0"/>
              </a:rPr>
              <a:t> </a:t>
            </a:r>
            <a:r>
              <a:rPr lang="en-US" altLang="en-US" b="1" kern="0" dirty="0" err="1">
                <a:solidFill>
                  <a:srgbClr val="FF0000"/>
                </a:solidFill>
                <a:latin typeface="+mj-lt"/>
                <a:cs typeface="Times New Roman" panose="02020603050405020304" pitchFamily="18" charset="0"/>
              </a:rPr>
              <a:t>kiến</a:t>
            </a:r>
            <a:endParaRPr lang="en-US" altLang="en-US" b="1" kern="0" dirty="0">
              <a:solidFill>
                <a:srgbClr val="FF0000"/>
              </a:solidFill>
              <a:latin typeface="+mj-lt"/>
              <a:cs typeface="Times New Roman" panose="02020603050405020304" pitchFamily="18" charset="0"/>
            </a:endParaRPr>
          </a:p>
        </p:txBody>
      </p:sp>
      <p:sp>
        <p:nvSpPr>
          <p:cNvPr id="15" name="Rectangle 3">
            <a:extLst>
              <a:ext uri="{FF2B5EF4-FFF2-40B4-BE49-F238E27FC236}">
                <a16:creationId xmlns:a16="http://schemas.microsoft.com/office/drawing/2014/main" id="{66794C24-A414-48D2-8ED4-053AF1E760F3}"/>
              </a:ext>
            </a:extLst>
          </p:cNvPr>
          <p:cNvSpPr txBox="1">
            <a:spLocks noChangeArrowheads="1"/>
          </p:cNvSpPr>
          <p:nvPr/>
        </p:nvSpPr>
        <p:spPr bwMode="auto">
          <a:xfrm>
            <a:off x="1421651" y="5136091"/>
            <a:ext cx="3962400" cy="685800"/>
          </a:xfrm>
          <a:prstGeom prst="rect">
            <a:avLst/>
          </a:prstGeom>
          <a:noFill/>
          <a:ln w="9525">
            <a:solidFill>
              <a:schemeClr val="bg1"/>
            </a:solidFill>
            <a:miter lim="800000"/>
            <a:headEnd/>
            <a:tailEnd/>
          </a:ln>
          <a:effectLst/>
        </p:spPr>
        <p:txBody>
          <a:bodyPr anchor="ctr" anchorCtr="1"/>
          <a:lstStyle/>
          <a:p>
            <a:pPr marL="342900" indent="-342900" algn="ctr">
              <a:spcBef>
                <a:spcPct val="20000"/>
              </a:spcBef>
              <a:buClr>
                <a:schemeClr val="hlink"/>
              </a:buClr>
              <a:defRPr/>
            </a:pPr>
            <a:r>
              <a:rPr lang="en-US" sz="1600" b="1" kern="0" dirty="0" err="1">
                <a:solidFill>
                  <a:srgbClr val="000099"/>
                </a:solidFill>
                <a:cs typeface="Times New Roman" pitchFamily="18" charset="0"/>
              </a:rPr>
              <a:t>Toàn</a:t>
            </a:r>
            <a:r>
              <a:rPr lang="en-US" sz="1600" b="1" kern="0" dirty="0">
                <a:solidFill>
                  <a:srgbClr val="000099"/>
                </a:solidFill>
                <a:cs typeface="Times New Roman" pitchFamily="18" charset="0"/>
              </a:rPr>
              <a:t> </a:t>
            </a:r>
            <a:r>
              <a:rPr lang="en-US" sz="1600" b="1" kern="0" dirty="0" err="1">
                <a:solidFill>
                  <a:srgbClr val="000099"/>
                </a:solidFill>
                <a:cs typeface="Times New Roman" pitchFamily="18" charset="0"/>
              </a:rPr>
              <a:t>quyền</a:t>
            </a:r>
            <a:r>
              <a:rPr lang="en-US" sz="1600" b="1" kern="0" dirty="0">
                <a:solidFill>
                  <a:srgbClr val="000099"/>
                </a:solidFill>
                <a:cs typeface="Times New Roman" pitchFamily="18" charset="0"/>
              </a:rPr>
              <a:t> </a:t>
            </a:r>
            <a:r>
              <a:rPr lang="en-US" sz="1600" b="1" kern="0" dirty="0" err="1">
                <a:solidFill>
                  <a:srgbClr val="000099"/>
                </a:solidFill>
                <a:cs typeface="Times New Roman" pitchFamily="18" charset="0"/>
              </a:rPr>
              <a:t>Pháp</a:t>
            </a:r>
            <a:r>
              <a:rPr lang="en-US" sz="1600" b="1" kern="0" dirty="0">
                <a:solidFill>
                  <a:srgbClr val="000099"/>
                </a:solidFill>
                <a:cs typeface="Times New Roman" pitchFamily="18" charset="0"/>
              </a:rPr>
              <a:t> </a:t>
            </a:r>
            <a:r>
              <a:rPr lang="en-US" sz="1600" b="1" kern="0" dirty="0" err="1">
                <a:solidFill>
                  <a:srgbClr val="000099"/>
                </a:solidFill>
                <a:cs typeface="Times New Roman" pitchFamily="18" charset="0"/>
              </a:rPr>
              <a:t>anber</a:t>
            </a:r>
            <a:r>
              <a:rPr lang="en-US" sz="1600" b="1" kern="0" dirty="0">
                <a:solidFill>
                  <a:srgbClr val="000099"/>
                </a:solidFill>
                <a:cs typeface="Times New Roman" pitchFamily="18" charset="0"/>
              </a:rPr>
              <a:t> </a:t>
            </a:r>
            <a:r>
              <a:rPr lang="en-US" sz="1600" b="1" kern="0" dirty="0" err="1">
                <a:solidFill>
                  <a:srgbClr val="000099"/>
                </a:solidFill>
                <a:cs typeface="Times New Roman" pitchFamily="18" charset="0"/>
              </a:rPr>
              <a:t>Xaro</a:t>
            </a:r>
            <a:endParaRPr lang="en-US" sz="1600" b="1" kern="0" dirty="0">
              <a:solidFill>
                <a:srgbClr val="000099"/>
              </a:solidFill>
              <a:cs typeface="Times New Roman" pitchFamily="18" charset="0"/>
            </a:endParaRPr>
          </a:p>
        </p:txBody>
      </p:sp>
      <p:pic>
        <p:nvPicPr>
          <p:cNvPr id="16" name="Picture 4" descr="toàn quyền phap anbe saro">
            <a:extLst>
              <a:ext uri="{FF2B5EF4-FFF2-40B4-BE49-F238E27FC236}">
                <a16:creationId xmlns:a16="http://schemas.microsoft.com/office/drawing/2014/main" id="{FD79614F-489B-46B1-95B4-4D4FFD043114}"/>
              </a:ext>
            </a:extLst>
          </p:cNvPr>
          <p:cNvPicPr>
            <a:picLocks noChangeAspect="1" noChangeArrowheads="1"/>
          </p:cNvPicPr>
          <p:nvPr/>
        </p:nvPicPr>
        <p:blipFill>
          <a:blip r:embed="rId5">
            <a:lum contrast="-12000"/>
            <a:extLst>
              <a:ext uri="{28A0092B-C50C-407E-A947-70E740481C1C}">
                <a14:useLocalDpi xmlns:a14="http://schemas.microsoft.com/office/drawing/2010/main" val="0"/>
              </a:ext>
            </a:extLst>
          </a:blip>
          <a:srcRect/>
          <a:stretch>
            <a:fillRect/>
          </a:stretch>
        </p:blipFill>
        <p:spPr bwMode="auto">
          <a:xfrm>
            <a:off x="1249696" y="2912950"/>
            <a:ext cx="4038788" cy="2334142"/>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grpSp>
        <p:nvGrpSpPr>
          <p:cNvPr id="17" name="Group 18">
            <a:extLst>
              <a:ext uri="{FF2B5EF4-FFF2-40B4-BE49-F238E27FC236}">
                <a16:creationId xmlns:a16="http://schemas.microsoft.com/office/drawing/2014/main" id="{E6E24E95-2DF6-4B60-88F7-BF6292F1CAA7}"/>
              </a:ext>
            </a:extLst>
          </p:cNvPr>
          <p:cNvGrpSpPr>
            <a:grpSpLocks/>
          </p:cNvGrpSpPr>
          <p:nvPr/>
        </p:nvGrpSpPr>
        <p:grpSpPr bwMode="auto">
          <a:xfrm>
            <a:off x="8685591" y="3553263"/>
            <a:ext cx="1446847" cy="1437435"/>
            <a:chOff x="5791200" y="2590800"/>
            <a:chExt cx="1600200" cy="2895600"/>
          </a:xfrm>
        </p:grpSpPr>
        <p:pic>
          <p:nvPicPr>
            <p:cNvPr id="18" name="Picture 9" descr="Roi-Khai-Dinh.jpg">
              <a:extLst>
                <a:ext uri="{FF2B5EF4-FFF2-40B4-BE49-F238E27FC236}">
                  <a16:creationId xmlns:a16="http://schemas.microsoft.com/office/drawing/2014/main" id="{A4D7575A-6C47-4062-8749-7FD80D4E03A6}"/>
                </a:ext>
              </a:extLst>
            </p:cNvPr>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67400" y="2590800"/>
              <a:ext cx="1500372" cy="2509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3">
              <a:extLst>
                <a:ext uri="{FF2B5EF4-FFF2-40B4-BE49-F238E27FC236}">
                  <a16:creationId xmlns:a16="http://schemas.microsoft.com/office/drawing/2014/main" id="{65B5645A-8753-4CFC-B870-3D769AB010AD}"/>
                </a:ext>
              </a:extLst>
            </p:cNvPr>
            <p:cNvSpPr txBox="1">
              <a:spLocks noChangeArrowheads="1"/>
            </p:cNvSpPr>
            <p:nvPr/>
          </p:nvSpPr>
          <p:spPr bwMode="auto">
            <a:xfrm>
              <a:off x="5791200" y="5105400"/>
              <a:ext cx="16002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1600" b="1" dirty="0">
                  <a:solidFill>
                    <a:srgbClr val="660066"/>
                  </a:solidFill>
                  <a:latin typeface="+mn-lt"/>
                </a:rPr>
                <a:t>KHẢI ĐỊNH</a:t>
              </a:r>
            </a:p>
          </p:txBody>
        </p:sp>
      </p:grpSp>
      <p:grpSp>
        <p:nvGrpSpPr>
          <p:cNvPr id="20" name="Group 16">
            <a:extLst>
              <a:ext uri="{FF2B5EF4-FFF2-40B4-BE49-F238E27FC236}">
                <a16:creationId xmlns:a16="http://schemas.microsoft.com/office/drawing/2014/main" id="{0F4E3765-2AEE-4FAE-A587-8A191A70ABA0}"/>
              </a:ext>
            </a:extLst>
          </p:cNvPr>
          <p:cNvGrpSpPr>
            <a:grpSpLocks/>
          </p:cNvGrpSpPr>
          <p:nvPr/>
        </p:nvGrpSpPr>
        <p:grpSpPr bwMode="auto">
          <a:xfrm>
            <a:off x="7041114" y="4375175"/>
            <a:ext cx="1629029" cy="1256148"/>
            <a:chOff x="5181600" y="2133600"/>
            <a:chExt cx="2474913" cy="4614583"/>
          </a:xfrm>
        </p:grpSpPr>
        <p:pic>
          <p:nvPicPr>
            <p:cNvPr id="21" name="Picture 8" descr="dongkhanh.jpg">
              <a:extLst>
                <a:ext uri="{FF2B5EF4-FFF2-40B4-BE49-F238E27FC236}">
                  <a16:creationId xmlns:a16="http://schemas.microsoft.com/office/drawing/2014/main" id="{2771A295-3331-4C81-B614-22B2CFBE23D8}"/>
                </a:ext>
              </a:extLst>
            </p:cNvPr>
            <p:cNvPicPr>
              <a:picLocks noChangeAspect="1"/>
            </p:cNvPicPr>
            <p:nvPr/>
          </p:nvPicPr>
          <p:blipFill>
            <a:blip r:embed="rId7"/>
            <a:srcRect/>
            <a:stretch>
              <a:fillRect/>
            </a:stretch>
          </p:blipFill>
          <p:spPr bwMode="auto">
            <a:xfrm>
              <a:off x="5181600" y="2133600"/>
              <a:ext cx="2474913" cy="4037760"/>
            </a:xfrm>
            <a:prstGeom prst="rect">
              <a:avLst/>
            </a:prstGeom>
            <a:ln>
              <a:noFill/>
            </a:ln>
            <a:effectLst>
              <a:outerShdw blurRad="292100" dist="139700" dir="2700000" algn="tl" rotWithShape="0">
                <a:srgbClr val="333333">
                  <a:alpha val="65000"/>
                </a:srgbClr>
              </a:outerShdw>
            </a:effectLst>
          </p:spPr>
        </p:pic>
        <p:sp>
          <p:nvSpPr>
            <p:cNvPr id="22" name="Rectangle 3">
              <a:extLst>
                <a:ext uri="{FF2B5EF4-FFF2-40B4-BE49-F238E27FC236}">
                  <a16:creationId xmlns:a16="http://schemas.microsoft.com/office/drawing/2014/main" id="{9EFEF7B3-14AD-44DB-97C3-10F109303B60}"/>
                </a:ext>
              </a:extLst>
            </p:cNvPr>
            <p:cNvSpPr txBox="1">
              <a:spLocks noChangeArrowheads="1"/>
            </p:cNvSpPr>
            <p:nvPr/>
          </p:nvSpPr>
          <p:spPr bwMode="auto">
            <a:xfrm>
              <a:off x="5181600" y="6366343"/>
              <a:ext cx="2439635" cy="381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1600" b="1" dirty="0">
                  <a:solidFill>
                    <a:srgbClr val="660066"/>
                  </a:solidFill>
                  <a:latin typeface="+mn-lt"/>
                </a:rPr>
                <a:t>ĐỒNG KHÁNH</a:t>
              </a:r>
            </a:p>
          </p:txBody>
        </p:sp>
      </p:grpSp>
      <p:sp>
        <p:nvSpPr>
          <p:cNvPr id="23" name="Title 1">
            <a:extLst>
              <a:ext uri="{FF2B5EF4-FFF2-40B4-BE49-F238E27FC236}">
                <a16:creationId xmlns:a16="http://schemas.microsoft.com/office/drawing/2014/main" id="{9CB41D0D-948D-4BEF-AA64-CC343A735F71}"/>
              </a:ext>
            </a:extLst>
          </p:cNvPr>
          <p:cNvSpPr txBox="1">
            <a:spLocks/>
          </p:cNvSpPr>
          <p:nvPr/>
        </p:nvSpPr>
        <p:spPr>
          <a:xfrm>
            <a:off x="3792369" y="1239610"/>
            <a:ext cx="6358332" cy="482914"/>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1800" b="1" dirty="0">
                <a:solidFill>
                  <a:srgbClr val="009900"/>
                </a:solidFill>
                <a:cs typeface="Times New Roman" panose="02020603050405020304" pitchFamily="18" charset="0"/>
              </a:rPr>
              <a:t>CHÍNH SÁCH CAI TRỊ CỦA THỰC DÂN PHÁP</a:t>
            </a:r>
            <a:endParaRPr lang="en-US" sz="1800" b="1" dirty="0">
              <a:solidFill>
                <a:srgbClr val="009900"/>
              </a:solidFill>
              <a:effectLst>
                <a:outerShdw blurRad="38100" dist="38100" dir="2700000" algn="tl">
                  <a:srgbClr val="C0C0C0"/>
                </a:outerShdw>
              </a:effectLst>
              <a:cs typeface="Times New Roman" panose="02020603050405020304" pitchFamily="18" charset="0"/>
            </a:endParaRPr>
          </a:p>
        </p:txBody>
      </p:sp>
    </p:spTree>
    <p:extLst>
      <p:ext uri="{BB962C8B-B14F-4D97-AF65-F5344CB8AC3E}">
        <p14:creationId xmlns:p14="http://schemas.microsoft.com/office/powerpoint/2010/main" val="1453850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circle(in)">
                                      <p:cBhvr>
                                        <p:cTn id="29" dur="2000"/>
                                        <p:tgtEl>
                                          <p:spTgt spid="9"/>
                                        </p:tgtEl>
                                      </p:cBhvr>
                                    </p:animEffect>
                                  </p:childTnLst>
                                </p:cTn>
                              </p:par>
                              <p:par>
                                <p:cTn id="30" presetID="6" presetClass="entr" presetSubtype="16"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circle(in)">
                                      <p:cBhvr>
                                        <p:cTn id="32" dur="2000"/>
                                        <p:tgtEl>
                                          <p:spTgt spid="10"/>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circle(in)">
                                      <p:cBhvr>
                                        <p:cTn id="35" dur="2000"/>
                                        <p:tgtEl>
                                          <p:spTgt spid="13"/>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circle(in)">
                                      <p:cBhvr>
                                        <p:cTn id="38" dur="2000"/>
                                        <p:tgtEl>
                                          <p:spTgt spid="14"/>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circle(in)">
                                      <p:cBhvr>
                                        <p:cTn id="41" dur="2000"/>
                                        <p:tgtEl>
                                          <p:spTgt spid="15"/>
                                        </p:tgtEl>
                                      </p:cBhvr>
                                    </p:animEffect>
                                  </p:childTnLst>
                                </p:cTn>
                              </p:par>
                              <p:par>
                                <p:cTn id="42" presetID="6" presetClass="entr" presetSubtype="16" fill="hold" nodeType="with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circle(in)">
                                      <p:cBhvr>
                                        <p:cTn id="44" dur="2000"/>
                                        <p:tgtEl>
                                          <p:spTgt spid="16"/>
                                        </p:tgtEl>
                                      </p:cBhvr>
                                    </p:animEffect>
                                  </p:childTnLst>
                                </p:cTn>
                              </p:par>
                              <p:par>
                                <p:cTn id="45" presetID="6" presetClass="entr" presetSubtype="16"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circle(in)">
                                      <p:cBhvr>
                                        <p:cTn id="47" dur="2000"/>
                                        <p:tgtEl>
                                          <p:spTgt spid="17"/>
                                        </p:tgtEl>
                                      </p:cBhvr>
                                    </p:animEffect>
                                  </p:childTnLst>
                                </p:cTn>
                              </p:par>
                              <p:par>
                                <p:cTn id="48" presetID="6" presetClass="entr" presetSubtype="16"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circle(in)">
                                      <p:cBhvr>
                                        <p:cTn id="50"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9" grpId="0" animBg="1"/>
      <p:bldP spid="13" grpId="0" animBg="1"/>
      <p:bldP spid="14" grpId="0" animBg="1"/>
      <p:bldP spid="15" grpId="0" animBg="1"/>
      <p:bldP spid="2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descr="Free Red Lines PowerPoint Template - Prezentr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8A499195-8FF0-4315-890D-8ACC3FAA41DA}"/>
              </a:ext>
            </a:extLst>
          </p:cNvPr>
          <p:cNvSpPr/>
          <p:nvPr/>
        </p:nvSpPr>
        <p:spPr>
          <a:xfrm>
            <a:off x="1447800" y="1981200"/>
            <a:ext cx="8382000" cy="2438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BBDE8E24-46C2-4A23-9F97-030C9A6D4E3C}"/>
              </a:ext>
            </a:extLst>
          </p:cNvPr>
          <p:cNvSpPr/>
          <p:nvPr/>
        </p:nvSpPr>
        <p:spPr>
          <a:xfrm>
            <a:off x="2806592" y="614913"/>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id="{B6CFEAD2-6A64-4BD6-B8F8-3CF40D4A6BC9}"/>
              </a:ext>
            </a:extLst>
          </p:cNvPr>
          <p:cNvSpPr/>
          <p:nvPr/>
        </p:nvSpPr>
        <p:spPr>
          <a:xfrm>
            <a:off x="2053652" y="255025"/>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sp>
        <p:nvSpPr>
          <p:cNvPr id="6" name="Rectangle 7">
            <a:extLst>
              <a:ext uri="{FF2B5EF4-FFF2-40B4-BE49-F238E27FC236}">
                <a16:creationId xmlns:a16="http://schemas.microsoft.com/office/drawing/2014/main" id="{C31C62AD-E8FA-4B1D-8AA0-277DE418E537}"/>
              </a:ext>
            </a:extLst>
          </p:cNvPr>
          <p:cNvSpPr>
            <a:spLocks noChangeArrowheads="1"/>
          </p:cNvSpPr>
          <p:nvPr/>
        </p:nvSpPr>
        <p:spPr bwMode="auto">
          <a:xfrm>
            <a:off x="5235056" y="1476655"/>
            <a:ext cx="1989931" cy="40011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solidFill>
                  <a:schemeClr val="bg1"/>
                </a:solidFill>
                <a:latin typeface="+mj-lt"/>
                <a:cs typeface="Times New Roman" panose="02020603050405020304" pitchFamily="18" charset="0"/>
              </a:rPr>
              <a:t>VỀ CHÍNH TRỊ </a:t>
            </a:r>
            <a:endParaRPr lang="en-US" altLang="en-US" sz="2000" b="1" dirty="0">
              <a:solidFill>
                <a:schemeClr val="bg1"/>
              </a:solidFill>
              <a:latin typeface="+mj-lt"/>
            </a:endParaRPr>
          </a:p>
        </p:txBody>
      </p:sp>
      <p:sp>
        <p:nvSpPr>
          <p:cNvPr id="7" name="Title 1">
            <a:extLst>
              <a:ext uri="{FF2B5EF4-FFF2-40B4-BE49-F238E27FC236}">
                <a16:creationId xmlns:a16="http://schemas.microsoft.com/office/drawing/2014/main" id="{BA2887D0-0B53-4DA9-89AA-DAC6AF513DE3}"/>
              </a:ext>
            </a:extLst>
          </p:cNvPr>
          <p:cNvSpPr txBox="1">
            <a:spLocks/>
          </p:cNvSpPr>
          <p:nvPr/>
        </p:nvSpPr>
        <p:spPr>
          <a:xfrm>
            <a:off x="3471468" y="905350"/>
            <a:ext cx="6358332" cy="482914"/>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1800" b="1" dirty="0">
                <a:solidFill>
                  <a:srgbClr val="009900"/>
                </a:solidFill>
                <a:cs typeface="Times New Roman" panose="02020603050405020304" pitchFamily="18" charset="0"/>
              </a:rPr>
              <a:t>CHÍNH SÁCH CAI TRỊ CỦA THỰC DÂN PHÁP</a:t>
            </a:r>
            <a:endParaRPr lang="en-US" sz="1800" b="1" dirty="0">
              <a:solidFill>
                <a:srgbClr val="009900"/>
              </a:solidFill>
              <a:effectLst>
                <a:outerShdw blurRad="38100" dist="38100" dir="2700000" algn="tl">
                  <a:srgbClr val="C0C0C0"/>
                </a:outerShdw>
              </a:effectLst>
              <a:cs typeface="Times New Roman" panose="02020603050405020304" pitchFamily="18" charset="0"/>
            </a:endParaRPr>
          </a:p>
        </p:txBody>
      </p:sp>
      <p:pic>
        <p:nvPicPr>
          <p:cNvPr id="8" name="Picture 7">
            <a:extLst>
              <a:ext uri="{FF2B5EF4-FFF2-40B4-BE49-F238E27FC236}">
                <a16:creationId xmlns:a16="http://schemas.microsoft.com/office/drawing/2014/main" id="{856CBC2C-1A49-4F93-BE8E-5493291443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4599" y="2138017"/>
            <a:ext cx="5639873" cy="411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Flowchart: Multidocument 8">
            <a:extLst>
              <a:ext uri="{FF2B5EF4-FFF2-40B4-BE49-F238E27FC236}">
                <a16:creationId xmlns:a16="http://schemas.microsoft.com/office/drawing/2014/main" id="{E76CCD5F-0C23-47F2-8E32-87B501CE3B46}"/>
              </a:ext>
            </a:extLst>
          </p:cNvPr>
          <p:cNvSpPr/>
          <p:nvPr/>
        </p:nvSpPr>
        <p:spPr>
          <a:xfrm>
            <a:off x="1371600" y="1876765"/>
            <a:ext cx="2724240" cy="3304836"/>
          </a:xfrm>
          <a:prstGeom prst="flowChartMultidocument">
            <a:avLst/>
          </a:prstGeom>
          <a:solidFill>
            <a:srgbClr val="3333FF"/>
          </a:solidFill>
          <a:scene3d>
            <a:camera prst="orthographicFront"/>
            <a:lightRig rig="threePt" dir="t"/>
          </a:scene3d>
          <a:sp3d>
            <a:bevelT prst="angle"/>
          </a:sp3d>
        </p:spPr>
        <p:style>
          <a:lnRef idx="1">
            <a:schemeClr val="accent4"/>
          </a:lnRef>
          <a:fillRef idx="2">
            <a:schemeClr val="accent4"/>
          </a:fillRef>
          <a:effectRef idx="1">
            <a:schemeClr val="accent4"/>
          </a:effectRef>
          <a:fontRef idx="minor">
            <a:schemeClr val="dk1"/>
          </a:fontRef>
        </p:style>
        <p:txBody>
          <a:bodyPr anchor="ctr"/>
          <a:lstStyle/>
          <a:p>
            <a:pPr algn="ctr">
              <a:defRPr/>
            </a:pPr>
            <a:r>
              <a:rPr lang="en-US" sz="3200" b="1" dirty="0">
                <a:ln w="1905"/>
                <a:solidFill>
                  <a:schemeClr val="bg1"/>
                </a:solidFill>
                <a:effectLst>
                  <a:outerShdw blurRad="38100" dist="38100" dir="2700000" algn="tl">
                    <a:srgbClr val="000000">
                      <a:alpha val="43137"/>
                    </a:srgbClr>
                  </a:outerShdw>
                </a:effectLst>
                <a:cs typeface="Arial" pitchFamily="34" charset="0"/>
              </a:rPr>
              <a:t>Chia </a:t>
            </a:r>
            <a:r>
              <a:rPr lang="en-US" sz="3200" b="1" dirty="0" err="1">
                <a:ln w="1905"/>
                <a:solidFill>
                  <a:schemeClr val="bg1"/>
                </a:solidFill>
                <a:effectLst>
                  <a:outerShdw blurRad="38100" dist="38100" dir="2700000" algn="tl">
                    <a:srgbClr val="000000">
                      <a:alpha val="43137"/>
                    </a:srgbClr>
                  </a:outerShdw>
                </a:effectLst>
                <a:cs typeface="Arial" pitchFamily="34" charset="0"/>
              </a:rPr>
              <a:t>để</a:t>
            </a:r>
            <a:r>
              <a:rPr lang="en-US" sz="3200" b="1" dirty="0">
                <a:ln w="1905"/>
                <a:solidFill>
                  <a:schemeClr val="bg1"/>
                </a:solidFill>
                <a:effectLst>
                  <a:outerShdw blurRad="38100" dist="38100" dir="2700000" algn="tl">
                    <a:srgbClr val="000000">
                      <a:alpha val="43137"/>
                    </a:srgbClr>
                  </a:outerShdw>
                </a:effectLst>
                <a:cs typeface="Arial" pitchFamily="34" charset="0"/>
              </a:rPr>
              <a:t> </a:t>
            </a:r>
            <a:r>
              <a:rPr lang="en-US" sz="3200" b="1" dirty="0" err="1">
                <a:ln w="1905"/>
                <a:solidFill>
                  <a:schemeClr val="bg1"/>
                </a:solidFill>
                <a:effectLst>
                  <a:outerShdw blurRad="38100" dist="38100" dir="2700000" algn="tl">
                    <a:srgbClr val="000000">
                      <a:alpha val="43137"/>
                    </a:srgbClr>
                  </a:outerShdw>
                </a:effectLst>
                <a:cs typeface="Arial" pitchFamily="34" charset="0"/>
              </a:rPr>
              <a:t>trị</a:t>
            </a:r>
            <a:endParaRPr lang="en-US" sz="3200" b="1" dirty="0">
              <a:ln w="1905"/>
              <a:solidFill>
                <a:schemeClr val="bg1"/>
              </a:solidFill>
              <a:effectLst>
                <a:outerShdw blurRad="38100" dist="38100" dir="2700000" algn="tl">
                  <a:srgbClr val="000000">
                    <a:alpha val="43137"/>
                  </a:srgbClr>
                </a:outerShdw>
              </a:effectLst>
              <a:cs typeface="Arial" pitchFamily="34" charset="0"/>
            </a:endParaRPr>
          </a:p>
        </p:txBody>
      </p:sp>
      <p:grpSp>
        <p:nvGrpSpPr>
          <p:cNvPr id="10" name="Group 9">
            <a:extLst>
              <a:ext uri="{FF2B5EF4-FFF2-40B4-BE49-F238E27FC236}">
                <a16:creationId xmlns:a16="http://schemas.microsoft.com/office/drawing/2014/main" id="{B66D878E-FCBB-45F9-AFA1-06DA50CBF5D1}"/>
              </a:ext>
            </a:extLst>
          </p:cNvPr>
          <p:cNvGrpSpPr>
            <a:grpSpLocks/>
          </p:cNvGrpSpPr>
          <p:nvPr/>
        </p:nvGrpSpPr>
        <p:grpSpPr bwMode="auto">
          <a:xfrm>
            <a:off x="3809555" y="3101201"/>
            <a:ext cx="8001445" cy="1236766"/>
            <a:chOff x="1418761" y="2192513"/>
            <a:chExt cx="7729645" cy="1410242"/>
          </a:xfrm>
        </p:grpSpPr>
        <p:sp>
          <p:nvSpPr>
            <p:cNvPr id="11" name="Rounded Rectangle 3">
              <a:extLst>
                <a:ext uri="{FF2B5EF4-FFF2-40B4-BE49-F238E27FC236}">
                  <a16:creationId xmlns:a16="http://schemas.microsoft.com/office/drawing/2014/main" id="{C0F638EC-BC5B-4565-9B07-4D94D38ED263}"/>
                </a:ext>
              </a:extLst>
            </p:cNvPr>
            <p:cNvSpPr/>
            <p:nvPr/>
          </p:nvSpPr>
          <p:spPr>
            <a:xfrm>
              <a:off x="4195406" y="2192513"/>
              <a:ext cx="4953000" cy="990600"/>
            </a:xfrm>
            <a:prstGeom prst="roundRect">
              <a:avLst/>
            </a:prstGeom>
            <a:solidFill>
              <a:srgbClr val="FF0000"/>
            </a:solidFill>
            <a:scene3d>
              <a:camera prst="orthographicFront"/>
              <a:lightRig rig="threePt" dir="t"/>
            </a:scene3d>
            <a:sp3d>
              <a:bevelT w="139700" prst="cross"/>
            </a:sp3d>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Phân</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chia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Việt</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Nam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ra</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làm</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ba</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kỳ</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với</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chế</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độ</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cai</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trị</a:t>
              </a:r>
              <a:r>
                <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 </a:t>
              </a:r>
              <a:r>
                <a:rPr lang="en-US" sz="2800" b="1" dirty="0" err="1">
                  <a:ln w="10541" cmpd="sng">
                    <a:solidFill>
                      <a:schemeClr val="accent1">
                        <a:shade val="88000"/>
                        <a:satMod val="110000"/>
                      </a:schemeClr>
                    </a:solidFill>
                    <a:prstDash val="solid"/>
                  </a:ln>
                  <a:solidFill>
                    <a:schemeClr val="bg1"/>
                  </a:solidFill>
                  <a:latin typeface="Times New Roman" pitchFamily="18" charset="0"/>
                  <a:cs typeface="Times New Roman" pitchFamily="18" charset="0"/>
                </a:rPr>
                <a:t>riêng</a:t>
              </a:r>
              <a:endParaRPr lang="en-US" sz="2800" b="1" dirty="0">
                <a:ln w="10541" cmpd="sng">
                  <a:solidFill>
                    <a:schemeClr val="accent1">
                      <a:shade val="88000"/>
                      <a:satMod val="110000"/>
                    </a:schemeClr>
                  </a:solidFill>
                  <a:prstDash val="solid"/>
                </a:ln>
                <a:solidFill>
                  <a:schemeClr val="bg1"/>
                </a:solidFill>
                <a:latin typeface="Times New Roman" pitchFamily="18" charset="0"/>
                <a:cs typeface="Times New Roman" pitchFamily="18" charset="0"/>
              </a:endParaRPr>
            </a:p>
          </p:txBody>
        </p:sp>
        <p:cxnSp>
          <p:nvCxnSpPr>
            <p:cNvPr id="12" name="Straight Arrow Connector 11">
              <a:extLst>
                <a:ext uri="{FF2B5EF4-FFF2-40B4-BE49-F238E27FC236}">
                  <a16:creationId xmlns:a16="http://schemas.microsoft.com/office/drawing/2014/main" id="{11BDC0AD-FA03-48FE-8F29-A89C2EA2404A}"/>
                </a:ext>
              </a:extLst>
            </p:cNvPr>
            <p:cNvCxnSpPr>
              <a:cxnSpLocks/>
              <a:stCxn id="9" idx="3"/>
              <a:endCxn id="11" idx="1"/>
            </p:cNvCxnSpPr>
            <p:nvPr/>
          </p:nvCxnSpPr>
          <p:spPr>
            <a:xfrm flipV="1">
              <a:off x="1418761" y="2687814"/>
              <a:ext cx="2776645" cy="914941"/>
            </a:xfrm>
            <a:prstGeom prst="straightConnector1">
              <a:avLst/>
            </a:prstGeom>
            <a:ln w="76200">
              <a:solidFill>
                <a:schemeClr val="accent4">
                  <a:lumMod val="50000"/>
                </a:schemeClr>
              </a:solidFill>
              <a:tailEnd type="arrow"/>
            </a:ln>
            <a:scene3d>
              <a:camera prst="orthographicFront"/>
              <a:lightRig rig="threePt" dir="t"/>
            </a:scene3d>
            <a:sp3d>
              <a:bevelT prst="convex"/>
            </a:sp3d>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53193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descr="Nice Curves PowerPoint Template Design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833F5E2F-0E15-4310-9663-4830E4E4A62B}"/>
              </a:ext>
            </a:extLst>
          </p:cNvPr>
          <p:cNvSpPr/>
          <p:nvPr/>
        </p:nvSpPr>
        <p:spPr>
          <a:xfrm>
            <a:off x="2124540" y="512288"/>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4" name="Rectangle 3">
            <a:extLst>
              <a:ext uri="{FF2B5EF4-FFF2-40B4-BE49-F238E27FC236}">
                <a16:creationId xmlns:a16="http://schemas.microsoft.com/office/drawing/2014/main" id="{827A72AD-5F33-4EDB-B72F-20A27D1E5C58}"/>
              </a:ext>
            </a:extLst>
          </p:cNvPr>
          <p:cNvSpPr/>
          <p:nvPr/>
        </p:nvSpPr>
        <p:spPr>
          <a:xfrm>
            <a:off x="1371600" y="152400"/>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sp>
        <p:nvSpPr>
          <p:cNvPr id="5" name="Rectangle 7">
            <a:extLst>
              <a:ext uri="{FF2B5EF4-FFF2-40B4-BE49-F238E27FC236}">
                <a16:creationId xmlns:a16="http://schemas.microsoft.com/office/drawing/2014/main" id="{853446FC-261A-4916-A252-C15ACB09EA20}"/>
              </a:ext>
            </a:extLst>
          </p:cNvPr>
          <p:cNvSpPr>
            <a:spLocks noChangeArrowheads="1"/>
          </p:cNvSpPr>
          <p:nvPr/>
        </p:nvSpPr>
        <p:spPr bwMode="auto">
          <a:xfrm>
            <a:off x="4553004" y="1374030"/>
            <a:ext cx="1989931" cy="40011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solidFill>
                  <a:schemeClr val="bg1"/>
                </a:solidFill>
                <a:latin typeface="+mj-lt"/>
                <a:cs typeface="Times New Roman" panose="02020603050405020304" pitchFamily="18" charset="0"/>
              </a:rPr>
              <a:t>VỀ QUÂN SỰ </a:t>
            </a:r>
            <a:endParaRPr lang="en-US" altLang="en-US" sz="2000" b="1" dirty="0">
              <a:solidFill>
                <a:schemeClr val="bg1"/>
              </a:solidFill>
              <a:latin typeface="+mj-lt"/>
            </a:endParaRPr>
          </a:p>
        </p:txBody>
      </p:sp>
      <p:sp>
        <p:nvSpPr>
          <p:cNvPr id="6" name="Title 1">
            <a:extLst>
              <a:ext uri="{FF2B5EF4-FFF2-40B4-BE49-F238E27FC236}">
                <a16:creationId xmlns:a16="http://schemas.microsoft.com/office/drawing/2014/main" id="{E81794E9-E4FE-4FB3-AE05-67579A6D5967}"/>
              </a:ext>
            </a:extLst>
          </p:cNvPr>
          <p:cNvSpPr txBox="1">
            <a:spLocks/>
          </p:cNvSpPr>
          <p:nvPr/>
        </p:nvSpPr>
        <p:spPr>
          <a:xfrm>
            <a:off x="2789416" y="802725"/>
            <a:ext cx="6358332" cy="482914"/>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1800" b="1" dirty="0">
                <a:solidFill>
                  <a:srgbClr val="009900"/>
                </a:solidFill>
                <a:cs typeface="Times New Roman" panose="02020603050405020304" pitchFamily="18" charset="0"/>
              </a:rPr>
              <a:t>CHÍNH SÁCH CAI TRỊ CỦA THỰC DÂN PHÁP</a:t>
            </a:r>
            <a:endParaRPr lang="en-US" sz="1800" b="1" dirty="0">
              <a:solidFill>
                <a:srgbClr val="009900"/>
              </a:solidFill>
              <a:effectLst>
                <a:outerShdw blurRad="38100" dist="38100" dir="2700000" algn="tl">
                  <a:srgbClr val="C0C0C0"/>
                </a:outerShdw>
              </a:effectLst>
              <a:cs typeface="Times New Roman" panose="02020603050405020304" pitchFamily="18" charset="0"/>
            </a:endParaRPr>
          </a:p>
        </p:txBody>
      </p:sp>
      <p:grpSp>
        <p:nvGrpSpPr>
          <p:cNvPr id="7" name="Group 17">
            <a:extLst>
              <a:ext uri="{FF2B5EF4-FFF2-40B4-BE49-F238E27FC236}">
                <a16:creationId xmlns:a16="http://schemas.microsoft.com/office/drawing/2014/main" id="{8421A9E1-5447-4910-93BF-ACCFDFE5049B}"/>
              </a:ext>
            </a:extLst>
          </p:cNvPr>
          <p:cNvGrpSpPr>
            <a:grpSpLocks/>
          </p:cNvGrpSpPr>
          <p:nvPr/>
        </p:nvGrpSpPr>
        <p:grpSpPr bwMode="auto">
          <a:xfrm>
            <a:off x="5511544" y="3659189"/>
            <a:ext cx="4343655" cy="2074861"/>
            <a:chOff x="2544" y="1312"/>
            <a:chExt cx="4863" cy="3266"/>
          </a:xfrm>
        </p:grpSpPr>
        <p:pic>
          <p:nvPicPr>
            <p:cNvPr id="8" name="Picture 18" descr="hoa lo">
              <a:extLst>
                <a:ext uri="{FF2B5EF4-FFF2-40B4-BE49-F238E27FC236}">
                  <a16:creationId xmlns:a16="http://schemas.microsoft.com/office/drawing/2014/main" id="{C7C6A479-8DC8-4C1A-8CD8-286D41FEFDF1}"/>
                </a:ext>
              </a:extLst>
            </p:cNvPr>
            <p:cNvPicPr>
              <a:picLocks noChangeAspect="1" noChangeArrowheads="1"/>
            </p:cNvPicPr>
            <p:nvPr/>
          </p:nvPicPr>
          <p:blipFill>
            <a:blip r:embed="rId3"/>
            <a:srcRect/>
            <a:stretch>
              <a:fillRect/>
            </a:stretch>
          </p:blipFill>
          <p:spPr bwMode="auto">
            <a:xfrm>
              <a:off x="2544" y="1312"/>
              <a:ext cx="4677" cy="2324"/>
            </a:xfrm>
            <a:prstGeom prst="rect">
              <a:avLst/>
            </a:prstGeom>
            <a:ln>
              <a:noFill/>
            </a:ln>
            <a:effectLst>
              <a:outerShdw blurRad="292100" dist="139700" dir="2700000" algn="tl" rotWithShape="0">
                <a:srgbClr val="333333">
                  <a:alpha val="65000"/>
                </a:srgbClr>
              </a:outerShdw>
            </a:effectLst>
          </p:spPr>
        </p:pic>
        <p:sp>
          <p:nvSpPr>
            <p:cNvPr id="9" name="Rectangle 19">
              <a:extLst>
                <a:ext uri="{FF2B5EF4-FFF2-40B4-BE49-F238E27FC236}">
                  <a16:creationId xmlns:a16="http://schemas.microsoft.com/office/drawing/2014/main" id="{98287D7D-B6F3-4A92-B110-4BC5A07F9911}"/>
                </a:ext>
              </a:extLst>
            </p:cNvPr>
            <p:cNvSpPr>
              <a:spLocks noChangeArrowheads="1"/>
            </p:cNvSpPr>
            <p:nvPr/>
          </p:nvSpPr>
          <p:spPr bwMode="auto">
            <a:xfrm>
              <a:off x="2643" y="3894"/>
              <a:ext cx="4764" cy="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81000" indent="-381000"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spcBef>
                  <a:spcPct val="20000"/>
                </a:spcBef>
                <a:buClr>
                  <a:schemeClr val="hlink"/>
                </a:buClr>
                <a:buFont typeface="Wingdings" panose="05000000000000000000" pitchFamily="2" charset="2"/>
                <a:buNone/>
                <a:defRPr/>
              </a:pPr>
              <a:r>
                <a:rPr lang="en-US" altLang="en-US" sz="1600" dirty="0" err="1">
                  <a:solidFill>
                    <a:srgbClr val="002060"/>
                  </a:solidFill>
                  <a:latin typeface="+mn-lt"/>
                  <a:cs typeface="Times New Roman" panose="02020603050405020304" pitchFamily="18" charset="0"/>
                </a:rPr>
                <a:t>Nhà</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tù</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Hỏa</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Lò</a:t>
              </a:r>
              <a:r>
                <a:rPr lang="en-US" altLang="en-US" sz="1600" dirty="0">
                  <a:solidFill>
                    <a:srgbClr val="002060"/>
                  </a:solidFill>
                  <a:latin typeface="+mn-lt"/>
                  <a:cs typeface="Times New Roman" panose="02020603050405020304" pitchFamily="18" charset="0"/>
                </a:rPr>
                <a:t> – </a:t>
              </a:r>
              <a:r>
                <a:rPr lang="en-US" altLang="en-US" sz="1600" dirty="0" err="1">
                  <a:solidFill>
                    <a:srgbClr val="002060"/>
                  </a:solidFill>
                  <a:latin typeface="+mn-lt"/>
                  <a:cs typeface="Times New Roman" panose="02020603050405020304" pitchFamily="18" charset="0"/>
                </a:rPr>
                <a:t>nơi</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giam</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giữ</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nhiều</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người</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Việt</a:t>
              </a:r>
              <a:r>
                <a:rPr lang="en-US" altLang="en-US" sz="1600" dirty="0">
                  <a:solidFill>
                    <a:srgbClr val="002060"/>
                  </a:solidFill>
                  <a:latin typeface="+mn-lt"/>
                  <a:cs typeface="Times New Roman" panose="02020603050405020304" pitchFamily="18" charset="0"/>
                </a:rPr>
                <a:t> Nam </a:t>
              </a:r>
              <a:r>
                <a:rPr lang="en-US" altLang="en-US" sz="1600" dirty="0" err="1">
                  <a:solidFill>
                    <a:srgbClr val="002060"/>
                  </a:solidFill>
                  <a:latin typeface="+mn-lt"/>
                  <a:cs typeface="Times New Roman" panose="02020603050405020304" pitchFamily="18" charset="0"/>
                </a:rPr>
                <a:t>yêu</a:t>
              </a:r>
              <a:r>
                <a:rPr lang="en-US" altLang="en-US" sz="1600" dirty="0">
                  <a:solidFill>
                    <a:srgbClr val="002060"/>
                  </a:solidFill>
                  <a:latin typeface="+mn-lt"/>
                  <a:cs typeface="Times New Roman" panose="02020603050405020304" pitchFamily="18" charset="0"/>
                </a:rPr>
                <a:t> </a:t>
              </a:r>
              <a:r>
                <a:rPr lang="en-US" altLang="en-US" sz="1600" dirty="0" err="1">
                  <a:solidFill>
                    <a:srgbClr val="002060"/>
                  </a:solidFill>
                  <a:latin typeface="+mn-lt"/>
                  <a:cs typeface="Times New Roman" panose="02020603050405020304" pitchFamily="18" charset="0"/>
                </a:rPr>
                <a:t>nước</a:t>
              </a:r>
              <a:endParaRPr lang="en-US" altLang="en-US" sz="1600" dirty="0">
                <a:solidFill>
                  <a:srgbClr val="002060"/>
                </a:solidFill>
                <a:latin typeface="+mn-lt"/>
                <a:cs typeface="Times New Roman" panose="02020603050405020304" pitchFamily="18" charset="0"/>
              </a:endParaRPr>
            </a:p>
          </p:txBody>
        </p:sp>
      </p:grpSp>
      <p:pic>
        <p:nvPicPr>
          <p:cNvPr id="10" name="Picture 7" descr="tranh da kich cua NAQ">
            <a:extLst>
              <a:ext uri="{FF2B5EF4-FFF2-40B4-BE49-F238E27FC236}">
                <a16:creationId xmlns:a16="http://schemas.microsoft.com/office/drawing/2014/main" id="{4FA9DE46-6EB9-4F20-BB71-BAFFBBA092AA}"/>
              </a:ext>
            </a:extLst>
          </p:cNvPr>
          <p:cNvPicPr>
            <a:picLocks noChangeAspect="1" noChangeArrowheads="1"/>
          </p:cNvPicPr>
          <p:nvPr/>
        </p:nvPicPr>
        <p:blipFill>
          <a:blip r:embed="rId4"/>
          <a:srcRect/>
          <a:stretch>
            <a:fillRect/>
          </a:stretch>
        </p:blipFill>
        <p:spPr bwMode="auto">
          <a:xfrm>
            <a:off x="1524000" y="1862530"/>
            <a:ext cx="3351213" cy="1172769"/>
          </a:xfrm>
          <a:prstGeom prst="rect">
            <a:avLst/>
          </a:prstGeom>
          <a:noFill/>
          <a:ln w="38100">
            <a:solidFill>
              <a:schemeClr val="tx1">
                <a:lumMod val="75000"/>
              </a:schemeClr>
            </a:solidFill>
            <a:miter lim="800000"/>
            <a:headEnd/>
            <a:tailEnd/>
          </a:ln>
        </p:spPr>
      </p:pic>
      <p:pic>
        <p:nvPicPr>
          <p:cNvPr id="11" name="Picture 6" descr="DSC00973">
            <a:extLst>
              <a:ext uri="{FF2B5EF4-FFF2-40B4-BE49-F238E27FC236}">
                <a16:creationId xmlns:a16="http://schemas.microsoft.com/office/drawing/2014/main" id="{5EAA763D-A46C-41FA-981A-58EE3D0E6821}"/>
              </a:ext>
            </a:extLst>
          </p:cNvPr>
          <p:cNvPicPr>
            <a:picLocks noChangeAspect="1" noChangeArrowheads="1"/>
          </p:cNvPicPr>
          <p:nvPr/>
        </p:nvPicPr>
        <p:blipFill>
          <a:blip r:embed="rId5">
            <a:lum bright="30000" contrast="20000"/>
            <a:extLst>
              <a:ext uri="{28A0092B-C50C-407E-A947-70E740481C1C}">
                <a14:useLocalDpi xmlns:a14="http://schemas.microsoft.com/office/drawing/2010/main" val="0"/>
              </a:ext>
            </a:extLst>
          </a:blip>
          <a:srcRect/>
          <a:stretch>
            <a:fillRect/>
          </a:stretch>
        </p:blipFill>
        <p:spPr bwMode="auto">
          <a:xfrm>
            <a:off x="1523999" y="3172550"/>
            <a:ext cx="3351215" cy="1172769"/>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2" name="Right Brace 11">
            <a:extLst>
              <a:ext uri="{FF2B5EF4-FFF2-40B4-BE49-F238E27FC236}">
                <a16:creationId xmlns:a16="http://schemas.microsoft.com/office/drawing/2014/main" id="{24C415FD-230B-4868-9EC5-E4A48B2A5757}"/>
              </a:ext>
            </a:extLst>
          </p:cNvPr>
          <p:cNvSpPr/>
          <p:nvPr/>
        </p:nvSpPr>
        <p:spPr>
          <a:xfrm>
            <a:off x="4953000" y="1862530"/>
            <a:ext cx="457200" cy="4004870"/>
          </a:xfrm>
          <a:prstGeom prst="rightBrace">
            <a:avLst>
              <a:gd name="adj1" fmla="val 88333"/>
              <a:gd name="adj2" fmla="val 50000"/>
            </a:avLst>
          </a:prstGeom>
        </p:spPr>
        <p:style>
          <a:lnRef idx="3">
            <a:schemeClr val="dk1"/>
          </a:lnRef>
          <a:fillRef idx="0">
            <a:schemeClr val="dk1"/>
          </a:fillRef>
          <a:effectRef idx="2">
            <a:schemeClr val="dk1"/>
          </a:effectRef>
          <a:fontRef idx="minor">
            <a:schemeClr val="tx1"/>
          </a:fontRef>
        </p:style>
        <p:txBody>
          <a:bodyPr anchor="ctr"/>
          <a:lstStyle/>
          <a:p>
            <a:pPr algn="ctr">
              <a:defRPr/>
            </a:pPr>
            <a:endParaRPr lang="en-US"/>
          </a:p>
        </p:txBody>
      </p:sp>
      <p:sp>
        <p:nvSpPr>
          <p:cNvPr id="13" name="Rectangle 12">
            <a:extLst>
              <a:ext uri="{FF2B5EF4-FFF2-40B4-BE49-F238E27FC236}">
                <a16:creationId xmlns:a16="http://schemas.microsoft.com/office/drawing/2014/main" id="{46607B4D-5452-4B2B-99B6-F1480D183B4D}"/>
              </a:ext>
            </a:extLst>
          </p:cNvPr>
          <p:cNvSpPr/>
          <p:nvPr/>
        </p:nvSpPr>
        <p:spPr>
          <a:xfrm>
            <a:off x="9937360" y="2186483"/>
            <a:ext cx="1583587" cy="2677656"/>
          </a:xfrm>
          <a:prstGeom prst="rect">
            <a:avLst/>
          </a:prstGeom>
          <a:noFill/>
          <a:ln>
            <a:solidFill>
              <a:schemeClr val="tx1">
                <a:lumMod val="75000"/>
              </a:schemeClr>
            </a:solidFill>
          </a:ln>
        </p:spPr>
        <p:txBody>
          <a:bodyPr wrap="square">
            <a:spAutoFit/>
          </a:bodyPr>
          <a:lstStyle/>
          <a:p>
            <a:pPr algn="ctr">
              <a:defRPr/>
            </a:pP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itchFamily="18" charset="0"/>
                <a:cs typeface="Times New Roman" pitchFamily="18" charset="0"/>
              </a:rPr>
              <a:t> </a:t>
            </a:r>
            <a:r>
              <a:rPr lang="en-US" sz="2400" b="1" dirty="0">
                <a:ln w="1905"/>
                <a:solidFill>
                  <a:srgbClr val="000099"/>
                </a:solidFill>
                <a:cs typeface="Times New Roman" pitchFamily="18" charset="0"/>
              </a:rPr>
              <a:t>XÂY DỰNG</a:t>
            </a:r>
          </a:p>
          <a:p>
            <a:pPr algn="ctr">
              <a:defRPr/>
            </a:pPr>
            <a:r>
              <a:rPr lang="en-US" sz="2400" b="1" dirty="0">
                <a:ln w="1905"/>
                <a:solidFill>
                  <a:srgbClr val="000099"/>
                </a:solidFill>
                <a:cs typeface="Times New Roman" pitchFamily="18" charset="0"/>
              </a:rPr>
              <a:t>NHÀ TÙ NHIỀU HƠN TRƯỜNG HỌC</a:t>
            </a:r>
          </a:p>
        </p:txBody>
      </p:sp>
      <p:pic>
        <p:nvPicPr>
          <p:cNvPr id="14" name="Picture 20" descr="Thực dân chém đầu người yêu nước VN.png">
            <a:extLst>
              <a:ext uri="{FF2B5EF4-FFF2-40B4-BE49-F238E27FC236}">
                <a16:creationId xmlns:a16="http://schemas.microsoft.com/office/drawing/2014/main" id="{99DFA042-8C53-427B-B848-9FE5F6E5C3AE}"/>
              </a:ext>
            </a:extLst>
          </p:cNvPr>
          <p:cNvPicPr>
            <a:picLocks noChangeAspect="1"/>
          </p:cNvPicPr>
          <p:nvPr/>
        </p:nvPicPr>
        <p:blipFill>
          <a:blip r:embed="rId6"/>
          <a:srcRect/>
          <a:stretch>
            <a:fillRect/>
          </a:stretch>
        </p:blipFill>
        <p:spPr bwMode="auto">
          <a:xfrm>
            <a:off x="5293365" y="1811000"/>
            <a:ext cx="4418013" cy="1618000"/>
          </a:xfrm>
          <a:prstGeom prst="rect">
            <a:avLst/>
          </a:prstGeom>
          <a:ln>
            <a:noFill/>
          </a:ln>
          <a:effectLst>
            <a:outerShdw blurRad="292100" dist="139700" dir="2700000" algn="tl" rotWithShape="0">
              <a:srgbClr val="333333">
                <a:alpha val="65000"/>
              </a:srgbClr>
            </a:outerShdw>
          </a:effectLst>
        </p:spPr>
      </p:pic>
      <p:pic>
        <p:nvPicPr>
          <p:cNvPr id="15" name="Picture 3" descr="DAU DOC HA THANH THAT BAI.jpg">
            <a:extLst>
              <a:ext uri="{FF2B5EF4-FFF2-40B4-BE49-F238E27FC236}">
                <a16:creationId xmlns:a16="http://schemas.microsoft.com/office/drawing/2014/main" id="{955B925A-B2C9-4F83-92D7-3B770DC411E6}"/>
              </a:ext>
            </a:extLst>
          </p:cNvPr>
          <p:cNvPicPr>
            <a:picLocks noChangeAspect="1"/>
          </p:cNvPicPr>
          <p:nvPr/>
        </p:nvPicPr>
        <p:blipFill>
          <a:blip r:embed="rId7"/>
          <a:srcRect b="5151"/>
          <a:stretch>
            <a:fillRect/>
          </a:stretch>
        </p:blipFill>
        <p:spPr bwMode="auto">
          <a:xfrm>
            <a:off x="1523998" y="4542231"/>
            <a:ext cx="3378201" cy="1325169"/>
          </a:xfrm>
          <a:prstGeom prst="rect">
            <a:avLst/>
          </a:prstGeom>
          <a:noFill/>
          <a:ln w="38100">
            <a:solidFill>
              <a:schemeClr val="tx1">
                <a:lumMod val="75000"/>
              </a:schemeClr>
            </a:solidFill>
            <a:miter lim="800000"/>
            <a:headEnd/>
            <a:tailEnd/>
          </a:ln>
        </p:spPr>
      </p:pic>
    </p:spTree>
    <p:extLst>
      <p:ext uri="{BB962C8B-B14F-4D97-AF65-F5344CB8AC3E}">
        <p14:creationId xmlns:p14="http://schemas.microsoft.com/office/powerpoint/2010/main" val="3545579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500" fill="hold"/>
                                        <p:tgtEl>
                                          <p:spTgt spid="6"/>
                                        </p:tgtEl>
                                        <p:attrNameLst>
                                          <p:attrName>ppt_w</p:attrName>
                                        </p:attrNameLst>
                                      </p:cBhvr>
                                      <p:tavLst>
                                        <p:tav tm="0">
                                          <p:val>
                                            <p:fltVal val="0"/>
                                          </p:val>
                                        </p:tav>
                                        <p:tav tm="100000">
                                          <p:val>
                                            <p:strVal val="#ppt_w"/>
                                          </p:val>
                                        </p:tav>
                                      </p:tavLst>
                                    </p:anim>
                                    <p:anim calcmode="lin" valueType="num">
                                      <p:cBhvr>
                                        <p:cTn id="23" dur="500" fill="hold"/>
                                        <p:tgtEl>
                                          <p:spTgt spid="6"/>
                                        </p:tgtEl>
                                        <p:attrNameLst>
                                          <p:attrName>ppt_h</p:attrName>
                                        </p:attrNameLst>
                                      </p:cBhvr>
                                      <p:tavLst>
                                        <p:tav tm="0">
                                          <p:val>
                                            <p:fltVal val="0"/>
                                          </p:val>
                                        </p:tav>
                                        <p:tav tm="100000">
                                          <p:val>
                                            <p:strVal val="#ppt_h"/>
                                          </p:val>
                                        </p:tav>
                                      </p:tavLst>
                                    </p:anim>
                                    <p:animEffect transition="in" filter="fade">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1000"/>
                                        <p:tgtEl>
                                          <p:spTgt spid="11"/>
                                        </p:tgtEl>
                                      </p:cBhvr>
                                    </p:animEffect>
                                    <p:anim calcmode="lin" valueType="num">
                                      <p:cBhvr>
                                        <p:cTn id="42" dur="1000" fill="hold"/>
                                        <p:tgtEl>
                                          <p:spTgt spid="11"/>
                                        </p:tgtEl>
                                        <p:attrNameLst>
                                          <p:attrName>ppt_x</p:attrName>
                                        </p:attrNameLst>
                                      </p:cBhvr>
                                      <p:tavLst>
                                        <p:tav tm="0">
                                          <p:val>
                                            <p:strVal val="#ppt_x"/>
                                          </p:val>
                                        </p:tav>
                                        <p:tav tm="100000">
                                          <p:val>
                                            <p:strVal val="#ppt_x"/>
                                          </p:val>
                                        </p:tav>
                                      </p:tavLst>
                                    </p:anim>
                                    <p:anim calcmode="lin" valueType="num">
                                      <p:cBhvr>
                                        <p:cTn id="43" dur="1000" fill="hold"/>
                                        <p:tgtEl>
                                          <p:spTgt spid="11"/>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1000"/>
                                        <p:tgtEl>
                                          <p:spTgt spid="15"/>
                                        </p:tgtEl>
                                      </p:cBhvr>
                                    </p:animEffect>
                                    <p:anim calcmode="lin" valueType="num">
                                      <p:cBhvr>
                                        <p:cTn id="47" dur="1000" fill="hold"/>
                                        <p:tgtEl>
                                          <p:spTgt spid="15"/>
                                        </p:tgtEl>
                                        <p:attrNameLst>
                                          <p:attrName>ppt_x</p:attrName>
                                        </p:attrNameLst>
                                      </p:cBhvr>
                                      <p:tavLst>
                                        <p:tav tm="0">
                                          <p:val>
                                            <p:strVal val="#ppt_x"/>
                                          </p:val>
                                        </p:tav>
                                        <p:tav tm="100000">
                                          <p:val>
                                            <p:strVal val="#ppt_x"/>
                                          </p:val>
                                        </p:tav>
                                      </p:tavLst>
                                    </p:anim>
                                    <p:anim calcmode="lin" valueType="num">
                                      <p:cBhvr>
                                        <p:cTn id="48"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wipe(left)">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nodeType="click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 fill="hold"/>
                                        <p:tgtEl>
                                          <p:spTgt spid="7"/>
                                        </p:tgtEl>
                                        <p:attrNameLst>
                                          <p:attrName>ppt_w</p:attrName>
                                        </p:attrNameLst>
                                      </p:cBhvr>
                                      <p:tavLst>
                                        <p:tav tm="0">
                                          <p:val>
                                            <p:fltVal val="0"/>
                                          </p:val>
                                        </p:tav>
                                        <p:tav tm="100000">
                                          <p:val>
                                            <p:strVal val="#ppt_w"/>
                                          </p:val>
                                        </p:tav>
                                      </p:tavLst>
                                    </p:anim>
                                    <p:anim calcmode="lin" valueType="num">
                                      <p:cBhvr>
                                        <p:cTn id="59" dur="500" fill="hold"/>
                                        <p:tgtEl>
                                          <p:spTgt spid="7"/>
                                        </p:tgtEl>
                                        <p:attrNameLst>
                                          <p:attrName>ppt_h</p:attrName>
                                        </p:attrNameLst>
                                      </p:cBhvr>
                                      <p:tavLst>
                                        <p:tav tm="0">
                                          <p:val>
                                            <p:fltVal val="0"/>
                                          </p:val>
                                        </p:tav>
                                        <p:tav tm="100000">
                                          <p:val>
                                            <p:strVal val="#ppt_h"/>
                                          </p:val>
                                        </p:tav>
                                      </p:tavLst>
                                    </p:anim>
                                    <p:animEffect transition="in" filter="fade">
                                      <p:cBhvr>
                                        <p:cTn id="60" dur="500"/>
                                        <p:tgtEl>
                                          <p:spTgt spid="7"/>
                                        </p:tgtEl>
                                      </p:cBhvr>
                                    </p:animEffect>
                                  </p:childTnLst>
                                </p:cTn>
                              </p:par>
                              <p:par>
                                <p:cTn id="61" presetID="53" presetClass="entr" presetSubtype="0" fill="hold"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p:cTn id="63" dur="500" fill="hold"/>
                                        <p:tgtEl>
                                          <p:spTgt spid="13"/>
                                        </p:tgtEl>
                                        <p:attrNameLst>
                                          <p:attrName>ppt_w</p:attrName>
                                        </p:attrNameLst>
                                      </p:cBhvr>
                                      <p:tavLst>
                                        <p:tav tm="0">
                                          <p:val>
                                            <p:fltVal val="0"/>
                                          </p:val>
                                        </p:tav>
                                        <p:tav tm="100000">
                                          <p:val>
                                            <p:strVal val="#ppt_w"/>
                                          </p:val>
                                        </p:tav>
                                      </p:tavLst>
                                    </p:anim>
                                    <p:anim calcmode="lin" valueType="num">
                                      <p:cBhvr>
                                        <p:cTn id="64" dur="500" fill="hold"/>
                                        <p:tgtEl>
                                          <p:spTgt spid="13"/>
                                        </p:tgtEl>
                                        <p:attrNameLst>
                                          <p:attrName>ppt_h</p:attrName>
                                        </p:attrNameLst>
                                      </p:cBhvr>
                                      <p:tavLst>
                                        <p:tav tm="0">
                                          <p:val>
                                            <p:fltVal val="0"/>
                                          </p:val>
                                        </p:tav>
                                        <p:tav tm="100000">
                                          <p:val>
                                            <p:strVal val="#ppt_h"/>
                                          </p:val>
                                        </p:tav>
                                      </p:tavLst>
                                    </p:anim>
                                    <p:animEffect transition="in" filter="fade">
                                      <p:cBhvr>
                                        <p:cTn id="65" dur="500"/>
                                        <p:tgtEl>
                                          <p:spTgt spid="13"/>
                                        </p:tgtEl>
                                      </p:cBhvr>
                                    </p:animEffect>
                                  </p:childTnLst>
                                </p:cTn>
                              </p:par>
                              <p:par>
                                <p:cTn id="66" presetID="53" presetClass="entr" presetSubtype="0" fill="hold" nodeType="withEffect">
                                  <p:stCondLst>
                                    <p:cond delay="0"/>
                                  </p:stCondLst>
                                  <p:childTnLst>
                                    <p:set>
                                      <p:cBhvr>
                                        <p:cTn id="67" dur="1" fill="hold">
                                          <p:stCondLst>
                                            <p:cond delay="0"/>
                                          </p:stCondLst>
                                        </p:cTn>
                                        <p:tgtEl>
                                          <p:spTgt spid="14"/>
                                        </p:tgtEl>
                                        <p:attrNameLst>
                                          <p:attrName>style.visibility</p:attrName>
                                        </p:attrNameLst>
                                      </p:cBhvr>
                                      <p:to>
                                        <p:strVal val="visible"/>
                                      </p:to>
                                    </p:set>
                                    <p:anim calcmode="lin" valueType="num">
                                      <p:cBhvr>
                                        <p:cTn id="68" dur="500" fill="hold"/>
                                        <p:tgtEl>
                                          <p:spTgt spid="14"/>
                                        </p:tgtEl>
                                        <p:attrNameLst>
                                          <p:attrName>ppt_w</p:attrName>
                                        </p:attrNameLst>
                                      </p:cBhvr>
                                      <p:tavLst>
                                        <p:tav tm="0">
                                          <p:val>
                                            <p:fltVal val="0"/>
                                          </p:val>
                                        </p:tav>
                                        <p:tav tm="100000">
                                          <p:val>
                                            <p:strVal val="#ppt_w"/>
                                          </p:val>
                                        </p:tav>
                                      </p:tavLst>
                                    </p:anim>
                                    <p:anim calcmode="lin" valueType="num">
                                      <p:cBhvr>
                                        <p:cTn id="69" dur="500" fill="hold"/>
                                        <p:tgtEl>
                                          <p:spTgt spid="14"/>
                                        </p:tgtEl>
                                        <p:attrNameLst>
                                          <p:attrName>ppt_h</p:attrName>
                                        </p:attrNameLst>
                                      </p:cBhvr>
                                      <p:tavLst>
                                        <p:tav tm="0">
                                          <p:val>
                                            <p:fltVal val="0"/>
                                          </p:val>
                                        </p:tav>
                                        <p:tav tm="100000">
                                          <p:val>
                                            <p:strVal val="#ppt_h"/>
                                          </p:val>
                                        </p:tav>
                                      </p:tavLst>
                                    </p:anim>
                                    <p:animEffect transition="in" filter="fade">
                                      <p:cBhvr>
                                        <p:cTn id="7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Engaging Garden PowerPoint Background Design Templates"/>
          <p:cNvSpPr>
            <a:spLocks noChangeAspect="1" noChangeArrowheads="1"/>
          </p:cNvSpPr>
          <p:nvPr/>
        </p:nvSpPr>
        <p:spPr bwMode="auto">
          <a:xfrm>
            <a:off x="207433" y="-192617"/>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latin typeface="Arial"/>
              <a:cs typeface="Arial"/>
              <a:sym typeface="Arial"/>
            </a:endParaRPr>
          </a:p>
        </p:txBody>
      </p:sp>
      <p:pic>
        <p:nvPicPr>
          <p:cNvPr id="50180" name="Picture 4" descr="Small Fresh Education Teaching Ppt Template Design Google Slide and PowerPoint  Template, Education, Training, Courseware Slide The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704122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7CA9C715-DC9F-45EB-8279-259D36DAD7A7}"/>
              </a:ext>
            </a:extLst>
          </p:cNvPr>
          <p:cNvSpPr/>
          <p:nvPr/>
        </p:nvSpPr>
        <p:spPr>
          <a:xfrm>
            <a:off x="0" y="0"/>
            <a:ext cx="11811000" cy="5867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0BD95855-0793-41F9-9179-E17FF2017F81}"/>
              </a:ext>
            </a:extLst>
          </p:cNvPr>
          <p:cNvSpPr/>
          <p:nvPr/>
        </p:nvSpPr>
        <p:spPr>
          <a:xfrm>
            <a:off x="2124540" y="512288"/>
            <a:ext cx="8180232"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3333CC"/>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r>
              <a:rPr lang="en-US" sz="2000" b="1" dirty="0" err="1">
                <a:solidFill>
                  <a:srgbClr val="3333CC"/>
                </a:solidFill>
                <a:latin typeface="Arial"/>
                <a:ea typeface="Calibri" panose="020F0502020204030204" pitchFamily="34" charset="0"/>
                <a:cs typeface="Times New Roman" panose="02020603050405020304" pitchFamily="18" charset="0"/>
              </a:rPr>
              <a:t>Việt</a:t>
            </a:r>
            <a:r>
              <a:rPr lang="en-US" sz="2000" b="1" dirty="0">
                <a:solidFill>
                  <a:srgbClr val="3333CC"/>
                </a:solidFill>
                <a:latin typeface="Arial"/>
                <a:ea typeface="Calibri" panose="020F0502020204030204" pitchFamily="34" charset="0"/>
                <a:cs typeface="Times New Roman" panose="02020603050405020304" pitchFamily="18" charset="0"/>
              </a:rPr>
              <a:t> Nam</a:t>
            </a:r>
            <a:endParaRPr kumimoji="0" lang="en-US"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6" name="Rectangle 5">
            <a:extLst>
              <a:ext uri="{FF2B5EF4-FFF2-40B4-BE49-F238E27FC236}">
                <a16:creationId xmlns:a16="http://schemas.microsoft.com/office/drawing/2014/main" id="{62089EC8-936E-4B89-9F24-D5F38814AE53}"/>
              </a:ext>
            </a:extLst>
          </p:cNvPr>
          <p:cNvSpPr/>
          <p:nvPr/>
        </p:nvSpPr>
        <p:spPr>
          <a:xfrm>
            <a:off x="1371600" y="152400"/>
            <a:ext cx="8929424" cy="400110"/>
          </a:xfrm>
          <a:prstGeom prst="rect">
            <a:avLst/>
          </a:prstGeom>
        </p:spPr>
        <p:txBody>
          <a:bodyPr wrap="square">
            <a:spAutoFit/>
          </a:bodyPr>
          <a:lstStyle/>
          <a:p>
            <a:pPr marL="0" marR="0" lvl="0" indent="457200" algn="l" defTabSz="914400" rtl="0" eaLnBrk="1" fontAlgn="base"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a)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hình</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thế</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giới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và</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Việt</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Nam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cuối</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XIX </a:t>
            </a:r>
            <a:r>
              <a:rPr kumimoji="0" lang="en-US" sz="2000" b="1" i="0" u="none" strike="noStrike" kern="1200" cap="none" spc="0" normalizeH="0" baseline="0" noProof="0" dirty="0" err="1">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đầu</a:t>
            </a:r>
            <a:r>
              <a:rPr kumimoji="0" lang="en-US" sz="2000" b="1" i="0" u="none" strike="noStrike" kern="1200" cap="none" spc="0" normalizeH="0" baseline="0" noProof="0" dirty="0">
                <a:ln>
                  <a:noFill/>
                </a:ln>
                <a:solidFill>
                  <a:srgbClr val="AA6550">
                    <a:lumMod val="50000"/>
                  </a:srgbClr>
                </a:solidFill>
                <a:effectLst/>
                <a:uLnTx/>
                <a:uFillTx/>
                <a:latin typeface="Arial"/>
                <a:ea typeface="Calibri" panose="020F0502020204030204" pitchFamily="34" charset="0"/>
                <a:cs typeface="Times New Roman" panose="02020603050405020304" pitchFamily="18" charset="0"/>
              </a:rPr>
              <a:t> TK XX</a:t>
            </a:r>
            <a:endParaRPr kumimoji="0" lang="en-US" sz="2000" b="0" i="0" u="none" strike="noStrike" kern="1200" cap="none" spc="0" normalizeH="0" baseline="0" noProof="0" dirty="0">
              <a:ln>
                <a:noFill/>
              </a:ln>
              <a:solidFill>
                <a:srgbClr val="AA6550">
                  <a:lumMod val="50000"/>
                </a:srgbClr>
              </a:solidFill>
              <a:effectLst/>
              <a:uLnTx/>
              <a:uFillTx/>
              <a:latin typeface="Arial"/>
              <a:ea typeface="+mn-ea"/>
              <a:cs typeface="+mn-cs"/>
            </a:endParaRPr>
          </a:p>
        </p:txBody>
      </p:sp>
      <p:sp>
        <p:nvSpPr>
          <p:cNvPr id="7" name="Rectangle 7">
            <a:extLst>
              <a:ext uri="{FF2B5EF4-FFF2-40B4-BE49-F238E27FC236}">
                <a16:creationId xmlns:a16="http://schemas.microsoft.com/office/drawing/2014/main" id="{5E47639D-7ED2-4C59-A4FF-C2D8AEB5D7DA}"/>
              </a:ext>
            </a:extLst>
          </p:cNvPr>
          <p:cNvSpPr>
            <a:spLocks noChangeArrowheads="1"/>
          </p:cNvSpPr>
          <p:nvPr/>
        </p:nvSpPr>
        <p:spPr bwMode="auto">
          <a:xfrm>
            <a:off x="4553004" y="1374030"/>
            <a:ext cx="1989931" cy="40011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solidFill>
                  <a:schemeClr val="bg1"/>
                </a:solidFill>
                <a:latin typeface="+mj-lt"/>
                <a:cs typeface="Times New Roman" panose="02020603050405020304" pitchFamily="18" charset="0"/>
              </a:rPr>
              <a:t>VỀ VĂN HÓA</a:t>
            </a:r>
            <a:endParaRPr lang="en-US" altLang="en-US" sz="2000" b="1" dirty="0">
              <a:solidFill>
                <a:schemeClr val="bg1"/>
              </a:solidFill>
              <a:latin typeface="+mj-lt"/>
            </a:endParaRPr>
          </a:p>
        </p:txBody>
      </p:sp>
      <p:sp>
        <p:nvSpPr>
          <p:cNvPr id="8" name="Title 1">
            <a:extLst>
              <a:ext uri="{FF2B5EF4-FFF2-40B4-BE49-F238E27FC236}">
                <a16:creationId xmlns:a16="http://schemas.microsoft.com/office/drawing/2014/main" id="{ACE8473C-700F-422B-B3B2-274EB410E047}"/>
              </a:ext>
            </a:extLst>
          </p:cNvPr>
          <p:cNvSpPr txBox="1">
            <a:spLocks/>
          </p:cNvSpPr>
          <p:nvPr/>
        </p:nvSpPr>
        <p:spPr>
          <a:xfrm>
            <a:off x="2789416" y="802725"/>
            <a:ext cx="6358332" cy="482914"/>
          </a:xfrm>
          <a:prstGeom prst="rect">
            <a:avLst/>
          </a:prstGeom>
          <a:ln>
            <a:solidFill>
              <a:schemeClr val="bg1"/>
            </a:solidFill>
          </a:ln>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br>
              <a:rPr lang="en-US" sz="800" b="1" dirty="0">
                <a:solidFill>
                  <a:srgbClr val="009900"/>
                </a:solidFill>
                <a:cs typeface="Times New Roman" panose="02020603050405020304" pitchFamily="18" charset="0"/>
              </a:rPr>
            </a:br>
            <a:r>
              <a:rPr lang="en-US" sz="1800" b="1" dirty="0">
                <a:solidFill>
                  <a:srgbClr val="009900"/>
                </a:solidFill>
                <a:cs typeface="Times New Roman" panose="02020603050405020304" pitchFamily="18" charset="0"/>
              </a:rPr>
              <a:t>CHÍNH SÁCH CAI TRỊ CỦA THỰC DÂN PHÁP</a:t>
            </a:r>
            <a:endParaRPr lang="en-US" sz="1800" b="1" dirty="0">
              <a:solidFill>
                <a:srgbClr val="009900"/>
              </a:solidFill>
              <a:effectLst>
                <a:outerShdw blurRad="38100" dist="38100" dir="2700000" algn="tl">
                  <a:srgbClr val="C0C0C0"/>
                </a:outerShdw>
              </a:effectLst>
              <a:cs typeface="Times New Roman" panose="02020603050405020304" pitchFamily="18" charset="0"/>
            </a:endParaRPr>
          </a:p>
        </p:txBody>
      </p:sp>
      <p:sp>
        <p:nvSpPr>
          <p:cNvPr id="9" name="Rectangle 7">
            <a:extLst>
              <a:ext uri="{FF2B5EF4-FFF2-40B4-BE49-F238E27FC236}">
                <a16:creationId xmlns:a16="http://schemas.microsoft.com/office/drawing/2014/main" id="{0D96D226-5970-447B-B723-E5F973DC1949}"/>
              </a:ext>
            </a:extLst>
          </p:cNvPr>
          <p:cNvSpPr>
            <a:spLocks noChangeArrowheads="1"/>
          </p:cNvSpPr>
          <p:nvPr/>
        </p:nvSpPr>
        <p:spPr bwMode="auto">
          <a:xfrm>
            <a:off x="372256" y="1862531"/>
            <a:ext cx="11294771" cy="712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09600" indent="-6096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buClr>
                <a:schemeClr val="tx1"/>
              </a:buClr>
              <a:buSzPct val="60000"/>
              <a:buFontTx/>
              <a:buNone/>
            </a:pPr>
            <a:r>
              <a:rPr lang="en-US" altLang="en-US" sz="2000" dirty="0" err="1">
                <a:solidFill>
                  <a:srgbClr val="002060"/>
                </a:solidFill>
                <a:latin typeface="+mj-lt"/>
              </a:rPr>
              <a:t>Th</a:t>
            </a:r>
            <a:r>
              <a:rPr lang="en-US" altLang="en-US" sz="2000" dirty="0" err="1">
                <a:solidFill>
                  <a:srgbClr val="003399"/>
                </a:solidFill>
                <a:latin typeface="+mj-lt"/>
              </a:rPr>
              <a:t>i</a:t>
            </a:r>
            <a:r>
              <a:rPr lang="en-US" altLang="en-US" sz="2000" dirty="0">
                <a:solidFill>
                  <a:srgbClr val="003399"/>
                </a:solidFill>
                <a:latin typeface="+mj-lt"/>
              </a:rPr>
              <a:t> </a:t>
            </a:r>
            <a:r>
              <a:rPr lang="en-US" altLang="en-US" sz="2000" dirty="0" err="1">
                <a:solidFill>
                  <a:srgbClr val="003399"/>
                </a:solidFill>
                <a:latin typeface="+mj-lt"/>
              </a:rPr>
              <a:t>hành</a:t>
            </a:r>
            <a:r>
              <a:rPr lang="en-US" altLang="en-US" sz="2000" dirty="0">
                <a:solidFill>
                  <a:srgbClr val="003399"/>
                </a:solidFill>
                <a:latin typeface="+mj-lt"/>
              </a:rPr>
              <a:t> </a:t>
            </a:r>
            <a:r>
              <a:rPr lang="en-US" altLang="en-US" sz="2000" b="1" dirty="0" err="1">
                <a:solidFill>
                  <a:srgbClr val="660066"/>
                </a:solidFill>
                <a:latin typeface="+mj-lt"/>
              </a:rPr>
              <a:t>chính</a:t>
            </a:r>
            <a:r>
              <a:rPr lang="en-US" altLang="en-US" sz="2000" b="1" dirty="0">
                <a:solidFill>
                  <a:srgbClr val="660066"/>
                </a:solidFill>
                <a:latin typeface="+mj-lt"/>
              </a:rPr>
              <a:t> </a:t>
            </a:r>
            <a:r>
              <a:rPr lang="en-US" altLang="en-US" sz="2000" b="1" dirty="0" err="1">
                <a:solidFill>
                  <a:srgbClr val="660066"/>
                </a:solidFill>
                <a:latin typeface="+mj-lt"/>
              </a:rPr>
              <a:t>sách</a:t>
            </a:r>
            <a:r>
              <a:rPr lang="en-US" altLang="en-US" sz="2000" b="1" dirty="0">
                <a:solidFill>
                  <a:srgbClr val="660066"/>
                </a:solidFill>
                <a:latin typeface="+mj-lt"/>
              </a:rPr>
              <a:t> </a:t>
            </a:r>
            <a:r>
              <a:rPr lang="en-US" altLang="en-US" sz="2000" b="1" dirty="0" err="1">
                <a:solidFill>
                  <a:srgbClr val="660066"/>
                </a:solidFill>
                <a:latin typeface="+mj-lt"/>
              </a:rPr>
              <a:t>ngu</a:t>
            </a:r>
            <a:r>
              <a:rPr lang="en-US" altLang="en-US" sz="2000" b="1" dirty="0">
                <a:solidFill>
                  <a:srgbClr val="660066"/>
                </a:solidFill>
                <a:latin typeface="+mj-lt"/>
              </a:rPr>
              <a:t> </a:t>
            </a:r>
            <a:r>
              <a:rPr lang="en-US" altLang="en-US" sz="2000" b="1" dirty="0" err="1">
                <a:solidFill>
                  <a:srgbClr val="660066"/>
                </a:solidFill>
                <a:latin typeface="+mj-lt"/>
              </a:rPr>
              <a:t>dân</a:t>
            </a:r>
            <a:r>
              <a:rPr lang="en-US" altLang="en-US" sz="2000" b="1" dirty="0">
                <a:solidFill>
                  <a:srgbClr val="660066"/>
                </a:solidFill>
                <a:latin typeface="+mj-lt"/>
              </a:rPr>
              <a:t> </a:t>
            </a:r>
            <a:r>
              <a:rPr lang="en-US" altLang="en-US" sz="2000" dirty="0" err="1">
                <a:solidFill>
                  <a:srgbClr val="003399"/>
                </a:solidFill>
                <a:latin typeface="+mj-lt"/>
              </a:rPr>
              <a:t>để</a:t>
            </a:r>
            <a:r>
              <a:rPr lang="en-US" altLang="en-US" sz="2000" dirty="0">
                <a:solidFill>
                  <a:srgbClr val="003399"/>
                </a:solidFill>
                <a:latin typeface="+mj-lt"/>
              </a:rPr>
              <a:t> </a:t>
            </a:r>
            <a:r>
              <a:rPr lang="en-US" altLang="en-US" sz="2000" dirty="0" err="1">
                <a:solidFill>
                  <a:srgbClr val="003399"/>
                </a:solidFill>
                <a:latin typeface="+mj-lt"/>
              </a:rPr>
              <a:t>dễ</a:t>
            </a:r>
            <a:r>
              <a:rPr lang="en-US" altLang="en-US" sz="2000" dirty="0">
                <a:solidFill>
                  <a:srgbClr val="003399"/>
                </a:solidFill>
                <a:latin typeface="+mj-lt"/>
              </a:rPr>
              <a:t> </a:t>
            </a:r>
            <a:r>
              <a:rPr lang="en-US" altLang="en-US" sz="2000" dirty="0" err="1">
                <a:solidFill>
                  <a:srgbClr val="003399"/>
                </a:solidFill>
                <a:latin typeface="+mj-lt"/>
              </a:rPr>
              <a:t>bề</a:t>
            </a:r>
            <a:r>
              <a:rPr lang="en-US" altLang="en-US" sz="2000" dirty="0">
                <a:solidFill>
                  <a:srgbClr val="003399"/>
                </a:solidFill>
                <a:latin typeface="+mj-lt"/>
              </a:rPr>
              <a:t> </a:t>
            </a:r>
            <a:r>
              <a:rPr lang="en-US" altLang="en-US" sz="2000" dirty="0" err="1">
                <a:solidFill>
                  <a:srgbClr val="003399"/>
                </a:solidFill>
                <a:latin typeface="+mj-lt"/>
              </a:rPr>
              <a:t>thống</a:t>
            </a:r>
            <a:r>
              <a:rPr lang="en-US" altLang="en-US" sz="2000" dirty="0">
                <a:solidFill>
                  <a:srgbClr val="003399"/>
                </a:solidFill>
                <a:latin typeface="+mj-lt"/>
              </a:rPr>
              <a:t> </a:t>
            </a:r>
            <a:r>
              <a:rPr lang="en-US" altLang="en-US" sz="2000" dirty="0" err="1">
                <a:solidFill>
                  <a:srgbClr val="003399"/>
                </a:solidFill>
                <a:latin typeface="+mj-lt"/>
              </a:rPr>
              <a:t>trị</a:t>
            </a:r>
            <a:r>
              <a:rPr lang="en-US" altLang="en-US" sz="2000" dirty="0">
                <a:solidFill>
                  <a:srgbClr val="003399"/>
                </a:solidFill>
                <a:latin typeface="+mj-lt"/>
              </a:rPr>
              <a:t>:</a:t>
            </a:r>
            <a:br>
              <a:rPr lang="en-US" altLang="en-US" sz="2000" dirty="0">
                <a:solidFill>
                  <a:srgbClr val="003399"/>
                </a:solidFill>
                <a:latin typeface="+mj-lt"/>
              </a:rPr>
            </a:br>
            <a:endParaRPr lang="en-GB" altLang="en-US" sz="2000" dirty="0">
              <a:solidFill>
                <a:srgbClr val="003399"/>
              </a:solidFill>
              <a:latin typeface="+mj-lt"/>
            </a:endParaRPr>
          </a:p>
        </p:txBody>
      </p:sp>
      <p:sp>
        <p:nvSpPr>
          <p:cNvPr id="10" name="AutoShape 8">
            <a:extLst>
              <a:ext uri="{FF2B5EF4-FFF2-40B4-BE49-F238E27FC236}">
                <a16:creationId xmlns:a16="http://schemas.microsoft.com/office/drawing/2014/main" id="{7C633E3E-703B-414E-BEA3-72B049C5314B}"/>
              </a:ext>
            </a:extLst>
          </p:cNvPr>
          <p:cNvSpPr>
            <a:spLocks noChangeArrowheads="1"/>
          </p:cNvSpPr>
          <p:nvPr/>
        </p:nvSpPr>
        <p:spPr bwMode="auto">
          <a:xfrm rot="-212250">
            <a:off x="581529" y="2510333"/>
            <a:ext cx="10087112" cy="753206"/>
          </a:xfrm>
          <a:prstGeom prst="flowChartOnlineStorage">
            <a:avLst/>
          </a:prstGeom>
          <a:solidFill>
            <a:srgbClr val="92D050"/>
          </a:solidFill>
          <a:ln w="9525">
            <a:solidFill>
              <a:schemeClr val="tx1"/>
            </a:solidFill>
            <a:miter lim="800000"/>
            <a:headEnd/>
            <a:tailEnd/>
          </a:ln>
          <a:effectLst/>
        </p:spPr>
        <p:txBody>
          <a:bodyPr wrap="none" anchor="ctr"/>
          <a:lstStyle/>
          <a:p>
            <a:pPr marL="342900" indent="-342900" algn="ctr">
              <a:spcBef>
                <a:spcPct val="20000"/>
              </a:spcBef>
              <a:defRPr/>
            </a:pPr>
            <a:r>
              <a:rPr lang="en-US" sz="2000" dirty="0">
                <a:solidFill>
                  <a:schemeClr val="bg1"/>
                </a:solidFill>
              </a:rPr>
              <a:t>+</a:t>
            </a:r>
            <a:r>
              <a:rPr lang="en-US" sz="2000" dirty="0">
                <a:effectLst>
                  <a:outerShdw blurRad="38100" dist="38100" dir="2700000" algn="tl">
                    <a:srgbClr val="000000"/>
                  </a:outerShdw>
                </a:effectLst>
              </a:rPr>
              <a:t> </a:t>
            </a:r>
            <a:r>
              <a:rPr lang="en-US" sz="2000" dirty="0" err="1">
                <a:solidFill>
                  <a:schemeClr val="bg1"/>
                </a:solidFill>
              </a:rPr>
              <a:t>Truyền</a:t>
            </a:r>
            <a:r>
              <a:rPr lang="en-US" sz="2000" dirty="0">
                <a:solidFill>
                  <a:schemeClr val="bg1"/>
                </a:solidFill>
              </a:rPr>
              <a:t> </a:t>
            </a:r>
            <a:r>
              <a:rPr lang="en-US" sz="2000" dirty="0" err="1">
                <a:solidFill>
                  <a:schemeClr val="bg1"/>
                </a:solidFill>
              </a:rPr>
              <a:t>bá</a:t>
            </a:r>
            <a:r>
              <a:rPr lang="en-US" sz="2000" dirty="0">
                <a:solidFill>
                  <a:schemeClr val="bg1"/>
                </a:solidFill>
              </a:rPr>
              <a:t> </a:t>
            </a:r>
            <a:r>
              <a:rPr lang="en-US" sz="2000" dirty="0" err="1">
                <a:solidFill>
                  <a:schemeClr val="bg1"/>
                </a:solidFill>
              </a:rPr>
              <a:t>văn</a:t>
            </a:r>
            <a:r>
              <a:rPr lang="en-US" sz="2000" dirty="0">
                <a:solidFill>
                  <a:schemeClr val="bg1"/>
                </a:solidFill>
              </a:rPr>
              <a:t> </a:t>
            </a:r>
            <a:r>
              <a:rPr lang="en-US" sz="2000" dirty="0" err="1">
                <a:solidFill>
                  <a:schemeClr val="bg1"/>
                </a:solidFill>
              </a:rPr>
              <a:t>hoá</a:t>
            </a:r>
            <a:r>
              <a:rPr lang="en-US" sz="2000" dirty="0">
                <a:solidFill>
                  <a:schemeClr val="bg1"/>
                </a:solidFill>
              </a:rPr>
              <a:t> </a:t>
            </a:r>
            <a:r>
              <a:rPr lang="en-US" sz="2000" dirty="0" err="1">
                <a:solidFill>
                  <a:schemeClr val="bg1"/>
                </a:solidFill>
              </a:rPr>
              <a:t>độc</a:t>
            </a:r>
            <a:r>
              <a:rPr lang="en-US" sz="2000" dirty="0">
                <a:solidFill>
                  <a:schemeClr val="bg1"/>
                </a:solidFill>
              </a:rPr>
              <a:t> </a:t>
            </a:r>
            <a:r>
              <a:rPr lang="en-US" sz="2000" dirty="0" err="1">
                <a:solidFill>
                  <a:schemeClr val="bg1"/>
                </a:solidFill>
              </a:rPr>
              <a:t>hại</a:t>
            </a:r>
            <a:r>
              <a:rPr lang="en-US" sz="2000" dirty="0">
                <a:solidFill>
                  <a:schemeClr val="bg1"/>
                </a:solidFill>
              </a:rPr>
              <a:t>, </a:t>
            </a:r>
            <a:r>
              <a:rPr lang="en-US" sz="2000" dirty="0" err="1">
                <a:solidFill>
                  <a:schemeClr val="bg1"/>
                </a:solidFill>
              </a:rPr>
              <a:t>xuyên</a:t>
            </a:r>
            <a:r>
              <a:rPr lang="en-US" sz="2000" dirty="0">
                <a:solidFill>
                  <a:schemeClr val="bg1"/>
                </a:solidFill>
              </a:rPr>
              <a:t> </a:t>
            </a:r>
            <a:r>
              <a:rPr lang="en-US" sz="2000" dirty="0" err="1">
                <a:solidFill>
                  <a:schemeClr val="bg1"/>
                </a:solidFill>
              </a:rPr>
              <a:t>tạc</a:t>
            </a:r>
            <a:r>
              <a:rPr lang="en-US" sz="2000" dirty="0">
                <a:solidFill>
                  <a:schemeClr val="bg1"/>
                </a:solidFill>
              </a:rPr>
              <a:t> </a:t>
            </a:r>
          </a:p>
          <a:p>
            <a:pPr marL="342900" indent="-342900" algn="ctr">
              <a:spcBef>
                <a:spcPct val="20000"/>
              </a:spcBef>
              <a:defRPr/>
            </a:pPr>
            <a:r>
              <a:rPr lang="en-US" sz="2000" dirty="0" err="1">
                <a:solidFill>
                  <a:schemeClr val="bg1"/>
                </a:solidFill>
              </a:rPr>
              <a:t>lịch</a:t>
            </a:r>
            <a:r>
              <a:rPr lang="en-US" sz="2000" dirty="0">
                <a:solidFill>
                  <a:schemeClr val="bg1"/>
                </a:solidFill>
              </a:rPr>
              <a:t> </a:t>
            </a:r>
            <a:r>
              <a:rPr lang="en-US" sz="2000" dirty="0" err="1">
                <a:solidFill>
                  <a:schemeClr val="bg1"/>
                </a:solidFill>
              </a:rPr>
              <a:t>sử</a:t>
            </a:r>
            <a:r>
              <a:rPr lang="en-US" sz="2000" dirty="0">
                <a:solidFill>
                  <a:schemeClr val="bg1"/>
                </a:solidFill>
              </a:rPr>
              <a:t>, </a:t>
            </a:r>
            <a:r>
              <a:rPr lang="en-US" sz="2000" dirty="0" err="1">
                <a:solidFill>
                  <a:schemeClr val="bg1"/>
                </a:solidFill>
              </a:rPr>
              <a:t>gây</a:t>
            </a:r>
            <a:r>
              <a:rPr lang="en-US" sz="2000" dirty="0">
                <a:solidFill>
                  <a:schemeClr val="bg1"/>
                </a:solidFill>
              </a:rPr>
              <a:t> </a:t>
            </a:r>
            <a:r>
              <a:rPr lang="en-US" sz="2000" dirty="0" err="1">
                <a:solidFill>
                  <a:schemeClr val="bg1"/>
                </a:solidFill>
              </a:rPr>
              <a:t>tâm</a:t>
            </a:r>
            <a:r>
              <a:rPr lang="en-US" sz="2000" dirty="0">
                <a:solidFill>
                  <a:schemeClr val="bg1"/>
                </a:solidFill>
              </a:rPr>
              <a:t> </a:t>
            </a:r>
            <a:r>
              <a:rPr lang="en-US" sz="2000" dirty="0" err="1">
                <a:solidFill>
                  <a:schemeClr val="bg1"/>
                </a:solidFill>
              </a:rPr>
              <a:t>lý</a:t>
            </a:r>
            <a:r>
              <a:rPr lang="en-US" sz="2000" dirty="0">
                <a:solidFill>
                  <a:schemeClr val="bg1"/>
                </a:solidFill>
              </a:rPr>
              <a:t> </a:t>
            </a:r>
            <a:r>
              <a:rPr lang="en-US" sz="2000" dirty="0" err="1">
                <a:solidFill>
                  <a:schemeClr val="bg1"/>
                </a:solidFill>
              </a:rPr>
              <a:t>tự</a:t>
            </a:r>
            <a:r>
              <a:rPr lang="en-US" sz="2000" dirty="0">
                <a:solidFill>
                  <a:schemeClr val="bg1"/>
                </a:solidFill>
              </a:rPr>
              <a:t> </a:t>
            </a:r>
            <a:r>
              <a:rPr lang="en-US" sz="2000" dirty="0" err="1">
                <a:solidFill>
                  <a:schemeClr val="bg1"/>
                </a:solidFill>
              </a:rPr>
              <a:t>ti</a:t>
            </a:r>
            <a:r>
              <a:rPr lang="en-US" sz="2000" dirty="0">
                <a:solidFill>
                  <a:schemeClr val="bg1"/>
                </a:solidFill>
              </a:rPr>
              <a:t>.</a:t>
            </a:r>
            <a:endParaRPr lang="en-GB" sz="2000" dirty="0">
              <a:solidFill>
                <a:schemeClr val="bg1"/>
              </a:solidFill>
            </a:endParaRPr>
          </a:p>
        </p:txBody>
      </p:sp>
      <p:sp>
        <p:nvSpPr>
          <p:cNvPr id="11" name="AutoShape 9">
            <a:extLst>
              <a:ext uri="{FF2B5EF4-FFF2-40B4-BE49-F238E27FC236}">
                <a16:creationId xmlns:a16="http://schemas.microsoft.com/office/drawing/2014/main" id="{E1E802C7-676C-4658-84C4-0CF3AB625F4A}"/>
              </a:ext>
            </a:extLst>
          </p:cNvPr>
          <p:cNvSpPr>
            <a:spLocks noChangeArrowheads="1"/>
          </p:cNvSpPr>
          <p:nvPr/>
        </p:nvSpPr>
        <p:spPr bwMode="auto">
          <a:xfrm rot="-210915">
            <a:off x="670631" y="3469185"/>
            <a:ext cx="9714856" cy="1021695"/>
          </a:xfrm>
          <a:prstGeom prst="flowChartOnlineStorage">
            <a:avLst/>
          </a:prstGeom>
          <a:solidFill>
            <a:srgbClr val="0000FF"/>
          </a:solidFill>
          <a:ln w="9525">
            <a:solidFill>
              <a:schemeClr val="tx1"/>
            </a:solidFill>
            <a:miter lim="800000"/>
            <a:headEnd/>
            <a:tailEnd/>
          </a:ln>
        </p:spPr>
        <p:txBody>
          <a:bodyPr wrap="none" anchor="ct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buClrTx/>
              <a:buFontTx/>
              <a:buNone/>
            </a:pPr>
            <a:r>
              <a:rPr lang="en-US" altLang="en-US" sz="2000" i="1" dirty="0">
                <a:solidFill>
                  <a:schemeClr val="bg1"/>
                </a:solidFill>
              </a:rPr>
              <a:t>+</a:t>
            </a:r>
            <a:r>
              <a:rPr lang="en-US" altLang="en-US" sz="2000" dirty="0">
                <a:solidFill>
                  <a:schemeClr val="bg1"/>
                </a:solidFill>
              </a:rPr>
              <a:t> </a:t>
            </a:r>
            <a:r>
              <a:rPr lang="en-US" altLang="en-US" sz="2000" dirty="0" err="1">
                <a:solidFill>
                  <a:schemeClr val="bg1"/>
                </a:solidFill>
              </a:rPr>
              <a:t>Bưng</a:t>
            </a:r>
            <a:r>
              <a:rPr lang="en-US" altLang="en-US" sz="2000" dirty="0">
                <a:solidFill>
                  <a:schemeClr val="bg1"/>
                </a:solidFill>
              </a:rPr>
              <a:t> </a:t>
            </a:r>
            <a:r>
              <a:rPr lang="en-US" altLang="en-US" sz="2000" dirty="0" err="1">
                <a:solidFill>
                  <a:schemeClr val="bg1"/>
                </a:solidFill>
              </a:rPr>
              <a:t>bít</a:t>
            </a:r>
            <a:r>
              <a:rPr lang="en-US" altLang="en-US" sz="2000" dirty="0">
                <a:solidFill>
                  <a:schemeClr val="bg1"/>
                </a:solidFill>
              </a:rPr>
              <a:t>, </a:t>
            </a:r>
            <a:r>
              <a:rPr lang="en-US" altLang="en-US" sz="2000" dirty="0" err="1">
                <a:solidFill>
                  <a:schemeClr val="bg1"/>
                </a:solidFill>
              </a:rPr>
              <a:t>ngăn</a:t>
            </a:r>
            <a:r>
              <a:rPr lang="en-US" altLang="en-US" sz="2000" dirty="0">
                <a:solidFill>
                  <a:schemeClr val="bg1"/>
                </a:solidFill>
              </a:rPr>
              <a:t> </a:t>
            </a:r>
            <a:r>
              <a:rPr lang="en-US" altLang="en-US" sz="2000" dirty="0" err="1">
                <a:solidFill>
                  <a:schemeClr val="bg1"/>
                </a:solidFill>
              </a:rPr>
              <a:t>cản</a:t>
            </a:r>
            <a:r>
              <a:rPr lang="en-US" altLang="en-US" sz="2000" dirty="0">
                <a:solidFill>
                  <a:schemeClr val="bg1"/>
                </a:solidFill>
              </a:rPr>
              <a:t> </a:t>
            </a:r>
            <a:r>
              <a:rPr lang="en-US" altLang="en-US" sz="2000" dirty="0" err="1">
                <a:solidFill>
                  <a:schemeClr val="bg1"/>
                </a:solidFill>
              </a:rPr>
              <a:t>ảnh</a:t>
            </a:r>
            <a:r>
              <a:rPr lang="en-US" altLang="en-US" sz="2000" dirty="0">
                <a:solidFill>
                  <a:schemeClr val="bg1"/>
                </a:solidFill>
              </a:rPr>
              <a:t> </a:t>
            </a:r>
            <a:r>
              <a:rPr lang="en-US" altLang="en-US" sz="2000" dirty="0" err="1">
                <a:solidFill>
                  <a:schemeClr val="bg1"/>
                </a:solidFill>
              </a:rPr>
              <a:t>hưởng</a:t>
            </a:r>
            <a:r>
              <a:rPr lang="en-US" altLang="en-US" sz="2000" dirty="0">
                <a:solidFill>
                  <a:schemeClr val="bg1"/>
                </a:solidFill>
              </a:rPr>
              <a:t> </a:t>
            </a:r>
            <a:r>
              <a:rPr lang="en-US" altLang="en-US" sz="2000" dirty="0" err="1">
                <a:solidFill>
                  <a:schemeClr val="bg1"/>
                </a:solidFill>
              </a:rPr>
              <a:t>văn</a:t>
            </a:r>
            <a:r>
              <a:rPr lang="en-US" altLang="en-US" sz="2000" dirty="0">
                <a:solidFill>
                  <a:schemeClr val="bg1"/>
                </a:solidFill>
              </a:rPr>
              <a:t> </a:t>
            </a:r>
            <a:r>
              <a:rPr lang="en-US" altLang="en-US" sz="2000" dirty="0" err="1">
                <a:solidFill>
                  <a:schemeClr val="bg1"/>
                </a:solidFill>
              </a:rPr>
              <a:t>hoá</a:t>
            </a:r>
            <a:r>
              <a:rPr lang="en-US" altLang="en-US" sz="2000" dirty="0">
                <a:solidFill>
                  <a:schemeClr val="bg1"/>
                </a:solidFill>
              </a:rPr>
              <a:t> </a:t>
            </a:r>
          </a:p>
          <a:p>
            <a:pPr algn="ctr" eaLnBrk="1" hangingPunct="1">
              <a:buClrTx/>
              <a:buFontTx/>
              <a:buNone/>
            </a:pPr>
            <a:r>
              <a:rPr lang="en-US" altLang="en-US" sz="2000" dirty="0" err="1">
                <a:solidFill>
                  <a:schemeClr val="bg1"/>
                </a:solidFill>
              </a:rPr>
              <a:t>tiến</a:t>
            </a:r>
            <a:r>
              <a:rPr lang="en-US" altLang="en-US" sz="2000" dirty="0">
                <a:solidFill>
                  <a:schemeClr val="bg1"/>
                </a:solidFill>
              </a:rPr>
              <a:t> </a:t>
            </a:r>
            <a:r>
              <a:rPr lang="en-US" altLang="en-US" sz="2000" dirty="0" err="1">
                <a:solidFill>
                  <a:schemeClr val="bg1"/>
                </a:solidFill>
              </a:rPr>
              <a:t>bộ</a:t>
            </a:r>
            <a:r>
              <a:rPr lang="en-US" altLang="en-US" sz="2000" dirty="0">
                <a:solidFill>
                  <a:schemeClr val="bg1"/>
                </a:solidFill>
              </a:rPr>
              <a:t> </a:t>
            </a:r>
            <a:r>
              <a:rPr lang="en-US" altLang="en-US" sz="2000" dirty="0" err="1">
                <a:solidFill>
                  <a:schemeClr val="bg1"/>
                </a:solidFill>
              </a:rPr>
              <a:t>trên</a:t>
            </a:r>
            <a:r>
              <a:rPr lang="en-US" altLang="en-US" sz="2000" dirty="0">
                <a:solidFill>
                  <a:schemeClr val="bg1"/>
                </a:solidFill>
              </a:rPr>
              <a:t> </a:t>
            </a:r>
            <a:r>
              <a:rPr lang="en-US" altLang="en-US" sz="2000" dirty="0" err="1">
                <a:solidFill>
                  <a:schemeClr val="bg1"/>
                </a:solidFill>
              </a:rPr>
              <a:t>thế</a:t>
            </a:r>
            <a:r>
              <a:rPr lang="en-US" altLang="en-US" sz="2000" dirty="0">
                <a:solidFill>
                  <a:schemeClr val="bg1"/>
                </a:solidFill>
              </a:rPr>
              <a:t>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vào</a:t>
            </a:r>
            <a:r>
              <a:rPr lang="en-US" altLang="en-US" sz="2000" dirty="0">
                <a:solidFill>
                  <a:schemeClr val="bg1"/>
                </a:solidFill>
              </a:rPr>
              <a:t> </a:t>
            </a:r>
            <a:r>
              <a:rPr lang="en-US" altLang="en-US" sz="2000" dirty="0" err="1">
                <a:solidFill>
                  <a:schemeClr val="bg1"/>
                </a:solidFill>
              </a:rPr>
              <a:t>Việt</a:t>
            </a:r>
            <a:r>
              <a:rPr lang="en-US" altLang="en-US" sz="2000" dirty="0">
                <a:solidFill>
                  <a:schemeClr val="bg1"/>
                </a:solidFill>
              </a:rPr>
              <a:t> Nam.</a:t>
            </a:r>
            <a:endParaRPr lang="en-GB" altLang="en-US" sz="2000" dirty="0">
              <a:solidFill>
                <a:schemeClr val="bg1"/>
              </a:solidFill>
            </a:endParaRPr>
          </a:p>
        </p:txBody>
      </p:sp>
      <p:sp>
        <p:nvSpPr>
          <p:cNvPr id="12" name="AutoShape 10">
            <a:extLst>
              <a:ext uri="{FF2B5EF4-FFF2-40B4-BE49-F238E27FC236}">
                <a16:creationId xmlns:a16="http://schemas.microsoft.com/office/drawing/2014/main" id="{3D06CAC7-6277-416F-AD78-DDEB46136CDD}"/>
              </a:ext>
            </a:extLst>
          </p:cNvPr>
          <p:cNvSpPr>
            <a:spLocks noChangeArrowheads="1"/>
          </p:cNvSpPr>
          <p:nvPr/>
        </p:nvSpPr>
        <p:spPr bwMode="auto">
          <a:xfrm rot="-210915">
            <a:off x="683488" y="4694977"/>
            <a:ext cx="10106561" cy="1193365"/>
          </a:xfrm>
          <a:prstGeom prst="flowChartOnlineStorage">
            <a:avLst/>
          </a:prstGeom>
          <a:solidFill>
            <a:srgbClr val="9900CC"/>
          </a:solidFill>
          <a:ln w="9525">
            <a:solidFill>
              <a:schemeClr val="tx1"/>
            </a:solidFill>
            <a:miter lim="800000"/>
            <a:headEnd/>
            <a:tailEnd/>
          </a:ln>
          <a:effectLst/>
        </p:spPr>
        <p:txBody>
          <a:bodyPr wrap="none" anchor="ctr"/>
          <a:lstStyle/>
          <a:p>
            <a:pPr marL="342900" indent="-342900">
              <a:spcBef>
                <a:spcPct val="20000"/>
              </a:spcBef>
              <a:defRPr/>
            </a:pPr>
            <a:r>
              <a:rPr lang="en-US" sz="2000" dirty="0">
                <a:solidFill>
                  <a:schemeClr val="bg1"/>
                </a:solidFill>
              </a:rPr>
              <a:t>+ </a:t>
            </a:r>
            <a:r>
              <a:rPr lang="en-US" sz="2000" dirty="0" err="1">
                <a:solidFill>
                  <a:schemeClr val="bg1"/>
                </a:solidFill>
              </a:rPr>
              <a:t>Dùng</a:t>
            </a:r>
            <a:r>
              <a:rPr lang="en-US" sz="2000" dirty="0">
                <a:solidFill>
                  <a:schemeClr val="bg1"/>
                </a:solidFill>
              </a:rPr>
              <a:t> </a:t>
            </a:r>
            <a:r>
              <a:rPr lang="en-US" sz="2000" dirty="0" err="1">
                <a:solidFill>
                  <a:schemeClr val="bg1"/>
                </a:solidFill>
              </a:rPr>
              <a:t>rượu</a:t>
            </a:r>
            <a:r>
              <a:rPr lang="en-US" sz="2000" dirty="0">
                <a:solidFill>
                  <a:schemeClr val="bg1"/>
                </a:solidFill>
              </a:rPr>
              <a:t> </a:t>
            </a:r>
            <a:r>
              <a:rPr lang="en-US" sz="2000" dirty="0" err="1">
                <a:solidFill>
                  <a:schemeClr val="bg1"/>
                </a:solidFill>
              </a:rPr>
              <a:t>cồn</a:t>
            </a:r>
            <a:r>
              <a:rPr lang="en-US" sz="2000" dirty="0">
                <a:solidFill>
                  <a:schemeClr val="bg1"/>
                </a:solidFill>
              </a:rPr>
              <a:t>, </a:t>
            </a:r>
            <a:r>
              <a:rPr lang="en-US" sz="2000" dirty="0" err="1">
                <a:solidFill>
                  <a:schemeClr val="bg1"/>
                </a:solidFill>
              </a:rPr>
              <a:t>thuốc</a:t>
            </a:r>
            <a:r>
              <a:rPr lang="en-US" sz="2000" dirty="0">
                <a:solidFill>
                  <a:schemeClr val="bg1"/>
                </a:solidFill>
              </a:rPr>
              <a:t> </a:t>
            </a:r>
            <a:r>
              <a:rPr lang="en-US" sz="2000" dirty="0" err="1">
                <a:solidFill>
                  <a:schemeClr val="bg1"/>
                </a:solidFill>
              </a:rPr>
              <a:t>phiện</a:t>
            </a:r>
            <a:r>
              <a:rPr lang="en-US" sz="2000" dirty="0">
                <a:solidFill>
                  <a:schemeClr val="bg1"/>
                </a:solidFill>
              </a:rPr>
              <a:t>… </a:t>
            </a:r>
            <a:r>
              <a:rPr lang="en-US" sz="2000" dirty="0" err="1">
                <a:solidFill>
                  <a:schemeClr val="bg1"/>
                </a:solidFill>
              </a:rPr>
              <a:t>đầu</a:t>
            </a:r>
            <a:r>
              <a:rPr lang="en-US" sz="2000" dirty="0">
                <a:solidFill>
                  <a:schemeClr val="bg1"/>
                </a:solidFill>
              </a:rPr>
              <a:t> </a:t>
            </a:r>
            <a:r>
              <a:rPr lang="en-US" sz="2000" dirty="0" err="1">
                <a:solidFill>
                  <a:schemeClr val="bg1"/>
                </a:solidFill>
              </a:rPr>
              <a:t>độc</a:t>
            </a:r>
            <a:r>
              <a:rPr lang="en-US" sz="2000" dirty="0">
                <a:solidFill>
                  <a:schemeClr val="bg1"/>
                </a:solidFill>
              </a:rPr>
              <a:t> </a:t>
            </a:r>
            <a:r>
              <a:rPr lang="en-US" sz="2000" dirty="0" err="1">
                <a:solidFill>
                  <a:schemeClr val="bg1"/>
                </a:solidFill>
              </a:rPr>
              <a:t>các</a:t>
            </a:r>
            <a:endParaRPr lang="en-US" sz="2000" dirty="0">
              <a:solidFill>
                <a:schemeClr val="bg1"/>
              </a:solidFill>
            </a:endParaRPr>
          </a:p>
          <a:p>
            <a:pPr marL="342900" indent="-342900">
              <a:spcBef>
                <a:spcPct val="20000"/>
              </a:spcBef>
              <a:defRPr/>
            </a:pPr>
            <a:r>
              <a:rPr lang="en-US" sz="2000" dirty="0">
                <a:solidFill>
                  <a:schemeClr val="bg1"/>
                </a:solidFill>
              </a:rPr>
              <a:t> </a:t>
            </a:r>
            <a:r>
              <a:rPr lang="en-US" sz="2000" dirty="0" err="1">
                <a:solidFill>
                  <a:schemeClr val="bg1"/>
                </a:solidFill>
              </a:rPr>
              <a:t>tầng</a:t>
            </a:r>
            <a:r>
              <a:rPr lang="en-US" sz="2000" dirty="0">
                <a:solidFill>
                  <a:schemeClr val="bg1"/>
                </a:solidFill>
              </a:rPr>
              <a:t> </a:t>
            </a:r>
            <a:r>
              <a:rPr lang="en-US" sz="2000" dirty="0" err="1">
                <a:solidFill>
                  <a:schemeClr val="bg1"/>
                </a:solidFill>
              </a:rPr>
              <a:t>lớp</a:t>
            </a:r>
            <a:r>
              <a:rPr lang="en-US" sz="2000" dirty="0">
                <a:solidFill>
                  <a:schemeClr val="bg1"/>
                </a:solidFill>
              </a:rPr>
              <a:t> </a:t>
            </a:r>
            <a:r>
              <a:rPr lang="en-US" sz="2000" dirty="0" err="1">
                <a:solidFill>
                  <a:schemeClr val="bg1"/>
                </a:solidFill>
              </a:rPr>
              <a:t>nhân</a:t>
            </a:r>
            <a:r>
              <a:rPr lang="en-US" sz="2000" dirty="0">
                <a:solidFill>
                  <a:schemeClr val="bg1"/>
                </a:solidFill>
              </a:rPr>
              <a:t> </a:t>
            </a:r>
            <a:r>
              <a:rPr lang="en-US" sz="2000" dirty="0" err="1">
                <a:solidFill>
                  <a:schemeClr val="bg1"/>
                </a:solidFill>
              </a:rPr>
              <a:t>dân</a:t>
            </a:r>
            <a:r>
              <a:rPr lang="en-US" sz="2000" dirty="0">
                <a:solidFill>
                  <a:schemeClr val="bg1"/>
                </a:solidFill>
              </a:rPr>
              <a:t>, </a:t>
            </a:r>
            <a:r>
              <a:rPr lang="en-US" sz="2000" dirty="0" err="1">
                <a:solidFill>
                  <a:schemeClr val="bg1"/>
                </a:solidFill>
              </a:rPr>
              <a:t>khuyến</a:t>
            </a:r>
            <a:r>
              <a:rPr lang="en-US" sz="2000" dirty="0">
                <a:solidFill>
                  <a:schemeClr val="bg1"/>
                </a:solidFill>
              </a:rPr>
              <a:t> </a:t>
            </a:r>
            <a:r>
              <a:rPr lang="en-US" sz="2000" dirty="0" err="1">
                <a:solidFill>
                  <a:schemeClr val="bg1"/>
                </a:solidFill>
              </a:rPr>
              <a:t>khích</a:t>
            </a:r>
            <a:r>
              <a:rPr lang="en-US" sz="2000" dirty="0">
                <a:solidFill>
                  <a:schemeClr val="bg1"/>
                </a:solidFill>
              </a:rPr>
              <a:t> </a:t>
            </a:r>
            <a:r>
              <a:rPr lang="en-US" sz="2000" dirty="0" err="1">
                <a:solidFill>
                  <a:schemeClr val="bg1"/>
                </a:solidFill>
              </a:rPr>
              <a:t>các</a:t>
            </a:r>
            <a:r>
              <a:rPr lang="en-US" sz="2000" dirty="0">
                <a:solidFill>
                  <a:schemeClr val="bg1"/>
                </a:solidFill>
              </a:rPr>
              <a:t> </a:t>
            </a:r>
            <a:r>
              <a:rPr lang="en-US" sz="2000" dirty="0" err="1">
                <a:solidFill>
                  <a:schemeClr val="bg1"/>
                </a:solidFill>
              </a:rPr>
              <a:t>hoạt</a:t>
            </a:r>
            <a:r>
              <a:rPr lang="en-US" sz="2000" dirty="0">
                <a:solidFill>
                  <a:schemeClr val="bg1"/>
                </a:solidFill>
              </a:rPr>
              <a:t> </a:t>
            </a:r>
            <a:r>
              <a:rPr lang="en-US" sz="2000" dirty="0" err="1">
                <a:solidFill>
                  <a:schemeClr val="bg1"/>
                </a:solidFill>
              </a:rPr>
              <a:t>động</a:t>
            </a:r>
            <a:r>
              <a:rPr lang="en-US" sz="2000" dirty="0">
                <a:solidFill>
                  <a:schemeClr val="bg1"/>
                </a:solidFill>
              </a:rPr>
              <a:t> </a:t>
            </a:r>
          </a:p>
          <a:p>
            <a:pPr marL="342900" indent="-342900">
              <a:spcBef>
                <a:spcPct val="20000"/>
              </a:spcBef>
              <a:defRPr/>
            </a:pPr>
            <a:r>
              <a:rPr lang="en-US" sz="2000" dirty="0" err="1">
                <a:solidFill>
                  <a:schemeClr val="bg1"/>
                </a:solidFill>
              </a:rPr>
              <a:t>mê</a:t>
            </a:r>
            <a:r>
              <a:rPr lang="en-US" sz="2000" dirty="0">
                <a:solidFill>
                  <a:schemeClr val="bg1"/>
                </a:solidFill>
              </a:rPr>
              <a:t> </a:t>
            </a:r>
            <a:r>
              <a:rPr lang="en-US" sz="2000" dirty="0" err="1">
                <a:solidFill>
                  <a:schemeClr val="bg1"/>
                </a:solidFill>
              </a:rPr>
              <a:t>tín</a:t>
            </a:r>
            <a:r>
              <a:rPr lang="en-US" sz="2000" dirty="0">
                <a:solidFill>
                  <a:schemeClr val="bg1"/>
                </a:solidFill>
              </a:rPr>
              <a:t> </a:t>
            </a:r>
            <a:r>
              <a:rPr lang="en-US" sz="2000" dirty="0" err="1">
                <a:solidFill>
                  <a:schemeClr val="bg1"/>
                </a:solidFill>
              </a:rPr>
              <a:t>dị</a:t>
            </a:r>
            <a:r>
              <a:rPr lang="en-US" sz="2000" dirty="0">
                <a:solidFill>
                  <a:schemeClr val="bg1"/>
                </a:solidFill>
              </a:rPr>
              <a:t> </a:t>
            </a:r>
            <a:r>
              <a:rPr lang="en-US" sz="2000" dirty="0" err="1">
                <a:solidFill>
                  <a:schemeClr val="bg1"/>
                </a:solidFill>
              </a:rPr>
              <a:t>đoan</a:t>
            </a:r>
            <a:r>
              <a:rPr lang="en-US" sz="2000" dirty="0">
                <a:solidFill>
                  <a:schemeClr val="bg1"/>
                </a:solidFill>
              </a:rPr>
              <a:t>, </a:t>
            </a:r>
            <a:r>
              <a:rPr lang="en-US" sz="2000" dirty="0" err="1">
                <a:solidFill>
                  <a:schemeClr val="bg1"/>
                </a:solidFill>
              </a:rPr>
              <a:t>đồi</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bại</a:t>
            </a:r>
            <a:r>
              <a:rPr lang="en-US" sz="2000" dirty="0">
                <a:solidFill>
                  <a:schemeClr val="bg1"/>
                </a:solidFill>
              </a:rPr>
              <a:t> </a:t>
            </a:r>
            <a:r>
              <a:rPr lang="en-US" sz="2000" dirty="0" err="1">
                <a:solidFill>
                  <a:schemeClr val="bg1"/>
                </a:solidFill>
              </a:rPr>
              <a:t>tục</a:t>
            </a:r>
            <a:r>
              <a:rPr lang="en-US" sz="2000" dirty="0">
                <a:solidFill>
                  <a:schemeClr val="bg1"/>
                </a:solidFill>
                <a:effectLst>
                  <a:outerShdw blurRad="38100" dist="38100" dir="2700000" algn="tl">
                    <a:srgbClr val="FFFFFF"/>
                  </a:outerShdw>
                </a:effectLst>
              </a:rPr>
              <a:t>.</a:t>
            </a:r>
            <a:r>
              <a:rPr lang="en-US" sz="2000" dirty="0">
                <a:solidFill>
                  <a:schemeClr val="bg1"/>
                </a:solidFill>
              </a:rPr>
              <a:t> </a:t>
            </a:r>
            <a:endParaRPr lang="en-GB" sz="2000" dirty="0">
              <a:solidFill>
                <a:schemeClr val="bg1"/>
              </a:solidFill>
            </a:endParaRPr>
          </a:p>
        </p:txBody>
      </p:sp>
    </p:spTree>
    <p:extLst>
      <p:ext uri="{BB962C8B-B14F-4D97-AF65-F5344CB8AC3E}">
        <p14:creationId xmlns:p14="http://schemas.microsoft.com/office/powerpoint/2010/main" val="912691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500" fill="hold"/>
                                        <p:tgtEl>
                                          <p:spTgt spid="5"/>
                                        </p:tgtEl>
                                        <p:attrNameLst>
                                          <p:attrName>ppt_w</p:attrName>
                                        </p:attrNameLst>
                                      </p:cBhvr>
                                      <p:tavLst>
                                        <p:tav tm="0">
                                          <p:val>
                                            <p:fltVal val="0"/>
                                          </p:val>
                                        </p:tav>
                                        <p:tav tm="100000">
                                          <p:val>
                                            <p:strVal val="#ppt_w"/>
                                          </p:val>
                                        </p:tav>
                                      </p:tavLst>
                                    </p:anim>
                                    <p:anim calcmode="lin" valueType="num">
                                      <p:cBhvr>
                                        <p:cTn id="16" dur="500" fill="hold"/>
                                        <p:tgtEl>
                                          <p:spTgt spid="5"/>
                                        </p:tgtEl>
                                        <p:attrNameLst>
                                          <p:attrName>ppt_h</p:attrName>
                                        </p:attrNameLst>
                                      </p:cBhvr>
                                      <p:tavLst>
                                        <p:tav tm="0">
                                          <p:val>
                                            <p:fltVal val="0"/>
                                          </p:val>
                                        </p:tav>
                                        <p:tav tm="100000">
                                          <p:val>
                                            <p:strVal val="#ppt_h"/>
                                          </p:val>
                                        </p:tav>
                                      </p:tavLst>
                                    </p:anim>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1000"/>
                                        <p:tgtEl>
                                          <p:spTgt spid="7"/>
                                        </p:tgtEl>
                                      </p:cBhvr>
                                    </p:animEffect>
                                    <p:anim calcmode="lin" valueType="num">
                                      <p:cBhvr>
                                        <p:cTn id="30" dur="1000" fill="hold"/>
                                        <p:tgtEl>
                                          <p:spTgt spid="7"/>
                                        </p:tgtEl>
                                        <p:attrNameLst>
                                          <p:attrName>ppt_x</p:attrName>
                                        </p:attrNameLst>
                                      </p:cBhvr>
                                      <p:tavLst>
                                        <p:tav tm="0">
                                          <p:val>
                                            <p:strVal val="#ppt_x"/>
                                          </p:val>
                                        </p:tav>
                                        <p:tav tm="100000">
                                          <p:val>
                                            <p:strVal val="#ppt_x"/>
                                          </p:val>
                                        </p:tav>
                                      </p:tavLst>
                                    </p:anim>
                                    <p:anim calcmode="lin" valueType="num">
                                      <p:cBhvr>
                                        <p:cTn id="3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1" presetClass="entr" presetSubtype="4" fill="hold" grpId="0" nodeType="clickEffect">
                                  <p:stCondLst>
                                    <p:cond delay="0"/>
                                  </p:stCondLst>
                                  <p:childTnLst>
                                    <p:set>
                                      <p:cBhvr>
                                        <p:cTn id="35" dur="1" fill="hold">
                                          <p:stCondLst>
                                            <p:cond delay="0"/>
                                          </p:stCondLst>
                                        </p:cTn>
                                        <p:tgtEl>
                                          <p:spTgt spid="9">
                                            <p:txEl>
                                              <p:pRg st="0" end="0"/>
                                            </p:txEl>
                                          </p:spTgt>
                                        </p:tgtEl>
                                        <p:attrNameLst>
                                          <p:attrName>style.visibility</p:attrName>
                                        </p:attrNameLst>
                                      </p:cBhvr>
                                      <p:to>
                                        <p:strVal val="visible"/>
                                      </p:to>
                                    </p:set>
                                    <p:animEffect transition="in" filter="wheel(4)">
                                      <p:cBhvr>
                                        <p:cTn id="36" dur="500"/>
                                        <p:tgtEl>
                                          <p:spTgt spid="9">
                                            <p:txEl>
                                              <p:pRg st="0" end="0"/>
                                            </p:txEl>
                                          </p:spTgt>
                                        </p:tgtEl>
                                      </p:cBhvr>
                                    </p:animEffect>
                                  </p:childTnLst>
                                </p:cTn>
                              </p:par>
                            </p:childTnLst>
                          </p:cTn>
                        </p:par>
                        <p:par>
                          <p:cTn id="37" fill="hold">
                            <p:stCondLst>
                              <p:cond delay="500"/>
                            </p:stCondLst>
                            <p:childTnLst>
                              <p:par>
                                <p:cTn id="38" presetID="15" presetClass="entr" presetSubtype="0"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2000" fill="hold"/>
                                        <p:tgtEl>
                                          <p:spTgt spid="10"/>
                                        </p:tgtEl>
                                        <p:attrNameLst>
                                          <p:attrName>ppt_w</p:attrName>
                                        </p:attrNameLst>
                                      </p:cBhvr>
                                      <p:tavLst>
                                        <p:tav tm="0">
                                          <p:val>
                                            <p:fltVal val="0"/>
                                          </p:val>
                                        </p:tav>
                                        <p:tav tm="100000">
                                          <p:val>
                                            <p:strVal val="#ppt_w"/>
                                          </p:val>
                                        </p:tav>
                                      </p:tavLst>
                                    </p:anim>
                                    <p:anim calcmode="lin" valueType="num">
                                      <p:cBhvr>
                                        <p:cTn id="41" dur="2000" fill="hold"/>
                                        <p:tgtEl>
                                          <p:spTgt spid="10"/>
                                        </p:tgtEl>
                                        <p:attrNameLst>
                                          <p:attrName>ppt_h</p:attrName>
                                        </p:attrNameLst>
                                      </p:cBhvr>
                                      <p:tavLst>
                                        <p:tav tm="0">
                                          <p:val>
                                            <p:fltVal val="0"/>
                                          </p:val>
                                        </p:tav>
                                        <p:tav tm="100000">
                                          <p:val>
                                            <p:strVal val="#ppt_h"/>
                                          </p:val>
                                        </p:tav>
                                      </p:tavLst>
                                    </p:anim>
                                    <p:anim calcmode="lin" valueType="num">
                                      <p:cBhvr>
                                        <p:cTn id="42" dur="2000" fill="hold"/>
                                        <p:tgtEl>
                                          <p:spTgt spid="10"/>
                                        </p:tgtEl>
                                        <p:attrNameLst>
                                          <p:attrName>ppt_x</p:attrName>
                                        </p:attrNameLst>
                                      </p:cBhvr>
                                      <p:tavLst>
                                        <p:tav tm="0" fmla="#ppt_x+(cos(-2*pi*(1-$))*-#ppt_x-sin(-2*pi*(1-$))*(1-#ppt_y))*(1-$)">
                                          <p:val>
                                            <p:fltVal val="0"/>
                                          </p:val>
                                        </p:tav>
                                        <p:tav tm="100000">
                                          <p:val>
                                            <p:fltVal val="1"/>
                                          </p:val>
                                        </p:tav>
                                      </p:tavLst>
                                    </p:anim>
                                    <p:anim calcmode="lin" valueType="num">
                                      <p:cBhvr>
                                        <p:cTn id="43" dur="2000" fill="hold"/>
                                        <p:tgtEl>
                                          <p:spTgt spid="1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4" fill="hold">
                      <p:stCondLst>
                        <p:cond delay="indefinite"/>
                      </p:stCondLst>
                      <p:childTnLst>
                        <p:par>
                          <p:cTn id="45" fill="hold">
                            <p:stCondLst>
                              <p:cond delay="0"/>
                            </p:stCondLst>
                            <p:childTnLst>
                              <p:par>
                                <p:cTn id="46" presetID="15"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 calcmode="lin" valueType="num">
                                      <p:cBhvr>
                                        <p:cTn id="48" dur="2000" fill="hold"/>
                                        <p:tgtEl>
                                          <p:spTgt spid="11"/>
                                        </p:tgtEl>
                                        <p:attrNameLst>
                                          <p:attrName>ppt_w</p:attrName>
                                        </p:attrNameLst>
                                      </p:cBhvr>
                                      <p:tavLst>
                                        <p:tav tm="0">
                                          <p:val>
                                            <p:fltVal val="0"/>
                                          </p:val>
                                        </p:tav>
                                        <p:tav tm="100000">
                                          <p:val>
                                            <p:strVal val="#ppt_w"/>
                                          </p:val>
                                        </p:tav>
                                      </p:tavLst>
                                    </p:anim>
                                    <p:anim calcmode="lin" valueType="num">
                                      <p:cBhvr>
                                        <p:cTn id="49" dur="2000" fill="hold"/>
                                        <p:tgtEl>
                                          <p:spTgt spid="11"/>
                                        </p:tgtEl>
                                        <p:attrNameLst>
                                          <p:attrName>ppt_h</p:attrName>
                                        </p:attrNameLst>
                                      </p:cBhvr>
                                      <p:tavLst>
                                        <p:tav tm="0">
                                          <p:val>
                                            <p:fltVal val="0"/>
                                          </p:val>
                                        </p:tav>
                                        <p:tav tm="100000">
                                          <p:val>
                                            <p:strVal val="#ppt_h"/>
                                          </p:val>
                                        </p:tav>
                                      </p:tavLst>
                                    </p:anim>
                                    <p:anim calcmode="lin" valueType="num">
                                      <p:cBhvr>
                                        <p:cTn id="50" dur="2000" fill="hold"/>
                                        <p:tgtEl>
                                          <p:spTgt spid="11"/>
                                        </p:tgtEl>
                                        <p:attrNameLst>
                                          <p:attrName>ppt_x</p:attrName>
                                        </p:attrNameLst>
                                      </p:cBhvr>
                                      <p:tavLst>
                                        <p:tav tm="0" fmla="#ppt_x+(cos(-2*pi*(1-$))*-#ppt_x-sin(-2*pi*(1-$))*(1-#ppt_y))*(1-$)">
                                          <p:val>
                                            <p:fltVal val="0"/>
                                          </p:val>
                                        </p:tav>
                                        <p:tav tm="100000">
                                          <p:val>
                                            <p:fltVal val="1"/>
                                          </p:val>
                                        </p:tav>
                                      </p:tavLst>
                                    </p:anim>
                                    <p:anim calcmode="lin" valueType="num">
                                      <p:cBhvr>
                                        <p:cTn id="51" dur="2000" fill="hold"/>
                                        <p:tgtEl>
                                          <p:spTgt spid="11"/>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52" fill="hold">
                      <p:stCondLst>
                        <p:cond delay="indefinite"/>
                      </p:stCondLst>
                      <p:childTnLst>
                        <p:par>
                          <p:cTn id="53" fill="hold">
                            <p:stCondLst>
                              <p:cond delay="0"/>
                            </p:stCondLst>
                            <p:childTnLst>
                              <p:par>
                                <p:cTn id="54" presetID="15" presetClass="entr" presetSubtype="0" fill="hold" grpId="0" nodeType="clickEffect">
                                  <p:stCondLst>
                                    <p:cond delay="0"/>
                                  </p:stCondLst>
                                  <p:childTnLst>
                                    <p:set>
                                      <p:cBhvr>
                                        <p:cTn id="55" dur="1" fill="hold">
                                          <p:stCondLst>
                                            <p:cond delay="0"/>
                                          </p:stCondLst>
                                        </p:cTn>
                                        <p:tgtEl>
                                          <p:spTgt spid="12"/>
                                        </p:tgtEl>
                                        <p:attrNameLst>
                                          <p:attrName>style.visibility</p:attrName>
                                        </p:attrNameLst>
                                      </p:cBhvr>
                                      <p:to>
                                        <p:strVal val="visible"/>
                                      </p:to>
                                    </p:set>
                                    <p:anim calcmode="lin" valueType="num">
                                      <p:cBhvr>
                                        <p:cTn id="56" dur="2000" fill="hold"/>
                                        <p:tgtEl>
                                          <p:spTgt spid="12"/>
                                        </p:tgtEl>
                                        <p:attrNameLst>
                                          <p:attrName>ppt_w</p:attrName>
                                        </p:attrNameLst>
                                      </p:cBhvr>
                                      <p:tavLst>
                                        <p:tav tm="0">
                                          <p:val>
                                            <p:fltVal val="0"/>
                                          </p:val>
                                        </p:tav>
                                        <p:tav tm="100000">
                                          <p:val>
                                            <p:strVal val="#ppt_w"/>
                                          </p:val>
                                        </p:tav>
                                      </p:tavLst>
                                    </p:anim>
                                    <p:anim calcmode="lin" valueType="num">
                                      <p:cBhvr>
                                        <p:cTn id="57" dur="2000" fill="hold"/>
                                        <p:tgtEl>
                                          <p:spTgt spid="12"/>
                                        </p:tgtEl>
                                        <p:attrNameLst>
                                          <p:attrName>ppt_h</p:attrName>
                                        </p:attrNameLst>
                                      </p:cBhvr>
                                      <p:tavLst>
                                        <p:tav tm="0">
                                          <p:val>
                                            <p:fltVal val="0"/>
                                          </p:val>
                                        </p:tav>
                                        <p:tav tm="100000">
                                          <p:val>
                                            <p:strVal val="#ppt_h"/>
                                          </p:val>
                                        </p:tav>
                                      </p:tavLst>
                                    </p:anim>
                                    <p:anim calcmode="lin" valueType="num">
                                      <p:cBhvr>
                                        <p:cTn id="58" dur="2000" fill="hold"/>
                                        <p:tgtEl>
                                          <p:spTgt spid="12"/>
                                        </p:tgtEl>
                                        <p:attrNameLst>
                                          <p:attrName>ppt_x</p:attrName>
                                        </p:attrNameLst>
                                      </p:cBhvr>
                                      <p:tavLst>
                                        <p:tav tm="0" fmla="#ppt_x+(cos(-2*pi*(1-$))*-#ppt_x-sin(-2*pi*(1-$))*(1-#ppt_y))*(1-$)">
                                          <p:val>
                                            <p:fltVal val="0"/>
                                          </p:val>
                                        </p:tav>
                                        <p:tav tm="100000">
                                          <p:val>
                                            <p:fltVal val="1"/>
                                          </p:val>
                                        </p:tav>
                                      </p:tavLst>
                                    </p:anim>
                                    <p:anim calcmode="lin" valueType="num">
                                      <p:cBhvr>
                                        <p:cTn id="59" dur="2000" fill="hold"/>
                                        <p:tgtEl>
                                          <p:spTgt spid="1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build="p"/>
      <p:bldP spid="10" grpId="0" animBg="1"/>
      <p:bldP spid="11" grpId="0" animBg="1"/>
      <p:bldP spid="1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C9C98C9E-9702-4066-A02D-08AB2D3F49CB}"/>
              </a:ext>
            </a:extLst>
          </p:cNvPr>
          <p:cNvSpPr/>
          <p:nvPr/>
        </p:nvSpPr>
        <p:spPr>
          <a:xfrm>
            <a:off x="3390448" y="2133600"/>
            <a:ext cx="5156501" cy="1938992"/>
          </a:xfrm>
          <a:prstGeom prst="rect">
            <a:avLst/>
          </a:prstGeom>
        </p:spPr>
        <p:txBody>
          <a:bodyPr wrap="square">
            <a:spAutoFit/>
          </a:bodyPr>
          <a:lstStyle/>
          <a:p>
            <a:pPr algn="just"/>
            <a:r>
              <a:rPr lang="en-US" sz="2000" dirty="0" err="1">
                <a:solidFill>
                  <a:srgbClr val="000000"/>
                </a:solidFill>
              </a:rPr>
              <a:t>Mặc</a:t>
            </a:r>
            <a:r>
              <a:rPr lang="en-US" sz="2000" dirty="0">
                <a:solidFill>
                  <a:srgbClr val="000000"/>
                </a:solidFill>
              </a:rPr>
              <a:t> </a:t>
            </a:r>
            <a:r>
              <a:rPr lang="en-US" sz="2000" dirty="0" err="1">
                <a:solidFill>
                  <a:srgbClr val="000000"/>
                </a:solidFill>
              </a:rPr>
              <a:t>dù</a:t>
            </a:r>
            <a:r>
              <a:rPr lang="en-US" sz="2000" dirty="0">
                <a:solidFill>
                  <a:srgbClr val="000000"/>
                </a:solidFill>
              </a:rPr>
              <a:t> </a:t>
            </a:r>
            <a:r>
              <a:rPr lang="en-US" sz="2000" dirty="0" err="1">
                <a:solidFill>
                  <a:srgbClr val="000000"/>
                </a:solidFill>
              </a:rPr>
              <a:t>có</a:t>
            </a:r>
            <a:r>
              <a:rPr lang="en-US" sz="2000" dirty="0">
                <a:solidFill>
                  <a:srgbClr val="000000"/>
                </a:solidFill>
              </a:rPr>
              <a:t> </a:t>
            </a:r>
            <a:r>
              <a:rPr lang="en-US" sz="2000" dirty="0" err="1">
                <a:solidFill>
                  <a:srgbClr val="000000"/>
                </a:solidFill>
              </a:rPr>
              <a:t>bước</a:t>
            </a:r>
            <a:r>
              <a:rPr lang="en-US" sz="2000" dirty="0">
                <a:solidFill>
                  <a:srgbClr val="000000"/>
                </a:solidFill>
              </a:rPr>
              <a:t> </a:t>
            </a:r>
            <a:r>
              <a:rPr lang="en-US" sz="2000" dirty="0" err="1">
                <a:solidFill>
                  <a:srgbClr val="000000"/>
                </a:solidFill>
              </a:rPr>
              <a:t>chuyển</a:t>
            </a:r>
            <a:r>
              <a:rPr lang="en-US" sz="2000" dirty="0">
                <a:solidFill>
                  <a:srgbClr val="000000"/>
                </a:solidFill>
              </a:rPr>
              <a:t> </a:t>
            </a:r>
            <a:r>
              <a:rPr lang="en-US" sz="2000" dirty="0" err="1">
                <a:solidFill>
                  <a:srgbClr val="000000"/>
                </a:solidFill>
              </a:rPr>
              <a:t>biến</a:t>
            </a:r>
            <a:r>
              <a:rPr lang="en-US" sz="2000" dirty="0">
                <a:solidFill>
                  <a:srgbClr val="000000"/>
                </a:solidFill>
              </a:rPr>
              <a:t> </a:t>
            </a:r>
            <a:r>
              <a:rPr lang="en-US" sz="2000" dirty="0" err="1">
                <a:solidFill>
                  <a:srgbClr val="000000"/>
                </a:solidFill>
              </a:rPr>
              <a:t>mới</a:t>
            </a:r>
            <a:r>
              <a:rPr lang="en-US" sz="2000" dirty="0">
                <a:solidFill>
                  <a:srgbClr val="000000"/>
                </a:solidFill>
              </a:rPr>
              <a:t> </a:t>
            </a:r>
            <a:r>
              <a:rPr lang="en-US" sz="2000" dirty="0" err="1">
                <a:solidFill>
                  <a:srgbClr val="000000"/>
                </a:solidFill>
              </a:rPr>
              <a:t>nhưng</a:t>
            </a:r>
            <a:r>
              <a:rPr lang="en-US" sz="2000" dirty="0">
                <a:solidFill>
                  <a:srgbClr val="000000"/>
                </a:solidFill>
              </a:rPr>
              <a:t> do </a:t>
            </a:r>
            <a:r>
              <a:rPr lang="en-US" sz="2000" dirty="0" err="1">
                <a:solidFill>
                  <a:srgbClr val="000000"/>
                </a:solidFill>
              </a:rPr>
              <a:t>chính</a:t>
            </a:r>
            <a:r>
              <a:rPr lang="en-US" sz="2000" dirty="0">
                <a:solidFill>
                  <a:srgbClr val="000000"/>
                </a:solidFill>
              </a:rPr>
              <a:t> </a:t>
            </a:r>
            <a:r>
              <a:rPr lang="en-US" sz="2000" dirty="0" err="1">
                <a:solidFill>
                  <a:srgbClr val="000000"/>
                </a:solidFill>
              </a:rPr>
              <a:t>sách</a:t>
            </a:r>
            <a:r>
              <a:rPr lang="en-US" sz="2000" dirty="0">
                <a:solidFill>
                  <a:srgbClr val="000000"/>
                </a:solidFill>
              </a:rPr>
              <a:t> </a:t>
            </a:r>
            <a:r>
              <a:rPr lang="en-US" sz="2000" dirty="0" err="1">
                <a:solidFill>
                  <a:srgbClr val="000000"/>
                </a:solidFill>
              </a:rPr>
              <a:t>kìm</a:t>
            </a:r>
            <a:r>
              <a:rPr lang="en-US" sz="2000" dirty="0">
                <a:solidFill>
                  <a:srgbClr val="000000"/>
                </a:solidFill>
              </a:rPr>
              <a:t> </a:t>
            </a:r>
            <a:r>
              <a:rPr lang="en-US" sz="2000" dirty="0" err="1">
                <a:solidFill>
                  <a:srgbClr val="000000"/>
                </a:solidFill>
              </a:rPr>
              <a:t>hãm</a:t>
            </a:r>
            <a:r>
              <a:rPr lang="en-US" sz="2000" dirty="0">
                <a:solidFill>
                  <a:srgbClr val="000000"/>
                </a:solidFill>
              </a:rPr>
              <a:t> </a:t>
            </a:r>
            <a:r>
              <a:rPr lang="en-US" sz="2000" dirty="0" err="1">
                <a:solidFill>
                  <a:srgbClr val="000000"/>
                </a:solidFill>
              </a:rPr>
              <a:t>của</a:t>
            </a:r>
            <a:r>
              <a:rPr lang="en-US" sz="2000" dirty="0">
                <a:solidFill>
                  <a:srgbClr val="000000"/>
                </a:solidFill>
              </a:rPr>
              <a:t> </a:t>
            </a:r>
            <a:r>
              <a:rPr lang="en-US" sz="2000" dirty="0" err="1">
                <a:solidFill>
                  <a:srgbClr val="000000"/>
                </a:solidFill>
              </a:rPr>
              <a:t>thực</a:t>
            </a:r>
            <a:r>
              <a:rPr lang="en-US" sz="2000" dirty="0">
                <a:solidFill>
                  <a:srgbClr val="000000"/>
                </a:solidFill>
              </a:rPr>
              <a:t> </a:t>
            </a:r>
            <a:r>
              <a:rPr lang="en-US" sz="2000" dirty="0" err="1">
                <a:solidFill>
                  <a:srgbClr val="000000"/>
                </a:solidFill>
              </a:rPr>
              <a:t>dân</a:t>
            </a:r>
            <a:r>
              <a:rPr lang="en-US" sz="2000" dirty="0">
                <a:solidFill>
                  <a:srgbClr val="000000"/>
                </a:solidFill>
              </a:rPr>
              <a:t> </a:t>
            </a:r>
            <a:r>
              <a:rPr lang="en-US" sz="2000" dirty="0" err="1">
                <a:solidFill>
                  <a:srgbClr val="000000"/>
                </a:solidFill>
              </a:rPr>
              <a:t>Pháp</a:t>
            </a:r>
            <a:r>
              <a:rPr lang="en-US" sz="2000" dirty="0">
                <a:solidFill>
                  <a:srgbClr val="000000"/>
                </a:solidFill>
              </a:rPr>
              <a:t> </a:t>
            </a:r>
            <a:r>
              <a:rPr lang="en-US" sz="2000" dirty="0" err="1">
                <a:solidFill>
                  <a:srgbClr val="000000"/>
                </a:solidFill>
              </a:rPr>
              <a:t>nên</a:t>
            </a:r>
            <a:r>
              <a:rPr lang="en-US" sz="2000" dirty="0">
                <a:solidFill>
                  <a:srgbClr val="000000"/>
                </a:solidFill>
              </a:rPr>
              <a:t> </a:t>
            </a:r>
            <a:r>
              <a:rPr lang="en-US" sz="2000" dirty="0" err="1">
                <a:solidFill>
                  <a:srgbClr val="000000"/>
                </a:solidFill>
              </a:rPr>
              <a:t>kinh</a:t>
            </a:r>
            <a:r>
              <a:rPr lang="en-US" sz="2000" dirty="0">
                <a:solidFill>
                  <a:srgbClr val="000000"/>
                </a:solidFill>
              </a:rPr>
              <a:t> </a:t>
            </a:r>
            <a:r>
              <a:rPr lang="en-US" sz="2000" dirty="0" err="1">
                <a:solidFill>
                  <a:srgbClr val="000000"/>
                </a:solidFill>
              </a:rPr>
              <a:t>tế</a:t>
            </a:r>
            <a:r>
              <a:rPr lang="en-US" sz="2000" dirty="0">
                <a:solidFill>
                  <a:srgbClr val="000000"/>
                </a:solidFill>
              </a:rPr>
              <a:t> </a:t>
            </a:r>
            <a:r>
              <a:rPr lang="en-US" sz="2000" dirty="0" err="1">
                <a:solidFill>
                  <a:srgbClr val="000000"/>
                </a:solidFill>
              </a:rPr>
              <a:t>Việt</a:t>
            </a:r>
            <a:r>
              <a:rPr lang="en-US" sz="2000" dirty="0">
                <a:solidFill>
                  <a:srgbClr val="000000"/>
                </a:solidFill>
              </a:rPr>
              <a:t> Nam </a:t>
            </a:r>
            <a:r>
              <a:rPr lang="en-US" sz="2000" b="1" dirty="0" err="1">
                <a:solidFill>
                  <a:srgbClr val="FF0066"/>
                </a:solidFill>
              </a:rPr>
              <a:t>phát</a:t>
            </a:r>
            <a:r>
              <a:rPr lang="en-US" sz="2000" b="1" dirty="0">
                <a:solidFill>
                  <a:srgbClr val="FF0066"/>
                </a:solidFill>
              </a:rPr>
              <a:t> </a:t>
            </a:r>
            <a:r>
              <a:rPr lang="en-US" sz="2000" b="1" dirty="0" err="1">
                <a:solidFill>
                  <a:srgbClr val="FF0066"/>
                </a:solidFill>
              </a:rPr>
              <a:t>triển</a:t>
            </a:r>
            <a:r>
              <a:rPr lang="en-US" sz="2000" b="1" dirty="0">
                <a:solidFill>
                  <a:srgbClr val="FF0066"/>
                </a:solidFill>
              </a:rPr>
              <a:t> </a:t>
            </a:r>
            <a:r>
              <a:rPr lang="en-US" sz="2000" b="1" dirty="0" err="1">
                <a:solidFill>
                  <a:srgbClr val="FF0066"/>
                </a:solidFill>
              </a:rPr>
              <a:t>mất</a:t>
            </a:r>
            <a:r>
              <a:rPr lang="en-US" sz="2000" b="1" dirty="0">
                <a:solidFill>
                  <a:srgbClr val="FF0066"/>
                </a:solidFill>
              </a:rPr>
              <a:t> </a:t>
            </a:r>
            <a:r>
              <a:rPr lang="en-US" sz="2000" b="1" dirty="0" err="1">
                <a:solidFill>
                  <a:srgbClr val="FF0066"/>
                </a:solidFill>
              </a:rPr>
              <a:t>cân</a:t>
            </a:r>
            <a:r>
              <a:rPr lang="en-US" sz="2000" b="1" dirty="0">
                <a:solidFill>
                  <a:srgbClr val="FF0066"/>
                </a:solidFill>
              </a:rPr>
              <a:t> </a:t>
            </a:r>
            <a:r>
              <a:rPr lang="en-US" sz="2000" b="1" dirty="0" err="1">
                <a:solidFill>
                  <a:srgbClr val="FF0066"/>
                </a:solidFill>
              </a:rPr>
              <a:t>đối</a:t>
            </a:r>
            <a:r>
              <a:rPr lang="en-US" sz="2000" b="1" dirty="0">
                <a:solidFill>
                  <a:srgbClr val="FF0066"/>
                </a:solidFill>
              </a:rPr>
              <a:t>, </a:t>
            </a:r>
            <a:r>
              <a:rPr lang="en-US" sz="2000" b="1" dirty="0" err="1">
                <a:solidFill>
                  <a:srgbClr val="FF0066"/>
                </a:solidFill>
              </a:rPr>
              <a:t>lạc</a:t>
            </a:r>
            <a:r>
              <a:rPr lang="en-US" sz="2000" b="1" dirty="0">
                <a:solidFill>
                  <a:srgbClr val="FF0066"/>
                </a:solidFill>
              </a:rPr>
              <a:t> </a:t>
            </a:r>
            <a:r>
              <a:rPr lang="en-US" sz="2000" b="1" dirty="0" err="1">
                <a:solidFill>
                  <a:srgbClr val="FF0066"/>
                </a:solidFill>
              </a:rPr>
              <a:t>hậu</a:t>
            </a:r>
            <a:r>
              <a:rPr lang="en-US" sz="2000" b="1" dirty="0">
                <a:solidFill>
                  <a:srgbClr val="FF0066"/>
                </a:solidFill>
              </a:rPr>
              <a:t>, </a:t>
            </a:r>
            <a:r>
              <a:rPr lang="en-US" sz="2000" b="1" dirty="0" err="1">
                <a:solidFill>
                  <a:srgbClr val="FF0066"/>
                </a:solidFill>
              </a:rPr>
              <a:t>nghèo</a:t>
            </a:r>
            <a:r>
              <a:rPr lang="en-US" sz="2000" b="1" dirty="0">
                <a:solidFill>
                  <a:srgbClr val="FF0066"/>
                </a:solidFill>
              </a:rPr>
              <a:t> </a:t>
            </a:r>
            <a:r>
              <a:rPr lang="en-US" sz="2000" b="1" dirty="0" err="1">
                <a:solidFill>
                  <a:srgbClr val="FF0066"/>
                </a:solidFill>
              </a:rPr>
              <a:t>nàn</a:t>
            </a:r>
            <a:r>
              <a:rPr lang="en-US" sz="2000" b="1" dirty="0">
                <a:solidFill>
                  <a:srgbClr val="FF0066"/>
                </a:solidFill>
              </a:rPr>
              <a:t>, </a:t>
            </a:r>
            <a:r>
              <a:rPr lang="en-US" sz="2000" b="1" dirty="0" err="1">
                <a:solidFill>
                  <a:srgbClr val="FF0066"/>
                </a:solidFill>
              </a:rPr>
              <a:t>lệ</a:t>
            </a:r>
            <a:r>
              <a:rPr lang="en-US" sz="2000" b="1" dirty="0">
                <a:solidFill>
                  <a:srgbClr val="FF0066"/>
                </a:solidFill>
              </a:rPr>
              <a:t> </a:t>
            </a:r>
            <a:r>
              <a:rPr lang="en-US" sz="2000" b="1" dirty="0" err="1">
                <a:solidFill>
                  <a:srgbClr val="FF0066"/>
                </a:solidFill>
              </a:rPr>
              <a:t>thuộc</a:t>
            </a:r>
            <a:r>
              <a:rPr lang="en-US" sz="2000" b="1" dirty="0">
                <a:solidFill>
                  <a:srgbClr val="FF0066"/>
                </a:solidFill>
              </a:rPr>
              <a:t> </a:t>
            </a:r>
            <a:r>
              <a:rPr lang="en-US" sz="2000" b="1" dirty="0" err="1">
                <a:solidFill>
                  <a:srgbClr val="FF0066"/>
                </a:solidFill>
              </a:rPr>
              <a:t>vào</a:t>
            </a:r>
            <a:r>
              <a:rPr lang="en-US" sz="2000" b="1" dirty="0">
                <a:solidFill>
                  <a:srgbClr val="FF0066"/>
                </a:solidFill>
              </a:rPr>
              <a:t> </a:t>
            </a:r>
            <a:r>
              <a:rPr lang="en-US" sz="2000" b="1" dirty="0" err="1">
                <a:solidFill>
                  <a:srgbClr val="FF0066"/>
                </a:solidFill>
              </a:rPr>
              <a:t>kinh</a:t>
            </a:r>
            <a:r>
              <a:rPr lang="en-US" sz="2000" b="1" dirty="0">
                <a:solidFill>
                  <a:srgbClr val="FF0066"/>
                </a:solidFill>
              </a:rPr>
              <a:t> </a:t>
            </a:r>
            <a:r>
              <a:rPr lang="en-US" sz="2000" b="1" dirty="0" err="1">
                <a:solidFill>
                  <a:srgbClr val="FF0066"/>
                </a:solidFill>
              </a:rPr>
              <a:t>tế</a:t>
            </a:r>
            <a:r>
              <a:rPr lang="en-US" sz="2000" b="1" dirty="0">
                <a:solidFill>
                  <a:srgbClr val="FF0066"/>
                </a:solidFill>
              </a:rPr>
              <a:t> </a:t>
            </a:r>
            <a:r>
              <a:rPr lang="en-US" sz="2000" b="1" dirty="0" err="1">
                <a:solidFill>
                  <a:srgbClr val="FF0066"/>
                </a:solidFill>
              </a:rPr>
              <a:t>Pháp</a:t>
            </a:r>
            <a:r>
              <a:rPr lang="en-US" sz="2000" dirty="0">
                <a:solidFill>
                  <a:srgbClr val="FF0066"/>
                </a:solidFill>
              </a:rPr>
              <a:t> </a:t>
            </a:r>
            <a:r>
              <a:rPr lang="en-US" sz="2000" dirty="0">
                <a:solidFill>
                  <a:srgbClr val="000000"/>
                </a:solidFill>
              </a:rPr>
              <a:t>- </a:t>
            </a:r>
            <a:r>
              <a:rPr lang="en-US" sz="2000" dirty="0" err="1">
                <a:solidFill>
                  <a:srgbClr val="000000"/>
                </a:solidFill>
              </a:rPr>
              <a:t>là</a:t>
            </a:r>
            <a:r>
              <a:rPr lang="en-US" sz="2000" dirty="0">
                <a:solidFill>
                  <a:srgbClr val="000000"/>
                </a:solidFill>
              </a:rPr>
              <a:t> </a:t>
            </a:r>
            <a:r>
              <a:rPr lang="en-US" sz="2000" dirty="0" err="1">
                <a:solidFill>
                  <a:srgbClr val="000000"/>
                </a:solidFill>
              </a:rPr>
              <a:t>thị</a:t>
            </a:r>
            <a:r>
              <a:rPr lang="en-US" sz="2000" dirty="0">
                <a:solidFill>
                  <a:srgbClr val="000000"/>
                </a:solidFill>
              </a:rPr>
              <a:t> </a:t>
            </a:r>
            <a:r>
              <a:rPr lang="en-US" sz="2000" dirty="0" err="1">
                <a:solidFill>
                  <a:srgbClr val="000000"/>
                </a:solidFill>
              </a:rPr>
              <a:t>trường</a:t>
            </a:r>
            <a:r>
              <a:rPr lang="en-US" sz="2000" dirty="0">
                <a:solidFill>
                  <a:srgbClr val="000000"/>
                </a:solidFill>
              </a:rPr>
              <a:t> </a:t>
            </a:r>
            <a:r>
              <a:rPr lang="en-US" sz="2000" dirty="0" err="1">
                <a:solidFill>
                  <a:srgbClr val="000000"/>
                </a:solidFill>
              </a:rPr>
              <a:t>độc</a:t>
            </a:r>
            <a:r>
              <a:rPr lang="en-US" sz="2000" dirty="0">
                <a:solidFill>
                  <a:srgbClr val="000000"/>
                </a:solidFill>
              </a:rPr>
              <a:t> </a:t>
            </a:r>
            <a:r>
              <a:rPr lang="en-US" sz="2000" dirty="0" err="1">
                <a:solidFill>
                  <a:srgbClr val="000000"/>
                </a:solidFill>
              </a:rPr>
              <a:t>chiếm</a:t>
            </a:r>
            <a:r>
              <a:rPr lang="en-US" sz="2000" dirty="0">
                <a:solidFill>
                  <a:srgbClr val="000000"/>
                </a:solidFill>
              </a:rPr>
              <a:t> </a:t>
            </a:r>
            <a:r>
              <a:rPr lang="en-US" sz="2000" dirty="0" err="1">
                <a:solidFill>
                  <a:srgbClr val="000000"/>
                </a:solidFill>
              </a:rPr>
              <a:t>của</a:t>
            </a:r>
            <a:r>
              <a:rPr lang="en-US" sz="2000" dirty="0">
                <a:solidFill>
                  <a:srgbClr val="000000"/>
                </a:solidFill>
              </a:rPr>
              <a:t> </a:t>
            </a:r>
            <a:r>
              <a:rPr lang="en-US" sz="2000" dirty="0" err="1">
                <a:solidFill>
                  <a:srgbClr val="000000"/>
                </a:solidFill>
              </a:rPr>
              <a:t>Pháp</a:t>
            </a:r>
            <a:r>
              <a:rPr lang="en-US" sz="2000" dirty="0">
                <a:solidFill>
                  <a:srgbClr val="000000"/>
                </a:solidFill>
              </a:rPr>
              <a:t>.</a:t>
            </a:r>
          </a:p>
        </p:txBody>
      </p:sp>
      <p:sp>
        <p:nvSpPr>
          <p:cNvPr id="5" name="Rectangle 9">
            <a:extLst>
              <a:ext uri="{FF2B5EF4-FFF2-40B4-BE49-F238E27FC236}">
                <a16:creationId xmlns:a16="http://schemas.microsoft.com/office/drawing/2014/main" id="{7116BBD6-CC25-4897-B2EA-9309A100E5B1}"/>
              </a:ext>
            </a:extLst>
          </p:cNvPr>
          <p:cNvSpPr/>
          <p:nvPr/>
        </p:nvSpPr>
        <p:spPr>
          <a:xfrm>
            <a:off x="1398916" y="109858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800" dirty="0"/>
          </a:p>
        </p:txBody>
      </p:sp>
      <p:sp>
        <p:nvSpPr>
          <p:cNvPr id="6" name="Rectangle 5">
            <a:extLst>
              <a:ext uri="{FF2B5EF4-FFF2-40B4-BE49-F238E27FC236}">
                <a16:creationId xmlns:a16="http://schemas.microsoft.com/office/drawing/2014/main" id="{FA32DE6E-9A6A-4819-AE4F-752261F70739}"/>
              </a:ext>
            </a:extLst>
          </p:cNvPr>
          <p:cNvSpPr/>
          <p:nvPr/>
        </p:nvSpPr>
        <p:spPr>
          <a:xfrm>
            <a:off x="5056430" y="1089260"/>
            <a:ext cx="1824538" cy="461665"/>
          </a:xfrm>
          <a:prstGeom prst="rect">
            <a:avLst/>
          </a:prstGeom>
        </p:spPr>
        <p:txBody>
          <a:bodyPr wrap="none">
            <a:spAutoFit/>
          </a:bodyPr>
          <a:lstStyle/>
          <a:p>
            <a:pPr algn="ctr"/>
            <a:r>
              <a:rPr lang="en-US" sz="2400" b="1" u="sng" dirty="0" err="1">
                <a:solidFill>
                  <a:srgbClr val="3333CC"/>
                </a:solidFill>
              </a:rPr>
              <a:t>Về</a:t>
            </a:r>
            <a:r>
              <a:rPr lang="en-US" sz="2400" b="1" u="sng" dirty="0">
                <a:solidFill>
                  <a:srgbClr val="3333CC"/>
                </a:solidFill>
              </a:rPr>
              <a:t> </a:t>
            </a:r>
            <a:r>
              <a:rPr lang="en-US" sz="2400" b="1" u="sng" dirty="0" err="1">
                <a:solidFill>
                  <a:srgbClr val="3333CC"/>
                </a:solidFill>
              </a:rPr>
              <a:t>kinh</a:t>
            </a:r>
            <a:r>
              <a:rPr lang="en-US" sz="2400" b="1" u="sng" dirty="0">
                <a:solidFill>
                  <a:srgbClr val="3333CC"/>
                </a:solidFill>
              </a:rPr>
              <a:t> </a:t>
            </a:r>
            <a:r>
              <a:rPr lang="en-US" sz="2400" b="1" u="sng" dirty="0" err="1">
                <a:solidFill>
                  <a:srgbClr val="3333CC"/>
                </a:solidFill>
              </a:rPr>
              <a:t>tế</a:t>
            </a:r>
            <a:r>
              <a:rPr lang="en-US" sz="2400" b="1" dirty="0">
                <a:solidFill>
                  <a:srgbClr val="0070C0"/>
                </a:solidFill>
              </a:rPr>
              <a:t>:</a:t>
            </a:r>
            <a:r>
              <a:rPr lang="en-US" sz="2400" b="1" dirty="0"/>
              <a:t> </a:t>
            </a:r>
          </a:p>
        </p:txBody>
      </p:sp>
      <p:sp>
        <p:nvSpPr>
          <p:cNvPr id="7" name="Rectangle 6">
            <a:extLst>
              <a:ext uri="{FF2B5EF4-FFF2-40B4-BE49-F238E27FC236}">
                <a16:creationId xmlns:a16="http://schemas.microsoft.com/office/drawing/2014/main" id="{689FD0C2-5FC7-4D7D-A42D-57A1A05EB11F}"/>
              </a:ext>
            </a:extLst>
          </p:cNvPr>
          <p:cNvSpPr/>
          <p:nvPr/>
        </p:nvSpPr>
        <p:spPr>
          <a:xfrm>
            <a:off x="1398915" y="298964"/>
            <a:ext cx="9394169" cy="461665"/>
          </a:xfrm>
          <a:prstGeom prst="rect">
            <a:avLst/>
          </a:prstGeom>
        </p:spPr>
        <p:txBody>
          <a:bodyPr wrap="square">
            <a:spAutoFit/>
          </a:bodyPr>
          <a:lstStyle/>
          <a:p>
            <a:pPr marL="342900" indent="-342900" algn="ctr">
              <a:buFont typeface="Wingdings" panose="05000000000000000000" pitchFamily="2" charset="2"/>
              <a:buChar char="Ø"/>
            </a:pPr>
            <a:r>
              <a:rPr lang="en-US" sz="2400" dirty="0" err="1">
                <a:solidFill>
                  <a:schemeClr val="bg1"/>
                </a:solidFill>
              </a:rPr>
              <a:t>Hậu</a:t>
            </a:r>
            <a:r>
              <a:rPr lang="en-US" sz="2400" dirty="0">
                <a:solidFill>
                  <a:schemeClr val="bg1"/>
                </a:solidFill>
              </a:rPr>
              <a:t> </a:t>
            </a:r>
            <a:r>
              <a:rPr lang="en-US" sz="2400" dirty="0" err="1">
                <a:solidFill>
                  <a:schemeClr val="bg1"/>
                </a:solidFill>
              </a:rPr>
              <a:t>quả</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chính</a:t>
            </a:r>
            <a:r>
              <a:rPr lang="en-US" sz="2400" dirty="0">
                <a:solidFill>
                  <a:schemeClr val="bg1"/>
                </a:solidFill>
              </a:rPr>
              <a:t> </a:t>
            </a:r>
            <a:r>
              <a:rPr lang="en-US" sz="2400" dirty="0" err="1">
                <a:solidFill>
                  <a:schemeClr val="bg1"/>
                </a:solidFill>
              </a:rPr>
              <a:t>sách</a:t>
            </a:r>
            <a:r>
              <a:rPr lang="en-US" sz="2400" dirty="0">
                <a:solidFill>
                  <a:schemeClr val="bg1"/>
                </a:solidFill>
              </a:rPr>
              <a:t> </a:t>
            </a:r>
            <a:r>
              <a:rPr lang="en-US" sz="2400" dirty="0" err="1">
                <a:solidFill>
                  <a:schemeClr val="bg1"/>
                </a:solidFill>
              </a:rPr>
              <a:t>khai</a:t>
            </a:r>
            <a:r>
              <a:rPr lang="en-US" sz="2400" dirty="0">
                <a:solidFill>
                  <a:schemeClr val="bg1"/>
                </a:solidFill>
              </a:rPr>
              <a:t> </a:t>
            </a:r>
            <a:r>
              <a:rPr lang="en-US" sz="2400" dirty="0" err="1">
                <a:solidFill>
                  <a:schemeClr val="bg1"/>
                </a:solidFill>
              </a:rPr>
              <a:t>thác</a:t>
            </a:r>
            <a:r>
              <a:rPr lang="en-US" sz="2400" dirty="0">
                <a:solidFill>
                  <a:schemeClr val="bg1"/>
                </a:solidFill>
              </a:rPr>
              <a:t> </a:t>
            </a:r>
            <a:r>
              <a:rPr lang="en-US" sz="2400" dirty="0" err="1">
                <a:solidFill>
                  <a:schemeClr val="bg1"/>
                </a:solidFill>
              </a:rPr>
              <a:t>thuộc</a:t>
            </a:r>
            <a:r>
              <a:rPr lang="en-US" sz="2400" dirty="0">
                <a:solidFill>
                  <a:schemeClr val="bg1"/>
                </a:solidFill>
              </a:rPr>
              <a:t> </a:t>
            </a:r>
            <a:r>
              <a:rPr lang="en-US" sz="2400" dirty="0" err="1">
                <a:solidFill>
                  <a:schemeClr val="bg1"/>
                </a:solidFill>
              </a:rPr>
              <a:t>địa</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thực</a:t>
            </a:r>
            <a:r>
              <a:rPr lang="en-US" sz="2400" dirty="0">
                <a:solidFill>
                  <a:schemeClr val="bg1"/>
                </a:solidFill>
              </a:rPr>
              <a:t> </a:t>
            </a:r>
            <a:r>
              <a:rPr lang="en-US" sz="2400" dirty="0" err="1">
                <a:solidFill>
                  <a:schemeClr val="bg1"/>
                </a:solidFill>
              </a:rPr>
              <a:t>dân</a:t>
            </a:r>
            <a:r>
              <a:rPr lang="en-US" sz="2400" dirty="0">
                <a:solidFill>
                  <a:schemeClr val="bg1"/>
                </a:solidFill>
              </a:rPr>
              <a:t> </a:t>
            </a:r>
            <a:r>
              <a:rPr lang="en-US" sz="2400" dirty="0" err="1">
                <a:solidFill>
                  <a:schemeClr val="bg1"/>
                </a:solidFill>
              </a:rPr>
              <a:t>Pháp</a:t>
            </a:r>
            <a:r>
              <a:rPr lang="en-US" sz="2400" dirty="0">
                <a:solidFill>
                  <a:schemeClr val="bg1"/>
                </a:solidFill>
              </a:rPr>
              <a:t>: </a:t>
            </a:r>
          </a:p>
        </p:txBody>
      </p:sp>
    </p:spTree>
    <p:extLst>
      <p:ext uri="{BB962C8B-B14F-4D97-AF65-F5344CB8AC3E}">
        <p14:creationId xmlns:p14="http://schemas.microsoft.com/office/powerpoint/2010/main" val="184970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500" fill="hold"/>
                                        <p:tgtEl>
                                          <p:spTgt spid="5"/>
                                        </p:tgtEl>
                                        <p:attrNameLst>
                                          <p:attrName>ppt_w</p:attrName>
                                        </p:attrNameLst>
                                      </p:cBhvr>
                                      <p:tavLst>
                                        <p:tav tm="0">
                                          <p:val>
                                            <p:fltVal val="0"/>
                                          </p:val>
                                        </p:tav>
                                        <p:tav tm="100000">
                                          <p:val>
                                            <p:strVal val="#ppt_w"/>
                                          </p:val>
                                        </p:tav>
                                      </p:tavLst>
                                    </p:anim>
                                    <p:anim calcmode="lin" valueType="num">
                                      <p:cBhvr>
                                        <p:cTn id="16" dur="500" fill="hold"/>
                                        <p:tgtEl>
                                          <p:spTgt spid="5"/>
                                        </p:tgtEl>
                                        <p:attrNameLst>
                                          <p:attrName>ppt_h</p:attrName>
                                        </p:attrNameLst>
                                      </p:cBhvr>
                                      <p:tavLst>
                                        <p:tav tm="0">
                                          <p:val>
                                            <p:fltVal val="0"/>
                                          </p:val>
                                        </p:tav>
                                        <p:tav tm="100000">
                                          <p:val>
                                            <p:strVal val="#ppt_h"/>
                                          </p:val>
                                        </p:tav>
                                      </p:tavLst>
                                    </p:anim>
                                    <p:animEffect transition="in" filter="fade">
                                      <p:cBhvr>
                                        <p:cTn id="17" dur="500"/>
                                        <p:tgtEl>
                                          <p:spTgt spid="5"/>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p:cTn id="20" dur="500" fill="hold"/>
                                        <p:tgtEl>
                                          <p:spTgt spid="6"/>
                                        </p:tgtEl>
                                        <p:attrNameLst>
                                          <p:attrName>ppt_w</p:attrName>
                                        </p:attrNameLst>
                                      </p:cBhvr>
                                      <p:tavLst>
                                        <p:tav tm="0">
                                          <p:val>
                                            <p:fltVal val="0"/>
                                          </p:val>
                                        </p:tav>
                                        <p:tav tm="100000">
                                          <p:val>
                                            <p:strVal val="#ppt_w"/>
                                          </p:val>
                                        </p:tav>
                                      </p:tavLst>
                                    </p:anim>
                                    <p:anim calcmode="lin" valueType="num">
                                      <p:cBhvr>
                                        <p:cTn id="21" dur="500" fill="hold"/>
                                        <p:tgtEl>
                                          <p:spTgt spid="6"/>
                                        </p:tgtEl>
                                        <p:attrNameLst>
                                          <p:attrName>ppt_h</p:attrName>
                                        </p:attrNameLst>
                                      </p:cBhvr>
                                      <p:tavLst>
                                        <p:tav tm="0">
                                          <p:val>
                                            <p:fltVal val="0"/>
                                          </p:val>
                                        </p:tav>
                                        <p:tav tm="100000">
                                          <p:val>
                                            <p:strVal val="#ppt_h"/>
                                          </p:val>
                                        </p:tav>
                                      </p:tavLst>
                                    </p:anim>
                                    <p:animEffect transition="in" filter="fade">
                                      <p:cBhvr>
                                        <p:cTn id="22" dur="500"/>
                                        <p:tgtEl>
                                          <p:spTgt spid="6"/>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circle(in)">
                                      <p:cBhvr>
                                        <p:cTn id="25"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descr="Rectangular photo frame with colorful ... | Stock vector | Colour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9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21B9EAD6-A25C-487E-95EB-0E54D13F722D}"/>
              </a:ext>
            </a:extLst>
          </p:cNvPr>
          <p:cNvSpPr/>
          <p:nvPr/>
        </p:nvSpPr>
        <p:spPr>
          <a:xfrm>
            <a:off x="4724400" y="2438400"/>
            <a:ext cx="1721946" cy="461665"/>
          </a:xfrm>
          <a:prstGeom prst="rect">
            <a:avLst/>
          </a:prstGeom>
        </p:spPr>
        <p:txBody>
          <a:bodyPr wrap="none">
            <a:spAutoFit/>
          </a:bodyPr>
          <a:lstStyle/>
          <a:p>
            <a:r>
              <a:rPr lang="en-US" sz="2400" b="1" u="sng" dirty="0" err="1">
                <a:solidFill>
                  <a:srgbClr val="660066"/>
                </a:solidFill>
              </a:rPr>
              <a:t>Về</a:t>
            </a:r>
            <a:r>
              <a:rPr lang="en-US" sz="2400" b="1" u="sng" dirty="0">
                <a:solidFill>
                  <a:srgbClr val="660066"/>
                </a:solidFill>
              </a:rPr>
              <a:t> </a:t>
            </a:r>
            <a:r>
              <a:rPr lang="en-US" sz="2400" b="1" u="sng" dirty="0" err="1">
                <a:solidFill>
                  <a:srgbClr val="660066"/>
                </a:solidFill>
              </a:rPr>
              <a:t>xã</a:t>
            </a:r>
            <a:r>
              <a:rPr lang="en-US" sz="2400" b="1" u="sng" dirty="0">
                <a:solidFill>
                  <a:srgbClr val="660066"/>
                </a:solidFill>
              </a:rPr>
              <a:t> </a:t>
            </a:r>
            <a:r>
              <a:rPr lang="en-US" sz="2400" b="1" u="sng" dirty="0" err="1">
                <a:solidFill>
                  <a:srgbClr val="660066"/>
                </a:solidFill>
              </a:rPr>
              <a:t>hội</a:t>
            </a:r>
            <a:r>
              <a:rPr lang="en-US" sz="2400" b="1" dirty="0">
                <a:solidFill>
                  <a:srgbClr val="660066"/>
                </a:solidFill>
              </a:rPr>
              <a:t>: </a:t>
            </a:r>
          </a:p>
        </p:txBody>
      </p:sp>
      <p:sp>
        <p:nvSpPr>
          <p:cNvPr id="4" name="Rectangle 3">
            <a:extLst>
              <a:ext uri="{FF2B5EF4-FFF2-40B4-BE49-F238E27FC236}">
                <a16:creationId xmlns:a16="http://schemas.microsoft.com/office/drawing/2014/main" id="{1AE8A0D7-4057-46D6-AABB-2550EAB57BCC}"/>
              </a:ext>
            </a:extLst>
          </p:cNvPr>
          <p:cNvSpPr/>
          <p:nvPr/>
        </p:nvSpPr>
        <p:spPr>
          <a:xfrm>
            <a:off x="3581400" y="3078539"/>
            <a:ext cx="5867400" cy="1200329"/>
          </a:xfrm>
          <a:prstGeom prst="rect">
            <a:avLst/>
          </a:prstGeom>
        </p:spPr>
        <p:txBody>
          <a:bodyPr wrap="square">
            <a:spAutoFit/>
          </a:bodyPr>
          <a:lstStyle/>
          <a:p>
            <a:pPr>
              <a:spcAft>
                <a:spcPts val="0"/>
              </a:spcAft>
            </a:pPr>
            <a:r>
              <a:rPr lang="en-US" sz="2400" dirty="0" err="1">
                <a:solidFill>
                  <a:srgbClr val="006600"/>
                </a:solidFill>
                <a:latin typeface="+mj-lt"/>
                <a:ea typeface="Times New Roman" panose="02020603050405020304" pitchFamily="18" charset="0"/>
              </a:rPr>
              <a:t>Cơ</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cấu</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giai</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cấp</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xã</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hội</a:t>
            </a:r>
            <a:r>
              <a:rPr lang="en-US" sz="2400" dirty="0">
                <a:solidFill>
                  <a:srgbClr val="0066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thay</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đổi</a:t>
            </a:r>
            <a:r>
              <a:rPr lang="en-US" sz="2400" dirty="0">
                <a:solidFill>
                  <a:srgbClr val="006600"/>
                </a:solidFill>
                <a:latin typeface="+mj-lt"/>
                <a:ea typeface="Times New Roman" panose="02020603050405020304" pitchFamily="18" charset="0"/>
              </a:rPr>
              <a:t>: </a:t>
            </a:r>
          </a:p>
          <a:p>
            <a:pPr marL="342900" indent="-342900">
              <a:spcAft>
                <a:spcPts val="0"/>
              </a:spcAft>
              <a:buFont typeface="Wingdings" panose="05000000000000000000" pitchFamily="2" charset="2"/>
              <a:buChar char="ü"/>
            </a:pPr>
            <a:r>
              <a:rPr lang="en-US" sz="2400" b="1" dirty="0" err="1">
                <a:solidFill>
                  <a:srgbClr val="FF0000"/>
                </a:solidFill>
                <a:latin typeface="+mj-lt"/>
                <a:ea typeface="Times New Roman" panose="02020603050405020304" pitchFamily="18" charset="0"/>
              </a:rPr>
              <a:t>Giai</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cấp</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cũ</a:t>
            </a:r>
            <a:r>
              <a:rPr lang="en-US" sz="2400" dirty="0">
                <a:solidFill>
                  <a:srgbClr val="006600"/>
                </a:solidFill>
                <a:latin typeface="+mj-lt"/>
                <a:ea typeface="Times New Roman" panose="02020603050405020304" pitchFamily="18" charset="0"/>
              </a:rPr>
              <a:t> </a:t>
            </a:r>
            <a:r>
              <a:rPr lang="en-US" sz="2400" dirty="0" err="1">
                <a:solidFill>
                  <a:srgbClr val="006600"/>
                </a:solidFill>
                <a:latin typeface="+mj-lt"/>
                <a:ea typeface="Times New Roman" panose="02020603050405020304" pitchFamily="18" charset="0"/>
              </a:rPr>
              <a:t>bị</a:t>
            </a:r>
            <a:r>
              <a:rPr lang="en-US" sz="2400" dirty="0">
                <a:solidFill>
                  <a:srgbClr val="006600"/>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phân</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hoá</a:t>
            </a:r>
            <a:r>
              <a:rPr lang="en-US" sz="2400" dirty="0">
                <a:solidFill>
                  <a:srgbClr val="006600"/>
                </a:solidFill>
                <a:latin typeface="+mj-lt"/>
                <a:ea typeface="Times New Roman" panose="02020603050405020304" pitchFamily="18" charset="0"/>
              </a:rPr>
              <a:t>, </a:t>
            </a:r>
          </a:p>
          <a:p>
            <a:pPr marL="342900" indent="-342900">
              <a:spcAft>
                <a:spcPts val="0"/>
              </a:spcAft>
              <a:buFont typeface="Wingdings" panose="05000000000000000000" pitchFamily="2" charset="2"/>
              <a:buChar char="ü"/>
            </a:pPr>
            <a:r>
              <a:rPr lang="en-US" sz="2400" b="1" dirty="0" err="1">
                <a:solidFill>
                  <a:srgbClr val="00B0F0"/>
                </a:solidFill>
                <a:latin typeface="+mj-lt"/>
                <a:ea typeface="Times New Roman" panose="02020603050405020304" pitchFamily="18" charset="0"/>
              </a:rPr>
              <a:t>Giai</a:t>
            </a:r>
            <a:r>
              <a:rPr lang="en-US" sz="2400" b="1" dirty="0">
                <a:solidFill>
                  <a:srgbClr val="00B0F0"/>
                </a:solidFill>
                <a:latin typeface="+mj-lt"/>
                <a:ea typeface="Times New Roman" panose="02020603050405020304" pitchFamily="18" charset="0"/>
              </a:rPr>
              <a:t> </a:t>
            </a:r>
            <a:r>
              <a:rPr lang="en-US" sz="2400" b="1" dirty="0" err="1">
                <a:solidFill>
                  <a:srgbClr val="00B0F0"/>
                </a:solidFill>
                <a:latin typeface="+mj-lt"/>
                <a:ea typeface="Times New Roman" panose="02020603050405020304" pitchFamily="18" charset="0"/>
              </a:rPr>
              <a:t>cấp</a:t>
            </a:r>
            <a:r>
              <a:rPr lang="en-US" sz="2400" b="1" dirty="0">
                <a:solidFill>
                  <a:srgbClr val="00B0F0"/>
                </a:solidFill>
                <a:latin typeface="+mj-lt"/>
                <a:ea typeface="Times New Roman" panose="02020603050405020304" pitchFamily="18" charset="0"/>
              </a:rPr>
              <a:t> </a:t>
            </a:r>
            <a:r>
              <a:rPr lang="en-US" sz="2400" b="1" dirty="0" err="1">
                <a:solidFill>
                  <a:srgbClr val="00B0F0"/>
                </a:solidFill>
                <a:latin typeface="+mj-lt"/>
                <a:ea typeface="Times New Roman" panose="02020603050405020304" pitchFamily="18" charset="0"/>
              </a:rPr>
              <a:t>mới</a:t>
            </a:r>
            <a:r>
              <a:rPr lang="en-US" sz="2400" b="1" dirty="0">
                <a:solidFill>
                  <a:srgbClr val="00B0F0"/>
                </a:solidFill>
                <a:latin typeface="+mj-lt"/>
                <a:ea typeface="Times New Roman" panose="02020603050405020304" pitchFamily="18" charset="0"/>
              </a:rPr>
              <a:t> </a:t>
            </a:r>
            <a:r>
              <a:rPr lang="en-US" sz="2400" b="1" dirty="0" err="1">
                <a:solidFill>
                  <a:srgbClr val="7030A0"/>
                </a:solidFill>
                <a:latin typeface="+mj-lt"/>
                <a:ea typeface="Times New Roman" panose="02020603050405020304" pitchFamily="18" charset="0"/>
              </a:rPr>
              <a:t>ra</a:t>
            </a:r>
            <a:r>
              <a:rPr lang="en-US" sz="2400" b="1" dirty="0">
                <a:solidFill>
                  <a:srgbClr val="7030A0"/>
                </a:solidFill>
                <a:latin typeface="+mj-lt"/>
                <a:ea typeface="Times New Roman" panose="02020603050405020304" pitchFamily="18" charset="0"/>
              </a:rPr>
              <a:t> </a:t>
            </a:r>
            <a:r>
              <a:rPr lang="en-US" sz="2400" b="1" dirty="0" err="1">
                <a:solidFill>
                  <a:srgbClr val="7030A0"/>
                </a:solidFill>
                <a:latin typeface="+mj-lt"/>
                <a:ea typeface="Times New Roman" panose="02020603050405020304" pitchFamily="18" charset="0"/>
              </a:rPr>
              <a:t>đời</a:t>
            </a:r>
            <a:r>
              <a:rPr lang="en-US" sz="2400" b="1" dirty="0">
                <a:solidFill>
                  <a:srgbClr val="7030A0"/>
                </a:solidFill>
                <a:latin typeface="+mj-lt"/>
                <a:ea typeface="Times New Roman" panose="02020603050405020304" pitchFamily="18" charset="0"/>
              </a:rPr>
              <a:t>.</a:t>
            </a:r>
            <a:endParaRPr lang="en-US" sz="2400" b="1" dirty="0">
              <a:solidFill>
                <a:srgbClr val="7030A0"/>
              </a:solidFill>
              <a:effectLst/>
              <a:latin typeface="+mj-lt"/>
              <a:ea typeface="Times New Roman" panose="02020603050405020304" pitchFamily="18" charset="0"/>
            </a:endParaRPr>
          </a:p>
        </p:txBody>
      </p:sp>
      <p:sp>
        <p:nvSpPr>
          <p:cNvPr id="5" name="Rectangle 4">
            <a:extLst>
              <a:ext uri="{FF2B5EF4-FFF2-40B4-BE49-F238E27FC236}">
                <a16:creationId xmlns:a16="http://schemas.microsoft.com/office/drawing/2014/main" id="{AD7EF1C3-DBF7-4E2C-8CD4-BB4CBDDBEDB6}"/>
              </a:ext>
            </a:extLst>
          </p:cNvPr>
          <p:cNvSpPr/>
          <p:nvPr/>
        </p:nvSpPr>
        <p:spPr>
          <a:xfrm>
            <a:off x="2864946" y="1584918"/>
            <a:ext cx="7162800" cy="830997"/>
          </a:xfrm>
          <a:prstGeom prst="rect">
            <a:avLst/>
          </a:prstGeom>
        </p:spPr>
        <p:txBody>
          <a:bodyPr wrap="square">
            <a:spAutoFit/>
          </a:bodyPr>
          <a:lstStyle/>
          <a:p>
            <a:pPr marL="342900" indent="-342900" algn="ctr">
              <a:buFont typeface="Wingdings" panose="05000000000000000000" pitchFamily="2" charset="2"/>
              <a:buChar char="Ø"/>
            </a:pPr>
            <a:r>
              <a:rPr lang="en-US" sz="2400" dirty="0" err="1">
                <a:solidFill>
                  <a:srgbClr val="3333CC"/>
                </a:solidFill>
              </a:rPr>
              <a:t>Hậu</a:t>
            </a:r>
            <a:r>
              <a:rPr lang="en-US" sz="2400" dirty="0">
                <a:solidFill>
                  <a:srgbClr val="3333CC"/>
                </a:solidFill>
              </a:rPr>
              <a:t> </a:t>
            </a:r>
            <a:r>
              <a:rPr lang="en-US" sz="2400" dirty="0" err="1">
                <a:solidFill>
                  <a:srgbClr val="3333CC"/>
                </a:solidFill>
              </a:rPr>
              <a:t>quả</a:t>
            </a:r>
            <a:r>
              <a:rPr lang="en-US" sz="2400" dirty="0">
                <a:solidFill>
                  <a:srgbClr val="3333CC"/>
                </a:solidFill>
              </a:rPr>
              <a:t> </a:t>
            </a:r>
            <a:r>
              <a:rPr lang="en-US" sz="2400" dirty="0" err="1">
                <a:solidFill>
                  <a:srgbClr val="3333CC"/>
                </a:solidFill>
              </a:rPr>
              <a:t>của</a:t>
            </a:r>
            <a:r>
              <a:rPr lang="en-US" sz="2400" dirty="0">
                <a:solidFill>
                  <a:srgbClr val="3333CC"/>
                </a:solidFill>
              </a:rPr>
              <a:t> </a:t>
            </a:r>
            <a:r>
              <a:rPr lang="en-US" sz="2400" dirty="0" err="1">
                <a:solidFill>
                  <a:srgbClr val="3333CC"/>
                </a:solidFill>
              </a:rPr>
              <a:t>chính</a:t>
            </a:r>
            <a:r>
              <a:rPr lang="en-US" sz="2400" dirty="0">
                <a:solidFill>
                  <a:srgbClr val="3333CC"/>
                </a:solidFill>
              </a:rPr>
              <a:t> </a:t>
            </a:r>
            <a:r>
              <a:rPr lang="en-US" sz="2400" dirty="0" err="1">
                <a:solidFill>
                  <a:srgbClr val="3333CC"/>
                </a:solidFill>
              </a:rPr>
              <a:t>sách</a:t>
            </a:r>
            <a:r>
              <a:rPr lang="en-US" sz="2400" dirty="0">
                <a:solidFill>
                  <a:srgbClr val="3333CC"/>
                </a:solidFill>
              </a:rPr>
              <a:t> </a:t>
            </a:r>
            <a:r>
              <a:rPr lang="en-US" sz="2400" dirty="0" err="1">
                <a:solidFill>
                  <a:srgbClr val="3333CC"/>
                </a:solidFill>
              </a:rPr>
              <a:t>khai</a:t>
            </a:r>
            <a:r>
              <a:rPr lang="en-US" sz="2400" dirty="0">
                <a:solidFill>
                  <a:srgbClr val="3333CC"/>
                </a:solidFill>
              </a:rPr>
              <a:t> </a:t>
            </a:r>
            <a:r>
              <a:rPr lang="en-US" sz="2400" dirty="0" err="1">
                <a:solidFill>
                  <a:srgbClr val="3333CC"/>
                </a:solidFill>
              </a:rPr>
              <a:t>thác</a:t>
            </a:r>
            <a:r>
              <a:rPr lang="en-US" sz="2400" dirty="0">
                <a:solidFill>
                  <a:srgbClr val="3333CC"/>
                </a:solidFill>
              </a:rPr>
              <a:t> </a:t>
            </a:r>
            <a:r>
              <a:rPr lang="en-US" sz="2400" dirty="0" err="1">
                <a:solidFill>
                  <a:srgbClr val="3333CC"/>
                </a:solidFill>
              </a:rPr>
              <a:t>thuộc</a:t>
            </a:r>
            <a:r>
              <a:rPr lang="en-US" sz="2400" dirty="0">
                <a:solidFill>
                  <a:srgbClr val="3333CC"/>
                </a:solidFill>
              </a:rPr>
              <a:t> </a:t>
            </a:r>
            <a:r>
              <a:rPr lang="en-US" sz="2400" dirty="0" err="1">
                <a:solidFill>
                  <a:srgbClr val="3333CC"/>
                </a:solidFill>
              </a:rPr>
              <a:t>địa</a:t>
            </a:r>
            <a:r>
              <a:rPr lang="en-US" sz="2400" dirty="0">
                <a:solidFill>
                  <a:srgbClr val="3333CC"/>
                </a:solidFill>
              </a:rPr>
              <a:t> </a:t>
            </a:r>
            <a:r>
              <a:rPr lang="en-US" sz="2400" dirty="0" err="1">
                <a:solidFill>
                  <a:srgbClr val="3333CC"/>
                </a:solidFill>
              </a:rPr>
              <a:t>của</a:t>
            </a:r>
            <a:r>
              <a:rPr lang="en-US" sz="2400" dirty="0">
                <a:solidFill>
                  <a:srgbClr val="3333CC"/>
                </a:solidFill>
              </a:rPr>
              <a:t> </a:t>
            </a:r>
            <a:r>
              <a:rPr lang="en-US" sz="2400" dirty="0" err="1">
                <a:solidFill>
                  <a:srgbClr val="3333CC"/>
                </a:solidFill>
              </a:rPr>
              <a:t>thực</a:t>
            </a:r>
            <a:r>
              <a:rPr lang="en-US" sz="2400" dirty="0">
                <a:solidFill>
                  <a:srgbClr val="3333CC"/>
                </a:solidFill>
              </a:rPr>
              <a:t> </a:t>
            </a:r>
            <a:r>
              <a:rPr lang="en-US" sz="2400" dirty="0" err="1">
                <a:solidFill>
                  <a:srgbClr val="3333CC"/>
                </a:solidFill>
              </a:rPr>
              <a:t>dân</a:t>
            </a:r>
            <a:r>
              <a:rPr lang="en-US" sz="2400" dirty="0">
                <a:solidFill>
                  <a:srgbClr val="3333CC"/>
                </a:solidFill>
              </a:rPr>
              <a:t> </a:t>
            </a:r>
            <a:r>
              <a:rPr lang="en-US" sz="2400" dirty="0" err="1">
                <a:solidFill>
                  <a:srgbClr val="3333CC"/>
                </a:solidFill>
              </a:rPr>
              <a:t>Pháp</a:t>
            </a:r>
            <a:r>
              <a:rPr lang="en-US" sz="2400" dirty="0">
                <a:solidFill>
                  <a:srgbClr val="3333CC"/>
                </a:solidFill>
              </a:rPr>
              <a:t>: </a:t>
            </a:r>
          </a:p>
        </p:txBody>
      </p:sp>
    </p:spTree>
    <p:extLst>
      <p:ext uri="{BB962C8B-B14F-4D97-AF65-F5344CB8AC3E}">
        <p14:creationId xmlns:p14="http://schemas.microsoft.com/office/powerpoint/2010/main" val="3784341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circle(in)">
                                      <p:cBhvr>
                                        <p:cTn id="15" dur="20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1000" fill="hold"/>
                                        <p:tgtEl>
                                          <p:spTgt spid="5"/>
                                        </p:tgtEl>
                                        <p:attrNameLst>
                                          <p:attrName>ppt_w</p:attrName>
                                        </p:attrNameLst>
                                      </p:cBhvr>
                                      <p:tavLst>
                                        <p:tav tm="0">
                                          <p:val>
                                            <p:fltVal val="0"/>
                                          </p:val>
                                        </p:tav>
                                        <p:tav tm="100000">
                                          <p:val>
                                            <p:strVal val="#ppt_w"/>
                                          </p:val>
                                        </p:tav>
                                      </p:tavLst>
                                    </p:anim>
                                    <p:anim calcmode="lin" valueType="num">
                                      <p:cBhvr>
                                        <p:cTn id="21" dur="1000" fill="hold"/>
                                        <p:tgtEl>
                                          <p:spTgt spid="5"/>
                                        </p:tgtEl>
                                        <p:attrNameLst>
                                          <p:attrName>ppt_h</p:attrName>
                                        </p:attrNameLst>
                                      </p:cBhvr>
                                      <p:tavLst>
                                        <p:tav tm="0">
                                          <p:val>
                                            <p:fltVal val="0"/>
                                          </p:val>
                                        </p:tav>
                                        <p:tav tm="100000">
                                          <p:val>
                                            <p:strVal val="#ppt_h"/>
                                          </p:val>
                                        </p:tav>
                                      </p:tavLst>
                                    </p:anim>
                                    <p:anim calcmode="lin" valueType="num">
                                      <p:cBhvr>
                                        <p:cTn id="22" dur="1000" fill="hold"/>
                                        <p:tgtEl>
                                          <p:spTgt spid="5"/>
                                        </p:tgtEl>
                                        <p:attrNameLst>
                                          <p:attrName>style.rotation</p:attrName>
                                        </p:attrNameLst>
                                      </p:cBhvr>
                                      <p:tavLst>
                                        <p:tav tm="0">
                                          <p:val>
                                            <p:fltVal val="90"/>
                                          </p:val>
                                        </p:tav>
                                        <p:tav tm="100000">
                                          <p:val>
                                            <p:fltVal val="0"/>
                                          </p:val>
                                        </p:tav>
                                      </p:tavLst>
                                    </p:anim>
                                    <p:animEffect transition="in" filter="fade">
                                      <p:cBhvr>
                                        <p:cTn id="2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3" y="1439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a:solidFill>
                <a:srgbClr val="423A64"/>
              </a:solidFill>
              <a:latin typeface="Times New Roman"/>
              <a:sym typeface="Arial"/>
              <a:rtl val="0"/>
            </a:endParaRPr>
          </a:p>
        </p:txBody>
      </p:sp>
      <p:sp>
        <p:nvSpPr>
          <p:cNvPr id="76" name="Cloud Callout 75"/>
          <p:cNvSpPr/>
          <p:nvPr/>
        </p:nvSpPr>
        <p:spPr>
          <a:xfrm>
            <a:off x="3784209" y="914400"/>
            <a:ext cx="6781800" cy="3297147"/>
          </a:xfrm>
          <a:prstGeom prst="cloudCallout">
            <a:avLst/>
          </a:prstGeom>
          <a:solidFill>
            <a:srgbClr val="FFFFFF"/>
          </a:solidFill>
          <a:ln w="25400" cap="flat" cmpd="sng" algn="ctr">
            <a:solidFill>
              <a:srgbClr val="0000FF"/>
            </a:solidFill>
            <a:prstDash val="solid"/>
          </a:ln>
          <a:effectLst/>
        </p:spPr>
        <p:txBody>
          <a:bodyPr anchor="ctr"/>
          <a:lstStyle/>
          <a:p>
            <a:pPr algn="ctr"/>
            <a:r>
              <a:rPr lang="en-US" sz="2400" dirty="0">
                <a:latin typeface="Abadi" panose="020B0604020104020204" pitchFamily="34" charset="0"/>
              </a:rPr>
              <a:t>Sau </a:t>
            </a:r>
            <a:r>
              <a:rPr lang="en-US" sz="2400" dirty="0" err="1">
                <a:latin typeface="Abadi" panose="020B0604020104020204" pitchFamily="34" charset="0"/>
              </a:rPr>
              <a:t>khi</a:t>
            </a:r>
            <a:r>
              <a:rPr lang="en-US" sz="2400" dirty="0">
                <a:latin typeface="Abadi" panose="020B0604020104020204" pitchFamily="34" charset="0"/>
              </a:rPr>
              <a:t> </a:t>
            </a:r>
            <a:r>
              <a:rPr lang="en-US" sz="2400" dirty="0" err="1">
                <a:latin typeface="Abadi" panose="020B0604020104020204" pitchFamily="34" charset="0"/>
              </a:rPr>
              <a:t>thực</a:t>
            </a:r>
            <a:r>
              <a:rPr lang="en-US" sz="2400" dirty="0">
                <a:latin typeface="Abadi" panose="020B0604020104020204" pitchFamily="34" charset="0"/>
              </a:rPr>
              <a:t> </a:t>
            </a:r>
            <a:r>
              <a:rPr lang="en-US" sz="2400" dirty="0" err="1">
                <a:latin typeface="Abadi" panose="020B0604020104020204" pitchFamily="34" charset="0"/>
              </a:rPr>
              <a:t>dân</a:t>
            </a:r>
            <a:r>
              <a:rPr lang="en-US" sz="2400" dirty="0">
                <a:latin typeface="Abadi" panose="020B0604020104020204" pitchFamily="34" charset="0"/>
              </a:rPr>
              <a:t> </a:t>
            </a:r>
            <a:r>
              <a:rPr lang="en-US" sz="2400" dirty="0" err="1">
                <a:latin typeface="Abadi" panose="020B0604020104020204" pitchFamily="34" charset="0"/>
              </a:rPr>
              <a:t>Pháp</a:t>
            </a:r>
            <a:r>
              <a:rPr lang="en-US" sz="2400" dirty="0">
                <a:latin typeface="Abadi" panose="020B0604020104020204" pitchFamily="34" charset="0"/>
              </a:rPr>
              <a:t> </a:t>
            </a:r>
            <a:r>
              <a:rPr lang="en-US" sz="2400" dirty="0" err="1">
                <a:latin typeface="Abadi" panose="020B0604020104020204" pitchFamily="34" charset="0"/>
              </a:rPr>
              <a:t>tiến</a:t>
            </a:r>
            <a:r>
              <a:rPr lang="en-US" sz="2400" dirty="0">
                <a:latin typeface="Abadi" panose="020B0604020104020204" pitchFamily="34" charset="0"/>
              </a:rPr>
              <a:t> </a:t>
            </a:r>
            <a:r>
              <a:rPr lang="en-US" sz="2400" dirty="0" err="1">
                <a:latin typeface="Abadi" panose="020B0604020104020204" pitchFamily="34" charset="0"/>
              </a:rPr>
              <a:t>hành</a:t>
            </a:r>
            <a:r>
              <a:rPr lang="en-US" sz="2400" dirty="0">
                <a:latin typeface="Abadi" panose="020B0604020104020204" pitchFamily="34" charset="0"/>
              </a:rPr>
              <a:t> </a:t>
            </a:r>
            <a:r>
              <a:rPr lang="en-US" sz="2400" dirty="0" err="1">
                <a:latin typeface="Abadi" panose="020B0604020104020204" pitchFamily="34" charset="0"/>
              </a:rPr>
              <a:t>cuộc</a:t>
            </a:r>
            <a:r>
              <a:rPr lang="en-US" sz="2400" dirty="0">
                <a:latin typeface="Abadi" panose="020B0604020104020204" pitchFamily="34" charset="0"/>
              </a:rPr>
              <a:t> </a:t>
            </a:r>
            <a:r>
              <a:rPr lang="en-US" sz="2400" dirty="0" err="1">
                <a:latin typeface="Abadi" panose="020B0604020104020204" pitchFamily="34" charset="0"/>
              </a:rPr>
              <a:t>khai</a:t>
            </a:r>
            <a:r>
              <a:rPr lang="en-US" sz="2400" dirty="0">
                <a:latin typeface="Abadi" panose="020B0604020104020204" pitchFamily="34" charset="0"/>
              </a:rPr>
              <a:t> </a:t>
            </a:r>
            <a:r>
              <a:rPr lang="en-US" sz="2400" dirty="0" err="1">
                <a:latin typeface="Abadi" panose="020B0604020104020204" pitchFamily="34" charset="0"/>
              </a:rPr>
              <a:t>thác</a:t>
            </a:r>
            <a:r>
              <a:rPr lang="en-US" sz="2400" dirty="0">
                <a:latin typeface="Abadi" panose="020B0604020104020204" pitchFamily="34" charset="0"/>
              </a:rPr>
              <a:t> </a:t>
            </a:r>
            <a:r>
              <a:rPr lang="en-US" sz="2400" dirty="0" err="1">
                <a:latin typeface="Abadi" panose="020B0604020104020204" pitchFamily="34" charset="0"/>
              </a:rPr>
              <a:t>thuộc</a:t>
            </a:r>
            <a:r>
              <a:rPr lang="en-US" sz="2400" dirty="0">
                <a:latin typeface="Abadi" panose="020B0604020104020204" pitchFamily="34" charset="0"/>
              </a:rPr>
              <a:t> </a:t>
            </a:r>
            <a:r>
              <a:rPr lang="en-US" sz="2400" dirty="0" err="1">
                <a:latin typeface="Abadi" panose="020B0604020104020204" pitchFamily="34" charset="0"/>
              </a:rPr>
              <a:t>địa</a:t>
            </a:r>
            <a:r>
              <a:rPr lang="en-US" sz="2400" dirty="0">
                <a:latin typeface="Abadi" panose="020B0604020104020204" pitchFamily="34" charset="0"/>
              </a:rPr>
              <a:t> ở </a:t>
            </a:r>
            <a:r>
              <a:rPr lang="en-US" sz="2400" dirty="0" err="1">
                <a:latin typeface="Abadi" panose="020B0604020104020204" pitchFamily="34" charset="0"/>
              </a:rPr>
              <a:t>Việt</a:t>
            </a:r>
            <a:r>
              <a:rPr lang="en-US" sz="2400" dirty="0">
                <a:latin typeface="Abadi" panose="020B0604020104020204" pitchFamily="34" charset="0"/>
              </a:rPr>
              <a:t> Nam, </a:t>
            </a:r>
            <a:r>
              <a:rPr lang="en-US" sz="2400" dirty="0" err="1">
                <a:latin typeface="Abadi" panose="020B0604020104020204" pitchFamily="34" charset="0"/>
              </a:rPr>
              <a:t>xã</a:t>
            </a:r>
            <a:r>
              <a:rPr lang="en-US" sz="2400" dirty="0">
                <a:latin typeface="Abadi" panose="020B0604020104020204" pitchFamily="34" charset="0"/>
              </a:rPr>
              <a:t> </a:t>
            </a:r>
            <a:r>
              <a:rPr lang="en-US" sz="2400" dirty="0" err="1">
                <a:latin typeface="Abadi" panose="020B0604020104020204" pitchFamily="34" charset="0"/>
              </a:rPr>
              <a:t>hội</a:t>
            </a:r>
            <a:r>
              <a:rPr lang="en-US" sz="2400" dirty="0">
                <a:latin typeface="Abadi" panose="020B0604020104020204" pitchFamily="34" charset="0"/>
              </a:rPr>
              <a:t> </a:t>
            </a:r>
            <a:r>
              <a:rPr lang="en-US" sz="2400" dirty="0" err="1">
                <a:latin typeface="Abadi" panose="020B0604020104020204" pitchFamily="34" charset="0"/>
              </a:rPr>
              <a:t>Việt</a:t>
            </a:r>
            <a:r>
              <a:rPr lang="en-US" sz="2400" dirty="0">
                <a:latin typeface="Abadi" panose="020B0604020104020204" pitchFamily="34" charset="0"/>
              </a:rPr>
              <a:t> Nam </a:t>
            </a:r>
            <a:r>
              <a:rPr lang="en-US" sz="2400" dirty="0" err="1">
                <a:latin typeface="Abadi" panose="020B0604020104020204" pitchFamily="34" charset="0"/>
              </a:rPr>
              <a:t>có</a:t>
            </a:r>
            <a:r>
              <a:rPr lang="en-US" sz="2400" dirty="0">
                <a:latin typeface="Abadi" panose="020B0604020104020204" pitchFamily="34" charset="0"/>
              </a:rPr>
              <a:t> </a:t>
            </a:r>
            <a:r>
              <a:rPr lang="en-US" sz="2400" dirty="0" err="1">
                <a:latin typeface="Abadi" panose="020B0604020104020204" pitchFamily="34" charset="0"/>
              </a:rPr>
              <a:t>những</a:t>
            </a:r>
            <a:r>
              <a:rPr lang="en-US" sz="2400" dirty="0">
                <a:latin typeface="Abadi" panose="020B0604020104020204" pitchFamily="34" charset="0"/>
              </a:rPr>
              <a:t> </a:t>
            </a:r>
            <a:r>
              <a:rPr lang="en-US" sz="2400" dirty="0" err="1">
                <a:latin typeface="Abadi" panose="020B0604020104020204" pitchFamily="34" charset="0"/>
              </a:rPr>
              <a:t>giai</a:t>
            </a:r>
            <a:r>
              <a:rPr lang="en-US" sz="2400" dirty="0">
                <a:latin typeface="Abadi" panose="020B0604020104020204" pitchFamily="34" charset="0"/>
              </a:rPr>
              <a:t> </a:t>
            </a:r>
            <a:r>
              <a:rPr lang="en-US" sz="2400" dirty="0" err="1">
                <a:latin typeface="Abadi" panose="020B0604020104020204" pitchFamily="34" charset="0"/>
              </a:rPr>
              <a:t>cấp</a:t>
            </a:r>
            <a:r>
              <a:rPr lang="en-US" sz="2400" dirty="0">
                <a:latin typeface="Abadi" panose="020B0604020104020204" pitchFamily="34" charset="0"/>
              </a:rPr>
              <a:t> </a:t>
            </a:r>
            <a:r>
              <a:rPr lang="en-US" sz="2400" dirty="0" err="1">
                <a:latin typeface="Abadi" panose="020B0604020104020204" pitchFamily="34" charset="0"/>
              </a:rPr>
              <a:t>mới</a:t>
            </a:r>
            <a:r>
              <a:rPr lang="en-US" sz="2400" dirty="0">
                <a:latin typeface="Abadi" panose="020B0604020104020204" pitchFamily="34" charset="0"/>
              </a:rPr>
              <a:t> </a:t>
            </a:r>
            <a:r>
              <a:rPr lang="en-US" sz="2400" dirty="0" err="1">
                <a:latin typeface="Abadi" panose="020B0604020104020204" pitchFamily="34" charset="0"/>
              </a:rPr>
              <a:t>nào</a:t>
            </a:r>
            <a:r>
              <a:rPr lang="en-US" sz="2400" dirty="0">
                <a:latin typeface="Abadi" panose="020B0604020104020204" pitchFamily="34" charset="0"/>
              </a:rPr>
              <a:t>? </a:t>
            </a:r>
          </a:p>
        </p:txBody>
      </p:sp>
      <p:pic>
        <p:nvPicPr>
          <p:cNvPr id="156674"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4" y="2047248"/>
            <a:ext cx="3539759" cy="4104321"/>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231;p26"/>
          <p:cNvSpPr/>
          <p:nvPr/>
        </p:nvSpPr>
        <p:spPr>
          <a:xfrm>
            <a:off x="6517927" y="56563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40">
              <a:buClr>
                <a:srgbClr val="000000"/>
              </a:buClr>
              <a:defRPr/>
            </a:pPr>
            <a:endParaRPr sz="1867" kern="0">
              <a:solidFill>
                <a:srgbClr val="1F1A33"/>
              </a:solidFill>
              <a:latin typeface="Arial"/>
              <a:cs typeface="Arial"/>
              <a:sym typeface="Arial"/>
              <a:rtl val="0"/>
            </a:endParaRPr>
          </a:p>
        </p:txBody>
      </p:sp>
    </p:spTree>
    <p:extLst>
      <p:ext uri="{BB962C8B-B14F-4D97-AF65-F5344CB8AC3E}">
        <p14:creationId xmlns:p14="http://schemas.microsoft.com/office/powerpoint/2010/main" val="5662006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Bộ hình nền &amp;quot;Hoạt hình siêu dễ thương 2&amp;quot; chất lượng cao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343401"/>
            <a:ext cx="12192000" cy="25146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9E8960CE-CED3-4ABF-BC2C-810663C70E51}"/>
              </a:ext>
            </a:extLst>
          </p:cNvPr>
          <p:cNvSpPr/>
          <p:nvPr/>
        </p:nvSpPr>
        <p:spPr>
          <a:xfrm>
            <a:off x="0" y="3657600"/>
            <a:ext cx="12192000" cy="18626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76251A4-714D-49F7-8A92-1F6C612C2765}"/>
              </a:ext>
            </a:extLst>
          </p:cNvPr>
          <p:cNvSpPr/>
          <p:nvPr/>
        </p:nvSpPr>
        <p:spPr>
          <a:xfrm>
            <a:off x="10240508" y="4533229"/>
            <a:ext cx="1857779" cy="1595781"/>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t>Công</a:t>
            </a:r>
            <a:r>
              <a:rPr lang="en-US" sz="2400" dirty="0"/>
              <a:t> </a:t>
            </a:r>
            <a:r>
              <a:rPr lang="en-US" sz="2400" dirty="0" err="1"/>
              <a:t>nhân</a:t>
            </a:r>
            <a:endParaRPr lang="en-US" sz="2400" dirty="0"/>
          </a:p>
        </p:txBody>
      </p:sp>
      <p:sp>
        <p:nvSpPr>
          <p:cNvPr id="5" name="Rounded Rectangle 3">
            <a:extLst>
              <a:ext uri="{FF2B5EF4-FFF2-40B4-BE49-F238E27FC236}">
                <a16:creationId xmlns:a16="http://schemas.microsoft.com/office/drawing/2014/main" id="{3CA6DE77-89FC-4EB5-ABBD-26F58F91111C}"/>
              </a:ext>
            </a:extLst>
          </p:cNvPr>
          <p:cNvSpPr/>
          <p:nvPr/>
        </p:nvSpPr>
        <p:spPr>
          <a:xfrm>
            <a:off x="4973047" y="1575375"/>
            <a:ext cx="2653047" cy="190878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ea typeface="Times New Roman" panose="02020603050405020304" pitchFamily="18" charset="0"/>
              </a:rPr>
              <a:t>Chế</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độ</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thuộc</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địa</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nửa</a:t>
            </a:r>
            <a:r>
              <a:rPr lang="en-US" sz="2400" dirty="0">
                <a:solidFill>
                  <a:schemeClr val="bg1"/>
                </a:solidFill>
                <a:ea typeface="Times New Roman" panose="02020603050405020304" pitchFamily="18" charset="0"/>
              </a:rPr>
              <a:t> </a:t>
            </a:r>
          </a:p>
          <a:p>
            <a:pPr algn="ctr"/>
            <a:r>
              <a:rPr lang="en-US" sz="2400" dirty="0" err="1">
                <a:solidFill>
                  <a:schemeClr val="bg1"/>
                </a:solidFill>
                <a:ea typeface="Times New Roman" panose="02020603050405020304" pitchFamily="18" charset="0"/>
              </a:rPr>
              <a:t>phong</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kiến</a:t>
            </a:r>
            <a:endParaRPr lang="en-US" sz="2400" dirty="0">
              <a:solidFill>
                <a:schemeClr val="bg1"/>
              </a:solidFill>
            </a:endParaRPr>
          </a:p>
        </p:txBody>
      </p:sp>
      <p:sp>
        <p:nvSpPr>
          <p:cNvPr id="6" name="Oval 5">
            <a:extLst>
              <a:ext uri="{FF2B5EF4-FFF2-40B4-BE49-F238E27FC236}">
                <a16:creationId xmlns:a16="http://schemas.microsoft.com/office/drawing/2014/main" id="{82D9D600-7ACD-4520-8B64-6776565E8EA8}"/>
              </a:ext>
            </a:extLst>
          </p:cNvPr>
          <p:cNvSpPr/>
          <p:nvPr/>
        </p:nvSpPr>
        <p:spPr>
          <a:xfrm>
            <a:off x="559888" y="4533229"/>
            <a:ext cx="2060620" cy="1595781"/>
          </a:xfrm>
          <a:prstGeom prst="ellipse">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rPr>
              <a:t>Địa</a:t>
            </a:r>
            <a:r>
              <a:rPr lang="en-US" sz="2400" dirty="0">
                <a:solidFill>
                  <a:schemeClr val="bg1"/>
                </a:solidFill>
              </a:rPr>
              <a:t> </a:t>
            </a:r>
            <a:r>
              <a:rPr lang="en-US" sz="2400" dirty="0" err="1">
                <a:solidFill>
                  <a:schemeClr val="bg1"/>
                </a:solidFill>
              </a:rPr>
              <a:t>chủ</a:t>
            </a:r>
            <a:endParaRPr lang="en-US" sz="2400" dirty="0">
              <a:solidFill>
                <a:schemeClr val="bg1"/>
              </a:solidFill>
            </a:endParaRPr>
          </a:p>
        </p:txBody>
      </p:sp>
      <p:sp>
        <p:nvSpPr>
          <p:cNvPr id="7" name="Oval 6">
            <a:extLst>
              <a:ext uri="{FF2B5EF4-FFF2-40B4-BE49-F238E27FC236}">
                <a16:creationId xmlns:a16="http://schemas.microsoft.com/office/drawing/2014/main" id="{F19D4847-B452-4F13-8524-C1503B513BB2}"/>
              </a:ext>
            </a:extLst>
          </p:cNvPr>
          <p:cNvSpPr/>
          <p:nvPr/>
        </p:nvSpPr>
        <p:spPr>
          <a:xfrm>
            <a:off x="2980043" y="4533229"/>
            <a:ext cx="2060620" cy="1595781"/>
          </a:xfrm>
          <a:prstGeom prst="ellipse">
            <a:avLst/>
          </a:prstGeom>
          <a:solidFill>
            <a:srgbClr val="9933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rPr>
              <a:t>Nông</a:t>
            </a:r>
            <a:r>
              <a:rPr lang="en-US" sz="2400" dirty="0">
                <a:solidFill>
                  <a:schemeClr val="bg1"/>
                </a:solidFill>
              </a:rPr>
              <a:t> </a:t>
            </a:r>
            <a:r>
              <a:rPr lang="en-US" sz="2400" dirty="0" err="1">
                <a:solidFill>
                  <a:schemeClr val="bg1"/>
                </a:solidFill>
              </a:rPr>
              <a:t>dân</a:t>
            </a:r>
            <a:endParaRPr lang="en-US" sz="2400" dirty="0">
              <a:solidFill>
                <a:schemeClr val="bg1"/>
              </a:solidFill>
            </a:endParaRPr>
          </a:p>
        </p:txBody>
      </p:sp>
      <p:sp>
        <p:nvSpPr>
          <p:cNvPr id="8" name="Oval 7">
            <a:extLst>
              <a:ext uri="{FF2B5EF4-FFF2-40B4-BE49-F238E27FC236}">
                <a16:creationId xmlns:a16="http://schemas.microsoft.com/office/drawing/2014/main" id="{A3998BBA-C58A-49E1-96DF-02C640301D31}"/>
              </a:ext>
            </a:extLst>
          </p:cNvPr>
          <p:cNvSpPr/>
          <p:nvPr/>
        </p:nvSpPr>
        <p:spPr>
          <a:xfrm>
            <a:off x="5400198" y="4533229"/>
            <a:ext cx="2019933" cy="1595781"/>
          </a:xfrm>
          <a:prstGeom prst="ellipse">
            <a:avLst/>
          </a:prstGeom>
          <a:solidFill>
            <a:srgbClr val="33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bg1"/>
                </a:solidFill>
              </a:rPr>
              <a:t>TTS, </a:t>
            </a:r>
            <a:r>
              <a:rPr lang="en-US" sz="2400" dirty="0" err="1">
                <a:solidFill>
                  <a:schemeClr val="bg1"/>
                </a:solidFill>
              </a:rPr>
              <a:t>trí</a:t>
            </a:r>
            <a:r>
              <a:rPr lang="en-US" sz="2400" dirty="0">
                <a:solidFill>
                  <a:schemeClr val="bg1"/>
                </a:solidFill>
              </a:rPr>
              <a:t> </a:t>
            </a:r>
            <a:r>
              <a:rPr lang="en-US" sz="2400" dirty="0" err="1">
                <a:solidFill>
                  <a:schemeClr val="bg1"/>
                </a:solidFill>
              </a:rPr>
              <a:t>thức</a:t>
            </a:r>
            <a:endParaRPr lang="en-US" sz="2400" dirty="0">
              <a:solidFill>
                <a:schemeClr val="bg1"/>
              </a:solidFill>
            </a:endParaRPr>
          </a:p>
        </p:txBody>
      </p:sp>
      <p:sp>
        <p:nvSpPr>
          <p:cNvPr id="9" name="Oval 8">
            <a:extLst>
              <a:ext uri="{FF2B5EF4-FFF2-40B4-BE49-F238E27FC236}">
                <a16:creationId xmlns:a16="http://schemas.microsoft.com/office/drawing/2014/main" id="{6042C98E-9AD9-46A0-AED3-91CB630BC08A}"/>
              </a:ext>
            </a:extLst>
          </p:cNvPr>
          <p:cNvSpPr/>
          <p:nvPr/>
        </p:nvSpPr>
        <p:spPr>
          <a:xfrm>
            <a:off x="7820353" y="4533229"/>
            <a:ext cx="2060620" cy="1595781"/>
          </a:xfrm>
          <a:prstGeom prst="ellipse">
            <a:avLst/>
          </a:prstGeom>
          <a:solidFill>
            <a:srgbClr val="0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rPr>
              <a:t>Tư</a:t>
            </a:r>
            <a:r>
              <a:rPr lang="en-US" sz="2400" dirty="0">
                <a:solidFill>
                  <a:schemeClr val="bg1"/>
                </a:solidFill>
              </a:rPr>
              <a:t> </a:t>
            </a:r>
            <a:r>
              <a:rPr lang="en-US" sz="2400" dirty="0" err="1">
                <a:solidFill>
                  <a:schemeClr val="bg1"/>
                </a:solidFill>
              </a:rPr>
              <a:t>sản</a:t>
            </a:r>
            <a:endParaRPr lang="en-US" sz="2400" dirty="0">
              <a:solidFill>
                <a:schemeClr val="bg1"/>
              </a:solidFill>
            </a:endParaRPr>
          </a:p>
        </p:txBody>
      </p:sp>
      <p:sp>
        <p:nvSpPr>
          <p:cNvPr id="10" name="Oval 9">
            <a:extLst>
              <a:ext uri="{FF2B5EF4-FFF2-40B4-BE49-F238E27FC236}">
                <a16:creationId xmlns:a16="http://schemas.microsoft.com/office/drawing/2014/main" id="{06844401-BC0F-499B-AD60-52DFCB0CCEEA}"/>
              </a:ext>
            </a:extLst>
          </p:cNvPr>
          <p:cNvSpPr/>
          <p:nvPr/>
        </p:nvSpPr>
        <p:spPr>
          <a:xfrm>
            <a:off x="2970382" y="1575376"/>
            <a:ext cx="2060620" cy="1740530"/>
          </a:xfrm>
          <a:prstGeom prst="ellipse">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ea typeface="Times New Roman" panose="02020603050405020304" pitchFamily="18" charset="0"/>
              </a:rPr>
              <a:t>Chế</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độ</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phong</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kiến</a:t>
            </a:r>
            <a:endParaRPr lang="en-US" sz="2400" dirty="0">
              <a:solidFill>
                <a:schemeClr val="bg1"/>
              </a:solidFill>
            </a:endParaRPr>
          </a:p>
        </p:txBody>
      </p:sp>
      <p:sp>
        <p:nvSpPr>
          <p:cNvPr id="11" name="Oval 10">
            <a:extLst>
              <a:ext uri="{FF2B5EF4-FFF2-40B4-BE49-F238E27FC236}">
                <a16:creationId xmlns:a16="http://schemas.microsoft.com/office/drawing/2014/main" id="{702FC6FC-9188-4F47-9D59-99D37AAE1078}"/>
              </a:ext>
            </a:extLst>
          </p:cNvPr>
          <p:cNvSpPr/>
          <p:nvPr/>
        </p:nvSpPr>
        <p:spPr>
          <a:xfrm>
            <a:off x="7460818" y="1727784"/>
            <a:ext cx="2112135" cy="1780323"/>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ea typeface="Times New Roman" panose="02020603050405020304" pitchFamily="18" charset="0"/>
              </a:rPr>
              <a:t>Chế</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độ</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thuộc</a:t>
            </a:r>
            <a:r>
              <a:rPr lang="en-US" sz="2400" dirty="0">
                <a:solidFill>
                  <a:schemeClr val="bg1"/>
                </a:solidFill>
                <a:ea typeface="Times New Roman" panose="02020603050405020304" pitchFamily="18" charset="0"/>
              </a:rPr>
              <a:t> </a:t>
            </a:r>
            <a:r>
              <a:rPr lang="en-US" sz="2400" dirty="0" err="1">
                <a:solidFill>
                  <a:schemeClr val="bg1"/>
                </a:solidFill>
                <a:ea typeface="Times New Roman" panose="02020603050405020304" pitchFamily="18" charset="0"/>
              </a:rPr>
              <a:t>địa</a:t>
            </a:r>
            <a:endParaRPr lang="en-US" sz="2400" dirty="0">
              <a:solidFill>
                <a:schemeClr val="bg1"/>
              </a:solidFill>
            </a:endParaRPr>
          </a:p>
        </p:txBody>
      </p:sp>
      <p:cxnSp>
        <p:nvCxnSpPr>
          <p:cNvPr id="12" name="Straight Arrow Connector 11">
            <a:extLst>
              <a:ext uri="{FF2B5EF4-FFF2-40B4-BE49-F238E27FC236}">
                <a16:creationId xmlns:a16="http://schemas.microsoft.com/office/drawing/2014/main" id="{8732C4EB-7A05-4CC2-9751-A53DD3C37692}"/>
              </a:ext>
            </a:extLst>
          </p:cNvPr>
          <p:cNvCxnSpPr>
            <a:cxnSpLocks/>
          </p:cNvCxnSpPr>
          <p:nvPr/>
        </p:nvCxnSpPr>
        <p:spPr>
          <a:xfrm>
            <a:off x="11122709" y="4007344"/>
            <a:ext cx="0" cy="421560"/>
          </a:xfrm>
          <a:prstGeom prst="straightConnector1">
            <a:avLst/>
          </a:prstGeom>
          <a:ln>
            <a:solidFill>
              <a:srgbClr val="FF0066"/>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BE39D6B-9F88-40C8-B4F7-EDB75F3B535A}"/>
              </a:ext>
            </a:extLst>
          </p:cNvPr>
          <p:cNvCxnSpPr>
            <a:cxnSpLocks/>
          </p:cNvCxnSpPr>
          <p:nvPr/>
        </p:nvCxnSpPr>
        <p:spPr>
          <a:xfrm flipV="1">
            <a:off x="1476433" y="4007345"/>
            <a:ext cx="9646276" cy="25757"/>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4" name="Straight Arrow Connector 13">
            <a:extLst>
              <a:ext uri="{FF2B5EF4-FFF2-40B4-BE49-F238E27FC236}">
                <a16:creationId xmlns:a16="http://schemas.microsoft.com/office/drawing/2014/main" id="{F99F2EEB-0CB2-4029-82CC-044DDDEA3CF9}"/>
              </a:ext>
            </a:extLst>
          </p:cNvPr>
          <p:cNvCxnSpPr>
            <a:cxnSpLocks/>
          </p:cNvCxnSpPr>
          <p:nvPr/>
        </p:nvCxnSpPr>
        <p:spPr>
          <a:xfrm flipH="1">
            <a:off x="1475316" y="4018074"/>
            <a:ext cx="3262" cy="441469"/>
          </a:xfrm>
          <a:prstGeom prst="straightConnector1">
            <a:avLst/>
          </a:prstGeom>
          <a:ln>
            <a:solidFill>
              <a:srgbClr val="FF0066"/>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8EAC5F68-FEAC-42EB-8F19-CD01E0F90299}"/>
              </a:ext>
            </a:extLst>
          </p:cNvPr>
          <p:cNvCxnSpPr>
            <a:stCxn id="10" idx="4"/>
          </p:cNvCxnSpPr>
          <p:nvPr/>
        </p:nvCxnSpPr>
        <p:spPr>
          <a:xfrm>
            <a:off x="4000692" y="3315906"/>
            <a:ext cx="9661" cy="1191566"/>
          </a:xfrm>
          <a:prstGeom prst="straightConnector1">
            <a:avLst/>
          </a:prstGeom>
          <a:ln>
            <a:solidFill>
              <a:srgbClr val="FF0066"/>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B85F2E7-E8A3-4236-AD7B-54632336E86B}"/>
              </a:ext>
            </a:extLst>
          </p:cNvPr>
          <p:cNvCxnSpPr>
            <a:cxnSpLocks/>
          </p:cNvCxnSpPr>
          <p:nvPr/>
        </p:nvCxnSpPr>
        <p:spPr>
          <a:xfrm>
            <a:off x="6299570" y="4033101"/>
            <a:ext cx="0" cy="399849"/>
          </a:xfrm>
          <a:prstGeom prst="straightConnector1">
            <a:avLst/>
          </a:prstGeom>
          <a:ln>
            <a:solidFill>
              <a:srgbClr val="FF0066"/>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5A0B6C9A-17FB-4B24-9810-7EE2799BB72E}"/>
              </a:ext>
            </a:extLst>
          </p:cNvPr>
          <p:cNvCxnSpPr>
            <a:stCxn id="11" idx="4"/>
          </p:cNvCxnSpPr>
          <p:nvPr/>
        </p:nvCxnSpPr>
        <p:spPr>
          <a:xfrm>
            <a:off x="8516886" y="3508107"/>
            <a:ext cx="0" cy="1033715"/>
          </a:xfrm>
          <a:prstGeom prst="straightConnector1">
            <a:avLst/>
          </a:prstGeom>
          <a:ln>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560CD5B-E708-453A-9E03-3C7D688C93F5}"/>
              </a:ext>
            </a:extLst>
          </p:cNvPr>
          <p:cNvSpPr/>
          <p:nvPr/>
        </p:nvSpPr>
        <p:spPr>
          <a:xfrm>
            <a:off x="2596774" y="253416"/>
            <a:ext cx="1721946" cy="461665"/>
          </a:xfrm>
          <a:prstGeom prst="rect">
            <a:avLst/>
          </a:prstGeom>
        </p:spPr>
        <p:txBody>
          <a:bodyPr wrap="none">
            <a:spAutoFit/>
          </a:bodyPr>
          <a:lstStyle/>
          <a:p>
            <a:r>
              <a:rPr lang="en-US" sz="2400" b="1" u="sng" dirty="0" err="1">
                <a:solidFill>
                  <a:srgbClr val="660066"/>
                </a:solidFill>
              </a:rPr>
              <a:t>Về</a:t>
            </a:r>
            <a:r>
              <a:rPr lang="en-US" sz="2400" b="1" u="sng" dirty="0">
                <a:solidFill>
                  <a:srgbClr val="660066"/>
                </a:solidFill>
              </a:rPr>
              <a:t> </a:t>
            </a:r>
            <a:r>
              <a:rPr lang="en-US" sz="2400" b="1" u="sng" dirty="0" err="1">
                <a:solidFill>
                  <a:srgbClr val="660066"/>
                </a:solidFill>
              </a:rPr>
              <a:t>xã</a:t>
            </a:r>
            <a:r>
              <a:rPr lang="en-US" sz="2400" b="1" u="sng" dirty="0">
                <a:solidFill>
                  <a:srgbClr val="660066"/>
                </a:solidFill>
              </a:rPr>
              <a:t> </a:t>
            </a:r>
            <a:r>
              <a:rPr lang="en-US" sz="2400" b="1" u="sng" dirty="0" err="1">
                <a:solidFill>
                  <a:srgbClr val="660066"/>
                </a:solidFill>
              </a:rPr>
              <a:t>hội</a:t>
            </a:r>
            <a:r>
              <a:rPr lang="en-US" sz="2400" b="1" dirty="0">
                <a:solidFill>
                  <a:srgbClr val="660066"/>
                </a:solidFill>
              </a:rPr>
              <a:t>: </a:t>
            </a:r>
          </a:p>
        </p:txBody>
      </p:sp>
      <p:sp>
        <p:nvSpPr>
          <p:cNvPr id="20" name="Rectangle 19">
            <a:extLst>
              <a:ext uri="{FF2B5EF4-FFF2-40B4-BE49-F238E27FC236}">
                <a16:creationId xmlns:a16="http://schemas.microsoft.com/office/drawing/2014/main" id="{8B27C3A8-81E2-43BA-910E-321495939DB4}"/>
              </a:ext>
            </a:extLst>
          </p:cNvPr>
          <p:cNvSpPr/>
          <p:nvPr/>
        </p:nvSpPr>
        <p:spPr>
          <a:xfrm>
            <a:off x="4193876" y="728990"/>
            <a:ext cx="3328155" cy="461665"/>
          </a:xfrm>
          <a:prstGeom prst="rect">
            <a:avLst/>
          </a:prstGeom>
        </p:spPr>
        <p:txBody>
          <a:bodyPr wrap="none">
            <a:spAutoFit/>
          </a:bodyPr>
          <a:lstStyle/>
          <a:p>
            <a:pPr marL="342900" indent="-342900">
              <a:buFont typeface="Wingdings" panose="05000000000000000000" pitchFamily="2" charset="2"/>
              <a:buChar char="Ø"/>
            </a:pPr>
            <a:r>
              <a:rPr lang="en-US" altLang="en-US" sz="2400" b="1" dirty="0" err="1">
                <a:solidFill>
                  <a:srgbClr val="FF0066"/>
                </a:solidFill>
                <a:cs typeface="Times New Roman" panose="02020603050405020304" pitchFamily="18" charset="0"/>
              </a:rPr>
              <a:t>Tình</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hình</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giai</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cấp</a:t>
            </a:r>
            <a:r>
              <a:rPr lang="en-US" altLang="en-US" sz="2400" b="1" dirty="0">
                <a:solidFill>
                  <a:srgbClr val="FF0066"/>
                </a:solidFill>
                <a:cs typeface="Times New Roman" panose="02020603050405020304" pitchFamily="18" charset="0"/>
              </a:rPr>
              <a:t>: </a:t>
            </a:r>
            <a:endParaRPr lang="en-US" sz="2400" dirty="0">
              <a:solidFill>
                <a:srgbClr val="FF0066"/>
              </a:solidFill>
            </a:endParaRPr>
          </a:p>
        </p:txBody>
      </p:sp>
    </p:spTree>
    <p:extLst>
      <p:ext uri="{BB962C8B-B14F-4D97-AF65-F5344CB8AC3E}">
        <p14:creationId xmlns:p14="http://schemas.microsoft.com/office/powerpoint/2010/main" val="4440059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49"/>
            <a:ext cx="12192000" cy="1695451"/>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a:solidFill>
                <a:srgbClr val="000000"/>
              </a:solidFill>
              <a:latin typeface="Open Sans"/>
              <a:cs typeface="Arial"/>
              <a:sym typeface="Arial"/>
              <a:rtl val="0"/>
            </a:endParaRPr>
          </a:p>
        </p:txBody>
      </p:sp>
      <p:grpSp>
        <p:nvGrpSpPr>
          <p:cNvPr id="3" name="Group 2"/>
          <p:cNvGrpSpPr>
            <a:grpSpLocks/>
          </p:cNvGrpSpPr>
          <p:nvPr/>
        </p:nvGrpSpPr>
        <p:grpSpPr bwMode="auto">
          <a:xfrm>
            <a:off x="2" y="5162549"/>
            <a:ext cx="1547447" cy="1695451"/>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a:solidFill>
                  <a:srgbClr val="000000"/>
                </a:solidFill>
                <a:latin typeface="Open Sans"/>
                <a:cs typeface="Arial"/>
                <a:sym typeface="Arial"/>
                <a:rtl val="0"/>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a:solidFill>
                  <a:srgbClr val="000000"/>
                </a:solidFill>
                <a:latin typeface="Open Sans"/>
                <a:cs typeface="Arial"/>
                <a:sym typeface="Arial"/>
                <a:rtl val="0"/>
              </a:endParaRPr>
            </a:p>
          </p:txBody>
        </p:sp>
      </p:grpSp>
      <p:grpSp>
        <p:nvGrpSpPr>
          <p:cNvPr id="9" name="Group 8"/>
          <p:cNvGrpSpPr>
            <a:grpSpLocks/>
          </p:cNvGrpSpPr>
          <p:nvPr/>
        </p:nvGrpSpPr>
        <p:grpSpPr bwMode="auto">
          <a:xfrm flipH="1">
            <a:off x="10578906" y="5162549"/>
            <a:ext cx="1613095" cy="1695451"/>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a:solidFill>
                  <a:srgbClr val="000000"/>
                </a:solidFill>
                <a:latin typeface="Open Sans"/>
                <a:cs typeface="Arial"/>
                <a:sym typeface="Arial"/>
                <a:rtl val="0"/>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a:solidFill>
                  <a:srgbClr val="000000"/>
                </a:solidFill>
                <a:latin typeface="Open Sans"/>
                <a:cs typeface="Arial"/>
                <a:sym typeface="Arial"/>
                <a:rtl val="0"/>
              </a:endParaRPr>
            </a:p>
          </p:txBody>
        </p:sp>
      </p:grpSp>
      <p:graphicFrame>
        <p:nvGraphicFramePr>
          <p:cNvPr id="53" name="Table 52">
            <a:extLst>
              <a:ext uri="{FF2B5EF4-FFF2-40B4-BE49-F238E27FC236}">
                <a16:creationId xmlns:a16="http://schemas.microsoft.com/office/drawing/2014/main" id="{0522DC45-F7F8-425D-BD8A-7418D531A0F5}"/>
              </a:ext>
            </a:extLst>
          </p:cNvPr>
          <p:cNvGraphicFramePr>
            <a:graphicFrameLocks noGrp="1"/>
          </p:cNvGraphicFramePr>
          <p:nvPr>
            <p:extLst>
              <p:ext uri="{D42A27DB-BD31-4B8C-83A1-F6EECF244321}">
                <p14:modId xmlns:p14="http://schemas.microsoft.com/office/powerpoint/2010/main" val="402848391"/>
              </p:ext>
            </p:extLst>
          </p:nvPr>
        </p:nvGraphicFramePr>
        <p:xfrm>
          <a:off x="1543701" y="1543061"/>
          <a:ext cx="8630061" cy="3648101"/>
        </p:xfrm>
        <a:graphic>
          <a:graphicData uri="http://schemas.openxmlformats.org/drawingml/2006/table">
            <a:tbl>
              <a:tblPr/>
              <a:tblGrid>
                <a:gridCol w="1566543">
                  <a:extLst>
                    <a:ext uri="{9D8B030D-6E8A-4147-A177-3AD203B41FA5}">
                      <a16:colId xmlns:a16="http://schemas.microsoft.com/office/drawing/2014/main" val="20000"/>
                    </a:ext>
                  </a:extLst>
                </a:gridCol>
                <a:gridCol w="2316984">
                  <a:extLst>
                    <a:ext uri="{9D8B030D-6E8A-4147-A177-3AD203B41FA5}">
                      <a16:colId xmlns:a16="http://schemas.microsoft.com/office/drawing/2014/main" val="20001"/>
                    </a:ext>
                  </a:extLst>
                </a:gridCol>
                <a:gridCol w="2213799">
                  <a:extLst>
                    <a:ext uri="{9D8B030D-6E8A-4147-A177-3AD203B41FA5}">
                      <a16:colId xmlns:a16="http://schemas.microsoft.com/office/drawing/2014/main" val="20002"/>
                    </a:ext>
                  </a:extLst>
                </a:gridCol>
                <a:gridCol w="2532735">
                  <a:extLst>
                    <a:ext uri="{9D8B030D-6E8A-4147-A177-3AD203B41FA5}">
                      <a16:colId xmlns:a16="http://schemas.microsoft.com/office/drawing/2014/main" val="20003"/>
                    </a:ext>
                  </a:extLst>
                </a:gridCol>
              </a:tblGrid>
              <a:tr h="67733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GC, tầng lớp</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Phân hóa/ Thành phần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vị kinh tế</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Thái độ chính trị</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a16="http://schemas.microsoft.com/office/drawing/2014/main" val="10000"/>
                  </a:ext>
                </a:extLst>
              </a:tr>
              <a:tr h="846778">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chủ phong kiến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51598">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63591">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Tiểu 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189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Nông dân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6904">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Công nhân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5" name="TextBox 2">
            <a:extLst>
              <a:ext uri="{FF2B5EF4-FFF2-40B4-BE49-F238E27FC236}">
                <a16:creationId xmlns:a16="http://schemas.microsoft.com/office/drawing/2014/main" id="{AB570720-6A72-4756-9B3B-26AAAF3DA6BE}"/>
              </a:ext>
            </a:extLst>
          </p:cNvPr>
          <p:cNvSpPr txBox="1">
            <a:spLocks noChangeArrowheads="1"/>
          </p:cNvSpPr>
          <p:nvPr/>
        </p:nvSpPr>
        <p:spPr bwMode="auto">
          <a:xfrm>
            <a:off x="1543701" y="656813"/>
            <a:ext cx="86300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a:solidFill>
                  <a:srgbClr val="CC0000"/>
                </a:solidFill>
                <a:latin typeface="+mj-lt"/>
                <a:cs typeface="Times New Roman" panose="02020603050405020304" pitchFamily="18" charset="0"/>
              </a:rPr>
              <a:t>1</a:t>
            </a:r>
            <a:r>
              <a:rPr lang="en-US" altLang="en-US" sz="2000" b="1" dirty="0">
                <a:solidFill>
                  <a:srgbClr val="C00000"/>
                </a:solidFill>
                <a:latin typeface="+mj-lt"/>
                <a:cs typeface="Times New Roman" panose="02020603050405020304" pitchFamily="18" charset="0"/>
              </a:rPr>
              <a:t>. </a:t>
            </a:r>
            <a:r>
              <a:rPr lang="en-US" sz="2000" b="1" dirty="0" err="1">
                <a:solidFill>
                  <a:srgbClr val="C00000"/>
                </a:solidFill>
              </a:rPr>
              <a:t>Lập</a:t>
            </a:r>
            <a:r>
              <a:rPr lang="en-US" sz="2000" b="1" dirty="0">
                <a:solidFill>
                  <a:srgbClr val="C00000"/>
                </a:solidFill>
              </a:rPr>
              <a:t> </a:t>
            </a:r>
            <a:r>
              <a:rPr lang="en-US" sz="2000" b="1" dirty="0" err="1">
                <a:solidFill>
                  <a:srgbClr val="C00000"/>
                </a:solidFill>
              </a:rPr>
              <a:t>bảng</a:t>
            </a:r>
            <a:r>
              <a:rPr lang="en-US" sz="2000" b="1" dirty="0">
                <a:solidFill>
                  <a:srgbClr val="C00000"/>
                </a:solidFill>
              </a:rPr>
              <a:t> </a:t>
            </a:r>
            <a:r>
              <a:rPr lang="en-US" sz="2000" b="1" dirty="0" err="1">
                <a:solidFill>
                  <a:srgbClr val="C00000"/>
                </a:solidFill>
              </a:rPr>
              <a:t>thống</a:t>
            </a:r>
            <a:r>
              <a:rPr lang="en-US" sz="2000" b="1" dirty="0">
                <a:solidFill>
                  <a:srgbClr val="C00000"/>
                </a:solidFill>
              </a:rPr>
              <a:t> </a:t>
            </a:r>
            <a:r>
              <a:rPr lang="en-US" sz="2000" b="1" dirty="0" err="1">
                <a:solidFill>
                  <a:srgbClr val="C00000"/>
                </a:solidFill>
              </a:rPr>
              <a:t>kê</a:t>
            </a:r>
            <a:r>
              <a:rPr lang="en-US" sz="2000" b="1" dirty="0">
                <a:solidFill>
                  <a:srgbClr val="C00000"/>
                </a:solidFill>
              </a:rPr>
              <a:t> </a:t>
            </a:r>
            <a:r>
              <a:rPr lang="en-US" sz="2000" b="1" dirty="0" err="1">
                <a:solidFill>
                  <a:srgbClr val="C00000"/>
                </a:solidFill>
              </a:rPr>
              <a:t>về</a:t>
            </a:r>
            <a:r>
              <a:rPr lang="en-US" sz="2000" b="1" dirty="0">
                <a:solidFill>
                  <a:srgbClr val="C00000"/>
                </a:solidFill>
              </a:rPr>
              <a:t> </a:t>
            </a:r>
            <a:r>
              <a:rPr lang="en-US" sz="2000" b="1" dirty="0" err="1">
                <a:solidFill>
                  <a:srgbClr val="C00000"/>
                </a:solidFill>
              </a:rPr>
              <a:t>tình</a:t>
            </a:r>
            <a:r>
              <a:rPr lang="en-US" sz="2000" b="1" dirty="0">
                <a:solidFill>
                  <a:srgbClr val="C00000"/>
                </a:solidFill>
              </a:rPr>
              <a:t> </a:t>
            </a:r>
            <a:r>
              <a:rPr lang="en-US" sz="2000" b="1" dirty="0" err="1">
                <a:solidFill>
                  <a:srgbClr val="C00000"/>
                </a:solidFill>
              </a:rPr>
              <a:t>hình</a:t>
            </a:r>
            <a:r>
              <a:rPr lang="en-US" sz="2000" b="1" dirty="0">
                <a:solidFill>
                  <a:srgbClr val="C00000"/>
                </a:solidFill>
              </a:rPr>
              <a:t> </a:t>
            </a:r>
            <a:r>
              <a:rPr lang="en-US" sz="2000" b="1" dirty="0" err="1">
                <a:solidFill>
                  <a:srgbClr val="C00000"/>
                </a:solidFill>
              </a:rPr>
              <a:t>các</a:t>
            </a:r>
            <a:r>
              <a:rPr lang="en-US" sz="2000" b="1" dirty="0">
                <a:solidFill>
                  <a:srgbClr val="C00000"/>
                </a:solidFill>
              </a:rPr>
              <a:t> </a:t>
            </a:r>
            <a:r>
              <a:rPr lang="en-US" sz="2000" b="1" dirty="0" err="1">
                <a:solidFill>
                  <a:srgbClr val="C00000"/>
                </a:solidFill>
              </a:rPr>
              <a:t>giai</a:t>
            </a:r>
            <a:r>
              <a:rPr lang="en-US" sz="2000" b="1" dirty="0">
                <a:solidFill>
                  <a:srgbClr val="C00000"/>
                </a:solidFill>
              </a:rPr>
              <a:t> </a:t>
            </a:r>
            <a:r>
              <a:rPr lang="en-US" sz="2000" b="1" dirty="0" err="1">
                <a:solidFill>
                  <a:srgbClr val="C00000"/>
                </a:solidFill>
              </a:rPr>
              <a:t>cấp</a:t>
            </a:r>
            <a:r>
              <a:rPr lang="en-US" sz="2000" b="1" dirty="0">
                <a:solidFill>
                  <a:srgbClr val="C00000"/>
                </a:solidFill>
              </a:rPr>
              <a:t>, </a:t>
            </a:r>
            <a:r>
              <a:rPr lang="en-US" sz="2000" b="1" dirty="0" err="1">
                <a:solidFill>
                  <a:srgbClr val="C00000"/>
                </a:solidFill>
              </a:rPr>
              <a:t>tầng</a:t>
            </a:r>
            <a:r>
              <a:rPr lang="en-US" sz="2000" b="1" dirty="0">
                <a:solidFill>
                  <a:srgbClr val="C00000"/>
                </a:solidFill>
              </a:rPr>
              <a:t> </a:t>
            </a:r>
            <a:r>
              <a:rPr lang="en-US" sz="2000" b="1" dirty="0" err="1">
                <a:solidFill>
                  <a:srgbClr val="C00000"/>
                </a:solidFill>
              </a:rPr>
              <a:t>lớp</a:t>
            </a:r>
            <a:r>
              <a:rPr lang="en-US" sz="2000" b="1" dirty="0">
                <a:solidFill>
                  <a:srgbClr val="C00000"/>
                </a:solidFill>
              </a:rPr>
              <a:t> </a:t>
            </a:r>
            <a:r>
              <a:rPr lang="en-US" sz="2000" b="1" dirty="0" err="1">
                <a:solidFill>
                  <a:srgbClr val="C00000"/>
                </a:solidFill>
              </a:rPr>
              <a:t>trong</a:t>
            </a:r>
            <a:r>
              <a:rPr lang="en-US" sz="2000" b="1" dirty="0">
                <a:solidFill>
                  <a:srgbClr val="C00000"/>
                </a:solidFill>
              </a:rPr>
              <a:t> </a:t>
            </a:r>
            <a:r>
              <a:rPr lang="en-US" sz="2000" b="1" dirty="0" err="1">
                <a:solidFill>
                  <a:srgbClr val="C00000"/>
                </a:solidFill>
              </a:rPr>
              <a:t>xã</a:t>
            </a:r>
            <a:r>
              <a:rPr lang="en-US" sz="2000" b="1" dirty="0">
                <a:solidFill>
                  <a:srgbClr val="C00000"/>
                </a:solidFill>
              </a:rPr>
              <a:t> </a:t>
            </a:r>
            <a:r>
              <a:rPr lang="en-US" sz="2000" b="1" dirty="0" err="1">
                <a:solidFill>
                  <a:srgbClr val="C00000"/>
                </a:solidFill>
              </a:rPr>
              <a:t>hội</a:t>
            </a:r>
            <a:r>
              <a:rPr lang="en-US" sz="2000" b="1" dirty="0">
                <a:solidFill>
                  <a:srgbClr val="C00000"/>
                </a:solidFill>
              </a:rPr>
              <a:t> </a:t>
            </a:r>
            <a:r>
              <a:rPr lang="en-US" sz="2000" b="1" dirty="0" err="1">
                <a:solidFill>
                  <a:srgbClr val="C00000"/>
                </a:solidFill>
              </a:rPr>
              <a:t>Việt</a:t>
            </a:r>
            <a:r>
              <a:rPr lang="en-US" sz="2000" b="1" dirty="0">
                <a:solidFill>
                  <a:srgbClr val="C00000"/>
                </a:solidFill>
              </a:rPr>
              <a:t> Nam </a:t>
            </a:r>
            <a:r>
              <a:rPr lang="en-US" sz="2000" b="1" dirty="0" err="1">
                <a:solidFill>
                  <a:srgbClr val="C00000"/>
                </a:solidFill>
              </a:rPr>
              <a:t>cuối</a:t>
            </a:r>
            <a:r>
              <a:rPr lang="en-US" sz="2000" b="1" dirty="0">
                <a:solidFill>
                  <a:srgbClr val="C00000"/>
                </a:solidFill>
              </a:rPr>
              <a:t> </a:t>
            </a:r>
            <a:r>
              <a:rPr lang="en-US" sz="2000" b="1" dirty="0" err="1">
                <a:solidFill>
                  <a:srgbClr val="C00000"/>
                </a:solidFill>
              </a:rPr>
              <a:t>thế</a:t>
            </a:r>
            <a:r>
              <a:rPr lang="en-US" sz="2000" b="1" dirty="0">
                <a:solidFill>
                  <a:srgbClr val="C00000"/>
                </a:solidFill>
              </a:rPr>
              <a:t> </a:t>
            </a:r>
            <a:r>
              <a:rPr lang="en-US" sz="2000" b="1" dirty="0" err="1">
                <a:solidFill>
                  <a:srgbClr val="C00000"/>
                </a:solidFill>
              </a:rPr>
              <a:t>kỉ</a:t>
            </a:r>
            <a:r>
              <a:rPr lang="en-US" sz="2000" b="1" dirty="0">
                <a:solidFill>
                  <a:srgbClr val="C00000"/>
                </a:solidFill>
              </a:rPr>
              <a:t> XIX - </a:t>
            </a:r>
            <a:r>
              <a:rPr lang="en-US" sz="2000" b="1" dirty="0" err="1">
                <a:solidFill>
                  <a:srgbClr val="C00000"/>
                </a:solidFill>
              </a:rPr>
              <a:t>đầu</a:t>
            </a:r>
            <a:r>
              <a:rPr lang="en-US" sz="2000" b="1" dirty="0">
                <a:solidFill>
                  <a:srgbClr val="C00000"/>
                </a:solidFill>
              </a:rPr>
              <a:t> </a:t>
            </a:r>
            <a:r>
              <a:rPr lang="en-US" sz="2000" b="1" dirty="0" err="1">
                <a:solidFill>
                  <a:srgbClr val="C00000"/>
                </a:solidFill>
              </a:rPr>
              <a:t>thế</a:t>
            </a:r>
            <a:r>
              <a:rPr lang="en-US" sz="2000" b="1" dirty="0">
                <a:solidFill>
                  <a:srgbClr val="C00000"/>
                </a:solidFill>
              </a:rPr>
              <a:t> </a:t>
            </a:r>
            <a:r>
              <a:rPr lang="en-US" sz="2000" b="1" dirty="0" err="1">
                <a:solidFill>
                  <a:srgbClr val="C00000"/>
                </a:solidFill>
              </a:rPr>
              <a:t>kỉ</a:t>
            </a:r>
            <a:r>
              <a:rPr lang="en-US" sz="2000" b="1" dirty="0">
                <a:solidFill>
                  <a:srgbClr val="C00000"/>
                </a:solidFill>
              </a:rPr>
              <a:t> XX </a:t>
            </a:r>
            <a:r>
              <a:rPr lang="en-US" sz="2000" b="1" dirty="0" err="1">
                <a:solidFill>
                  <a:srgbClr val="C00000"/>
                </a:solidFill>
              </a:rPr>
              <a:t>theo</a:t>
            </a:r>
            <a:r>
              <a:rPr lang="en-US" sz="2000" b="1" dirty="0">
                <a:solidFill>
                  <a:srgbClr val="C00000"/>
                </a:solidFill>
              </a:rPr>
              <a:t> </a:t>
            </a:r>
            <a:r>
              <a:rPr lang="en-US" sz="2000" b="1" dirty="0" err="1">
                <a:solidFill>
                  <a:srgbClr val="C00000"/>
                </a:solidFill>
              </a:rPr>
              <a:t>yêu</a:t>
            </a:r>
            <a:r>
              <a:rPr lang="en-US" sz="2000" b="1" dirty="0">
                <a:solidFill>
                  <a:srgbClr val="C00000"/>
                </a:solidFill>
              </a:rPr>
              <a:t> </a:t>
            </a:r>
            <a:r>
              <a:rPr lang="en-US" sz="2000" b="1" dirty="0" err="1">
                <a:solidFill>
                  <a:srgbClr val="C00000"/>
                </a:solidFill>
              </a:rPr>
              <a:t>cầu</a:t>
            </a:r>
            <a:r>
              <a:rPr lang="en-US" sz="2000" b="1" dirty="0">
                <a:solidFill>
                  <a:srgbClr val="C00000"/>
                </a:solidFill>
              </a:rPr>
              <a:t> </a:t>
            </a:r>
            <a:r>
              <a:rPr lang="en-US" sz="2000" b="1" dirty="0" err="1">
                <a:solidFill>
                  <a:srgbClr val="C00000"/>
                </a:solidFill>
              </a:rPr>
              <a:t>sau</a:t>
            </a:r>
            <a:r>
              <a:rPr lang="en-US" sz="2000" b="1" dirty="0">
                <a:solidFill>
                  <a:srgbClr val="C00000"/>
                </a:solidFill>
              </a:rPr>
              <a:t>:</a:t>
            </a:r>
            <a:endParaRPr lang="en-US" altLang="en-US" sz="2000" b="1" dirty="0">
              <a:solidFill>
                <a:srgbClr val="C00000"/>
              </a:solidFill>
              <a:latin typeface="+mj-lt"/>
              <a:cs typeface="Times New Roman" panose="02020603050405020304" pitchFamily="18" charset="0"/>
            </a:endParaRPr>
          </a:p>
        </p:txBody>
      </p:sp>
      <p:sp>
        <p:nvSpPr>
          <p:cNvPr id="59" name="Rectangle 58">
            <a:extLst>
              <a:ext uri="{FF2B5EF4-FFF2-40B4-BE49-F238E27FC236}">
                <a16:creationId xmlns:a16="http://schemas.microsoft.com/office/drawing/2014/main" id="{34ECBB27-2F52-4F8F-A16D-31F6FAA2ECA5}"/>
              </a:ext>
            </a:extLst>
          </p:cNvPr>
          <p:cNvSpPr/>
          <p:nvPr/>
        </p:nvSpPr>
        <p:spPr>
          <a:xfrm>
            <a:off x="1543701" y="5320992"/>
            <a:ext cx="8630061" cy="707886"/>
          </a:xfrm>
          <a:prstGeom prst="rect">
            <a:avLst/>
          </a:prstGeom>
        </p:spPr>
        <p:txBody>
          <a:bodyPr wrap="square">
            <a:spAutoFit/>
          </a:bodyPr>
          <a:lstStyle/>
          <a:p>
            <a:pPr algn="ctr">
              <a:defRPr/>
            </a:pPr>
            <a:r>
              <a:rPr lang="en-US" altLang="en-US" sz="2000" b="1" dirty="0">
                <a:solidFill>
                  <a:srgbClr val="C00000"/>
                </a:solidFill>
                <a:cs typeface="Times New Roman" pitchFamily="18" charset="0"/>
              </a:rPr>
              <a:t>2. </a:t>
            </a:r>
            <a:r>
              <a:rPr lang="en-US" altLang="en-US" sz="2000" b="1" dirty="0" err="1">
                <a:solidFill>
                  <a:srgbClr val="C00000"/>
                </a:solidFill>
                <a:cs typeface="Times New Roman" pitchFamily="18" charset="0"/>
              </a:rPr>
              <a:t>Tại</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sao</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các</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tầng</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lớp</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giai</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cấp</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của</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Việt</a:t>
            </a:r>
            <a:r>
              <a:rPr lang="en-US" altLang="en-US" sz="2000" b="1" dirty="0">
                <a:solidFill>
                  <a:srgbClr val="C00000"/>
                </a:solidFill>
                <a:cs typeface="Times New Roman" pitchFamily="18" charset="0"/>
              </a:rPr>
              <a:t> Nam </a:t>
            </a:r>
            <a:r>
              <a:rPr lang="en-US" altLang="en-US" sz="2000" b="1" dirty="0" err="1">
                <a:solidFill>
                  <a:srgbClr val="C00000"/>
                </a:solidFill>
                <a:cs typeface="Times New Roman" pitchFamily="18" charset="0"/>
              </a:rPr>
              <a:t>có</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thái</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độ</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chính</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trị</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khác</a:t>
            </a:r>
            <a:r>
              <a:rPr lang="en-US" altLang="en-US" sz="2000" b="1" dirty="0">
                <a:solidFill>
                  <a:srgbClr val="C00000"/>
                </a:solidFill>
                <a:cs typeface="Times New Roman" pitchFamily="18" charset="0"/>
              </a:rPr>
              <a:t> </a:t>
            </a:r>
            <a:r>
              <a:rPr lang="en-US" altLang="en-US" sz="2000" b="1" dirty="0" err="1">
                <a:solidFill>
                  <a:srgbClr val="C00000"/>
                </a:solidFill>
                <a:cs typeface="Times New Roman" pitchFamily="18" charset="0"/>
              </a:rPr>
              <a:t>nhau</a:t>
            </a:r>
            <a:r>
              <a:rPr lang="en-US" altLang="en-US" sz="2000" b="1" dirty="0">
                <a:solidFill>
                  <a:srgbClr val="C00000"/>
                </a:solidFill>
                <a:cs typeface="Times New Roman" pitchFamily="18" charset="0"/>
              </a:rPr>
              <a:t>?</a:t>
            </a:r>
          </a:p>
        </p:txBody>
      </p:sp>
      <p:sp>
        <p:nvSpPr>
          <p:cNvPr id="60" name="Rectangle 59">
            <a:extLst>
              <a:ext uri="{FF2B5EF4-FFF2-40B4-BE49-F238E27FC236}">
                <a16:creationId xmlns:a16="http://schemas.microsoft.com/office/drawing/2014/main" id="{5E13D83F-C3EE-4700-B164-A0FB65C6DCB6}"/>
              </a:ext>
            </a:extLst>
          </p:cNvPr>
          <p:cNvSpPr/>
          <p:nvPr/>
        </p:nvSpPr>
        <p:spPr>
          <a:xfrm>
            <a:off x="4038600" y="187704"/>
            <a:ext cx="3444404" cy="461665"/>
          </a:xfrm>
          <a:prstGeom prst="rect">
            <a:avLst/>
          </a:prstGeom>
        </p:spPr>
        <p:txBody>
          <a:bodyPr wrap="none">
            <a:spAutoFit/>
          </a:bodyPr>
          <a:lstStyle/>
          <a:p>
            <a:pPr algn="ctr"/>
            <a:r>
              <a:rPr lang="en-US" sz="2400" b="1" u="sng" dirty="0">
                <a:solidFill>
                  <a:srgbClr val="3333CC"/>
                </a:solidFill>
              </a:rPr>
              <a:t>BÀI TẬP VỀ NHÀ SỐ 1</a:t>
            </a:r>
            <a:endParaRPr lang="en-US" sz="2400" u="sng" dirty="0">
              <a:solidFill>
                <a:srgbClr val="3333CC"/>
              </a:solidFill>
            </a:endParaRPr>
          </a:p>
        </p:txBody>
      </p:sp>
    </p:spTree>
    <p:extLst>
      <p:ext uri="{BB962C8B-B14F-4D97-AF65-F5344CB8AC3E}">
        <p14:creationId xmlns:p14="http://schemas.microsoft.com/office/powerpoint/2010/main" val="27659537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93183" y="836613"/>
          <a:ext cx="11848563" cy="6056875"/>
        </p:xfrm>
        <a:graphic>
          <a:graphicData uri="http://schemas.openxmlformats.org/drawingml/2006/table">
            <a:tbl>
              <a:tblPr/>
              <a:tblGrid>
                <a:gridCol w="1481071">
                  <a:extLst>
                    <a:ext uri="{9D8B030D-6E8A-4147-A177-3AD203B41FA5}">
                      <a16:colId xmlns:a16="http://schemas.microsoft.com/office/drawing/2014/main" val="20000"/>
                    </a:ext>
                  </a:extLst>
                </a:gridCol>
                <a:gridCol w="1974763">
                  <a:extLst>
                    <a:ext uri="{9D8B030D-6E8A-4147-A177-3AD203B41FA5}">
                      <a16:colId xmlns:a16="http://schemas.microsoft.com/office/drawing/2014/main" val="20001"/>
                    </a:ext>
                  </a:extLst>
                </a:gridCol>
                <a:gridCol w="3949519">
                  <a:extLst>
                    <a:ext uri="{9D8B030D-6E8A-4147-A177-3AD203B41FA5}">
                      <a16:colId xmlns:a16="http://schemas.microsoft.com/office/drawing/2014/main" val="20002"/>
                    </a:ext>
                  </a:extLst>
                </a:gridCol>
                <a:gridCol w="4443210">
                  <a:extLst>
                    <a:ext uri="{9D8B030D-6E8A-4147-A177-3AD203B41FA5}">
                      <a16:colId xmlns:a16="http://schemas.microsoft.com/office/drawing/2014/main" val="20003"/>
                    </a:ext>
                  </a:extLst>
                </a:gridCol>
              </a:tblGrid>
              <a:tr h="53629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GC, TL</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Phân hóa</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vị kinh tế</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Thái độ chính trị</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a16="http://schemas.microsoft.com/office/drawing/2014/main" val="10000"/>
                  </a:ext>
                </a:extLst>
              </a:tr>
              <a:tr h="106425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chủ phong kiến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Đại địa chủ</a:t>
                      </a:r>
                      <a:endParaRPr kumimoji="0" lang="en-US" sz="1800" b="0" i="0" u="none" strike="noStrike" cap="none" normalizeH="0" baseline="0" dirty="0">
                        <a:ln>
                          <a:noFill/>
                        </a:ln>
                        <a:solidFill>
                          <a:srgbClr val="8000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Địa chủ vừa và nhỏ</a:t>
                      </a:r>
                      <a:endParaRPr kumimoji="0" lang="en-US" sz="1800" b="0" i="0" u="none" strike="noStrike" cap="none" normalizeH="0" baseline="0" dirty="0">
                        <a:ln>
                          <a:noFill/>
                        </a:ln>
                        <a:solidFill>
                          <a:srgbClr val="8000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Giàu có, cấu kết chặt chẽ với Pháp</a:t>
                      </a: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Thế lực kinh tế vừa và nhỏ</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Làm tay sai cho Pháp, đàn áp, bóc lột nhân dân</a:t>
                      </a:r>
                      <a:endParaRPr kumimoji="0" lang="en-US" sz="1800" b="0" i="0" u="none" strike="noStrike" cap="none" normalizeH="0" baseline="0" dirty="0">
                        <a:ln>
                          <a:noFill/>
                        </a:ln>
                        <a:solidFill>
                          <a:srgbClr val="0070C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yêu nước, chống Pháp khi có điều kiện</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6308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Tư sản mại bản</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Tư sản    dân tộc</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Giàu có, có quyền lợi kinh tế gắn chặt với Pháp</a:t>
                      </a:r>
                      <a:endParaRPr kumimoji="0" lang="en-US" sz="1800" b="0" i="0" u="none" strike="noStrike" cap="none" normalizeH="0" baseline="0" dirty="0">
                        <a:ln>
                          <a:noFill/>
                        </a:ln>
                        <a:solidFill>
                          <a:srgbClr val="6633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Có khuynh hướng kinh doanh độc lập, thế lực nhỏ yếu</a:t>
                      </a:r>
                      <a:endParaRPr kumimoji="0" lang="en-US" sz="1800" b="0" i="0" u="none" strike="noStrike" cap="none" normalizeH="0" baseline="0" dirty="0">
                        <a:ln>
                          <a:noFill/>
                        </a:ln>
                        <a:solidFill>
                          <a:srgbClr val="66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kumimoji="0" lang="nl-NL" sz="1800" b="0" i="0" u="none" strike="noStrike" cap="none" normalizeH="0" baseline="0" dirty="0">
                          <a:ln>
                            <a:noFill/>
                          </a:ln>
                          <a:solidFill>
                            <a:srgbClr val="FF0066"/>
                          </a:solidFill>
                          <a:effectLst/>
                          <a:latin typeface="+mj-lt"/>
                          <a:cs typeface="Times New Roman" pitchFamily="18" charset="0"/>
                        </a:rPr>
                        <a:t> Làm tay sai cho Pháp</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lang="en-US" sz="1800" kern="1200" dirty="0">
                          <a:solidFill>
                            <a:srgbClr val="FF0066"/>
                          </a:solidFill>
                          <a:latin typeface="+mj-lt"/>
                          <a:ea typeface="+mn-ea"/>
                          <a:cs typeface="+mn-cs"/>
                        </a:rPr>
                        <a:t> </a:t>
                      </a:r>
                      <a:r>
                        <a:rPr lang="en-US" sz="1800" kern="1200" dirty="0" err="1">
                          <a:solidFill>
                            <a:srgbClr val="FF0066"/>
                          </a:solidFill>
                          <a:latin typeface="+mj-lt"/>
                          <a:ea typeface="+mn-ea"/>
                          <a:cs typeface="Times New Roman" panose="02020603050405020304" pitchFamily="18" charset="0"/>
                        </a:rPr>
                        <a:t>Mâu</a:t>
                      </a:r>
                      <a:r>
                        <a:rPr lang="en-US" sz="1800" kern="1200" baseline="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thuẫn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với</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đế</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quốc</a:t>
                      </a:r>
                      <a:r>
                        <a:rPr lang="en-US" sz="1800" kern="1200" dirty="0">
                          <a:solidFill>
                            <a:srgbClr val="FF0066"/>
                          </a:solidFill>
                          <a:latin typeface="+mj-lt"/>
                          <a:ea typeface="+mn-ea"/>
                          <a:cs typeface="Times New Roman" panose="02020603050405020304" pitchFamily="18" charset="0"/>
                        </a:rPr>
                        <a:t>, PK </a:t>
                      </a:r>
                      <a:r>
                        <a:rPr lang="en-US" sz="1800" kern="1200" dirty="0" err="1">
                          <a:solidFill>
                            <a:srgbClr val="FF0066"/>
                          </a:solidFill>
                          <a:latin typeface="+mj-lt"/>
                          <a:ea typeface="+mn-ea"/>
                          <a:cs typeface="Times New Roman" panose="02020603050405020304" pitchFamily="18" charset="0"/>
                        </a:rPr>
                        <a:t>nên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có</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khuynh</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hướng</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tộc</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và</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chủ</a:t>
                      </a:r>
                      <a:r>
                        <a:rPr lang="en-US" sz="1800" kern="1200" dirty="0">
                          <a:solidFill>
                            <a:srgbClr val="FF0066"/>
                          </a:solidFill>
                          <a:latin typeface="+mj-lt"/>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Có tinh thần chống đế quốc, chống phong kiến; thái độ không kiên định, dễ thỏa hiệp</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57140">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Tiểu 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Trí thức, HS, SV,  dân nghèo thành thị,...</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Nghèo, đời sống bấp bênh, bị chèn ép, khinh rẻ, dễ bị phá sản, thất nghiệp</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993300"/>
                          </a:solidFill>
                          <a:effectLst/>
                          <a:latin typeface="+mj-lt"/>
                          <a:cs typeface="Times New Roman" pitchFamily="18" charset="0"/>
                        </a:rPr>
                        <a:t>- Có tinh thần hăng hái Cách mạng, chống Pháp, đặc biệt bộ phận trí thức, học sinh, sinh viên</a:t>
                      </a:r>
                      <a:endParaRPr kumimoji="0" lang="en-US" sz="1800" b="0" i="0" u="none" strike="noStrike" cap="none" normalizeH="0" baseline="0" dirty="0">
                        <a:ln>
                          <a:noFill/>
                        </a:ln>
                        <a:solidFill>
                          <a:srgbClr val="99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75391">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Nông dân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a:t>
                      </a:r>
                      <a:r>
                        <a:rPr kumimoji="0" lang="nl-NL" sz="1800" b="0" i="0" u="none" strike="noStrike" cap="none" normalizeH="0" baseline="0" dirty="0">
                          <a:ln>
                            <a:noFill/>
                          </a:ln>
                          <a:solidFill>
                            <a:srgbClr val="006600"/>
                          </a:solidFill>
                          <a:effectLst/>
                          <a:latin typeface="+mj-lt"/>
                          <a:cs typeface="Times New Roman" pitchFamily="18" charset="0"/>
                        </a:rPr>
                        <a:t> Nông dân tá điền</a:t>
                      </a:r>
                      <a:endParaRPr kumimoji="0" lang="en-US" sz="1800" b="0" i="0" u="none" strike="noStrike" cap="none" normalizeH="0" baseline="0" dirty="0">
                        <a:ln>
                          <a:noFill/>
                        </a:ln>
                        <a:solidFill>
                          <a:srgbClr val="0066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6600"/>
                          </a:solidFill>
                          <a:effectLst/>
                          <a:latin typeface="+mj-lt"/>
                          <a:cs typeface="Times New Roman" pitchFamily="18" charset="0"/>
                        </a:rPr>
                        <a:t>- Công nhân...</a:t>
                      </a:r>
                      <a:endParaRPr kumimoji="0" lang="en-US" sz="1800" b="0" i="0" u="none" strike="noStrike" cap="none" normalizeH="0" baseline="0" dirty="0">
                        <a:ln>
                          <a:noFill/>
                        </a:ln>
                        <a:solidFill>
                          <a:srgbClr val="0066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chemeClr val="tx1"/>
                          </a:solidFill>
                          <a:effectLst/>
                          <a:latin typeface="+mj-lt"/>
                          <a:cs typeface="Times New Roman" pitchFamily="18" charset="0"/>
                        </a:rPr>
                        <a:t>- Nghèo khổ, bị bần cùng hóa và phá sản hàng  loạt</a:t>
                      </a:r>
                      <a:endParaRPr kumimoji="0" lang="en-US" sz="1800" b="0" i="0" u="none" strike="noStrike" cap="none" normalizeH="0" baseline="0" dirty="0">
                        <a:ln>
                          <a:noFill/>
                        </a:ln>
                        <a:solidFill>
                          <a:schemeClr val="tx1"/>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lực lượng hăng hái và đông đảo nhất của cách mạng.</a:t>
                      </a:r>
                    </a:p>
                    <a:p>
                      <a:pPr marL="0" marR="0" lvl="0" indent="0" algn="l" defTabSz="914400" rtl="0" eaLnBrk="1" fontAlgn="base" latinLnBrk="0" hangingPunct="1">
                        <a:lnSpc>
                          <a:spcPct val="100000"/>
                        </a:lnSpc>
                        <a:spcBef>
                          <a:spcPct val="0"/>
                        </a:spcBef>
                        <a:spcAft>
                          <a:spcPct val="0"/>
                        </a:spcAft>
                        <a:buClrTx/>
                        <a:buSzTx/>
                        <a:buFontTx/>
                        <a:buNone/>
                        <a:tabLst>
                          <a:tab pos="179388" algn="l"/>
                        </a:tabLst>
                        <a:defRPr/>
                      </a:pP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đại</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biểu</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cho</a:t>
                      </a:r>
                      <a:r>
                        <a:rPr lang="en-US" altLang="en-US" sz="1800" b="0" dirty="0">
                          <a:solidFill>
                            <a:srgbClr val="000099"/>
                          </a:solidFill>
                          <a:latin typeface="+mj-lt"/>
                          <a:cs typeface="Times New Roman" panose="02020603050405020304" pitchFamily="18" charset="0"/>
                        </a:rPr>
                        <a:t> PTSX </a:t>
                      </a:r>
                      <a:r>
                        <a:rPr lang="en-US" altLang="en-US" sz="1800" b="0" dirty="0" err="1">
                          <a:solidFill>
                            <a:srgbClr val="000099"/>
                          </a:solidFill>
                          <a:latin typeface="+mj-lt"/>
                          <a:cs typeface="Times New Roman" panose="02020603050405020304" pitchFamily="18" charset="0"/>
                        </a:rPr>
                        <a:t>tiên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tiến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có</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hệ</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tưởng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độc</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lập</a:t>
                      </a:r>
                      <a:r>
                        <a:rPr lang="en-US" altLang="en-US" sz="1800" b="0" dirty="0">
                          <a:solidFill>
                            <a:srgbClr val="000099"/>
                          </a:solidFill>
                          <a:latin typeface="+mj-lt"/>
                          <a:cs typeface="Times New Roman" panose="02020603050405020304" pitchFamily="18" charset="0"/>
                        </a:rPr>
                        <a:t>.</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98192">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Công nhân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0066"/>
                          </a:solidFill>
                          <a:effectLst/>
                          <a:latin typeface="+mj-lt"/>
                          <a:cs typeface="Times New Roman" pitchFamily="18" charset="0"/>
                        </a:rPr>
                        <a:t>- Phần lớn xuất thân từ nông dân</a:t>
                      </a:r>
                      <a:endParaRPr kumimoji="0" lang="en-US" sz="1800" b="0" i="0" u="none" strike="noStrike" cap="none" normalizeH="0" baseline="0" dirty="0">
                        <a:ln>
                          <a:noFill/>
                        </a:ln>
                        <a:solidFill>
                          <a:srgbClr val="66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đội ngũ làm thuê, bị bóc lột nặng nề</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cách mạng, nhanh chóng vươn lên nắm quyền lãnh đạo Cách mạng nước ta.....</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8711" name="TextBox 2"/>
          <p:cNvSpPr txBox="1">
            <a:spLocks noChangeArrowheads="1"/>
          </p:cNvSpPr>
          <p:nvPr/>
        </p:nvSpPr>
        <p:spPr bwMode="auto">
          <a:xfrm>
            <a:off x="167425" y="161925"/>
            <a:ext cx="117712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CC0000"/>
                </a:solidFill>
                <a:effectLst/>
                <a:uLnTx/>
                <a:uFillTx/>
                <a:latin typeface="Arial"/>
                <a:ea typeface="Arial Unicode MS"/>
                <a:cs typeface="Times New Roman" panose="02020603050405020304" pitchFamily="18" charset="0"/>
              </a:rPr>
              <a:t>SỰ PHÂN HÓA CÁC GIAI CÂP, TẦNG LỚP TRONG XÃ HỘI VIỆT NAM</a:t>
            </a:r>
          </a:p>
        </p:txBody>
      </p:sp>
    </p:spTree>
    <p:extLst>
      <p:ext uri="{BB962C8B-B14F-4D97-AF65-F5344CB8AC3E}">
        <p14:creationId xmlns:p14="http://schemas.microsoft.com/office/powerpoint/2010/main" val="121924176"/>
      </p:ext>
    </p:extLst>
  </p:cSld>
  <p:clrMapOvr>
    <a:masterClrMapping/>
  </p:clrMapOvr>
  <p:transition spd="med">
    <p:dissolve/>
  </p:transition>
</p:sld>
</file>

<file path=ppt/slides/slide30.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CC"/>
            </a:gs>
            <a:gs pos="50000">
              <a:schemeClr val="bg1">
                <a:gamma/>
                <a:tint val="0"/>
                <a:invGamma/>
              </a:schemeClr>
            </a:gs>
            <a:gs pos="100000">
              <a:srgbClr val="CCFFCC"/>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1"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377" fontAlgn="base">
                  <a:spcBef>
                    <a:spcPct val="0"/>
                  </a:spcBef>
                  <a:spcAft>
                    <a:spcPct val="0"/>
                  </a:spcAft>
                </a:pPr>
                <a:endParaRPr lang="en-US">
                  <a:solidFill>
                    <a:srgbClr val="000000"/>
                  </a:solidFill>
                  <a:latin typeface="Arial"/>
                  <a:sym typeface="Arial"/>
                  <a:rtl val="0"/>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377" fontAlgn="base">
                  <a:spcBef>
                    <a:spcPct val="0"/>
                  </a:spcBef>
                  <a:spcAft>
                    <a:spcPct val="0"/>
                  </a:spcAft>
                </a:pPr>
                <a:endParaRPr lang="en-US">
                  <a:solidFill>
                    <a:srgbClr val="000000"/>
                  </a:solidFill>
                  <a:latin typeface="Arial"/>
                  <a:sym typeface="Arial"/>
                  <a:rtl val="0"/>
                </a:endParaRPr>
              </a:p>
            </p:txBody>
          </p:sp>
        </p:grpSp>
      </p:grpSp>
      <p:sp>
        <p:nvSpPr>
          <p:cNvPr id="13" name="Cloud Callout 12"/>
          <p:cNvSpPr/>
          <p:nvPr/>
        </p:nvSpPr>
        <p:spPr>
          <a:xfrm>
            <a:off x="4245172" y="425467"/>
            <a:ext cx="7067158" cy="2159034"/>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en-US" dirty="0">
              <a:solidFill>
                <a:srgbClr val="FFFFFF"/>
              </a:solidFill>
              <a:latin typeface="Arial"/>
              <a:cs typeface="Arial"/>
              <a:sym typeface="Arial"/>
              <a:rtl val="0"/>
            </a:endParaRPr>
          </a:p>
        </p:txBody>
      </p:sp>
      <p:pic>
        <p:nvPicPr>
          <p:cNvPr id="2050" name="Picture 2" descr="Dấu chấm hỏi khóa miễn phí trẻ em vẽ tay câu hỏi | Công cụ đồ họa PSD Tải  xuống miễn phí - Pikbest">
            <a:extLst>
              <a:ext uri="{FF2B5EF4-FFF2-40B4-BE49-F238E27FC236}">
                <a16:creationId xmlns:a16="http://schemas.microsoft.com/office/drawing/2014/main" id="{CE07094F-5005-4A8E-8FB6-7841123F45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984983"/>
            <a:ext cx="3958772" cy="487301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8C2D3883-AEE1-4381-88CE-9F2952284077}"/>
              </a:ext>
            </a:extLst>
          </p:cNvPr>
          <p:cNvSpPr txBox="1"/>
          <p:nvPr/>
        </p:nvSpPr>
        <p:spPr>
          <a:xfrm>
            <a:off x="5568951" y="881138"/>
            <a:ext cx="4419600" cy="1200329"/>
          </a:xfrm>
          <a:prstGeom prst="rect">
            <a:avLst/>
          </a:prstGeom>
          <a:noFill/>
        </p:spPr>
        <p:txBody>
          <a:bodyPr wrap="square">
            <a:spAutoFit/>
          </a:bodyPr>
          <a:lstStyle/>
          <a:p>
            <a:pPr algn="ctr">
              <a:defRPr/>
            </a:pPr>
            <a:r>
              <a:rPr lang="en-US" altLang="en-US" sz="2400" dirty="0" err="1">
                <a:latin typeface="+mj-lt"/>
                <a:cs typeface="Times New Roman" pitchFamily="18" charset="0"/>
              </a:rPr>
              <a:t>Tại</a:t>
            </a:r>
            <a:r>
              <a:rPr lang="en-US" altLang="en-US" sz="2400" dirty="0">
                <a:latin typeface="+mj-lt"/>
                <a:cs typeface="Times New Roman" pitchFamily="18" charset="0"/>
              </a:rPr>
              <a:t> </a:t>
            </a:r>
            <a:r>
              <a:rPr lang="en-US" altLang="en-US" sz="2400" dirty="0" err="1">
                <a:latin typeface="+mj-lt"/>
                <a:cs typeface="Times New Roman" pitchFamily="18" charset="0"/>
              </a:rPr>
              <a:t>sao</a:t>
            </a:r>
            <a:r>
              <a:rPr lang="en-US" altLang="en-US" sz="2400" dirty="0">
                <a:latin typeface="+mj-lt"/>
                <a:cs typeface="Times New Roman" pitchFamily="18" charset="0"/>
              </a:rPr>
              <a:t> </a:t>
            </a:r>
            <a:r>
              <a:rPr lang="en-US" altLang="en-US" sz="2400" dirty="0" err="1">
                <a:latin typeface="+mj-lt"/>
                <a:cs typeface="Times New Roman" pitchFamily="18" charset="0"/>
              </a:rPr>
              <a:t>các</a:t>
            </a:r>
            <a:r>
              <a:rPr lang="en-US" altLang="en-US" sz="2400" dirty="0">
                <a:latin typeface="+mj-lt"/>
                <a:cs typeface="Times New Roman" pitchFamily="18" charset="0"/>
              </a:rPr>
              <a:t> </a:t>
            </a:r>
            <a:r>
              <a:rPr lang="en-US" altLang="en-US" sz="2400" dirty="0" err="1">
                <a:latin typeface="+mj-lt"/>
                <a:cs typeface="Times New Roman" pitchFamily="18" charset="0"/>
              </a:rPr>
              <a:t>tầng</a:t>
            </a:r>
            <a:r>
              <a:rPr lang="en-US" altLang="en-US" sz="2400" dirty="0">
                <a:latin typeface="+mj-lt"/>
                <a:cs typeface="Times New Roman" pitchFamily="18" charset="0"/>
              </a:rPr>
              <a:t> </a:t>
            </a:r>
            <a:r>
              <a:rPr lang="en-US" altLang="en-US" sz="2400" dirty="0" err="1">
                <a:latin typeface="+mj-lt"/>
                <a:cs typeface="Times New Roman" pitchFamily="18" charset="0"/>
              </a:rPr>
              <a:t>lớp</a:t>
            </a:r>
            <a:r>
              <a:rPr lang="en-US" altLang="en-US" sz="2400" dirty="0">
                <a:latin typeface="+mj-lt"/>
                <a:cs typeface="Times New Roman" pitchFamily="18" charset="0"/>
              </a:rPr>
              <a:t>, </a:t>
            </a:r>
            <a:r>
              <a:rPr lang="en-US" altLang="en-US" sz="2400" dirty="0" err="1">
                <a:latin typeface="+mj-lt"/>
                <a:cs typeface="Times New Roman" pitchFamily="18" charset="0"/>
              </a:rPr>
              <a:t>giai</a:t>
            </a:r>
            <a:r>
              <a:rPr lang="en-US" altLang="en-US" sz="2400" dirty="0">
                <a:latin typeface="+mj-lt"/>
                <a:cs typeface="Times New Roman" pitchFamily="18" charset="0"/>
              </a:rPr>
              <a:t> </a:t>
            </a:r>
            <a:r>
              <a:rPr lang="en-US" altLang="en-US" sz="2400" dirty="0" err="1">
                <a:latin typeface="+mj-lt"/>
                <a:cs typeface="Times New Roman" pitchFamily="18" charset="0"/>
              </a:rPr>
              <a:t>cấp</a:t>
            </a:r>
            <a:r>
              <a:rPr lang="en-US" altLang="en-US" sz="2400" dirty="0">
                <a:latin typeface="+mj-lt"/>
                <a:cs typeface="Times New Roman" pitchFamily="18" charset="0"/>
              </a:rPr>
              <a:t> </a:t>
            </a:r>
            <a:r>
              <a:rPr lang="en-US" altLang="en-US" sz="2400" dirty="0" err="1">
                <a:latin typeface="+mj-lt"/>
                <a:cs typeface="Times New Roman" pitchFamily="18" charset="0"/>
              </a:rPr>
              <a:t>của</a:t>
            </a:r>
            <a:r>
              <a:rPr lang="en-US" altLang="en-US" sz="2400" dirty="0">
                <a:latin typeface="+mj-lt"/>
                <a:cs typeface="Times New Roman" pitchFamily="18" charset="0"/>
              </a:rPr>
              <a:t> </a:t>
            </a:r>
            <a:r>
              <a:rPr lang="en-US" altLang="en-US" sz="2400" dirty="0" err="1">
                <a:latin typeface="+mj-lt"/>
                <a:cs typeface="Times New Roman" pitchFamily="18" charset="0"/>
              </a:rPr>
              <a:t>Việt</a:t>
            </a:r>
            <a:r>
              <a:rPr lang="en-US" altLang="en-US" sz="2400" dirty="0">
                <a:latin typeface="+mj-lt"/>
                <a:cs typeface="Times New Roman" pitchFamily="18" charset="0"/>
              </a:rPr>
              <a:t> Nam </a:t>
            </a:r>
            <a:r>
              <a:rPr lang="en-US" altLang="en-US" sz="2400" dirty="0" err="1">
                <a:latin typeface="+mj-lt"/>
                <a:cs typeface="Times New Roman" pitchFamily="18" charset="0"/>
              </a:rPr>
              <a:t>có</a:t>
            </a:r>
            <a:r>
              <a:rPr lang="en-US" altLang="en-US" sz="2400" dirty="0">
                <a:latin typeface="+mj-lt"/>
                <a:cs typeface="Times New Roman" pitchFamily="18" charset="0"/>
              </a:rPr>
              <a:t> </a:t>
            </a:r>
            <a:r>
              <a:rPr lang="en-US" altLang="en-US" sz="2400" dirty="0" err="1">
                <a:latin typeface="+mj-lt"/>
                <a:cs typeface="Times New Roman" pitchFamily="18" charset="0"/>
              </a:rPr>
              <a:t>thái</a:t>
            </a:r>
            <a:r>
              <a:rPr lang="en-US" altLang="en-US" sz="2400" dirty="0">
                <a:latin typeface="+mj-lt"/>
                <a:cs typeface="Times New Roman" pitchFamily="18" charset="0"/>
              </a:rPr>
              <a:t> </a:t>
            </a:r>
            <a:r>
              <a:rPr lang="en-US" altLang="en-US" sz="2400" dirty="0" err="1">
                <a:latin typeface="+mj-lt"/>
                <a:cs typeface="Times New Roman" pitchFamily="18" charset="0"/>
              </a:rPr>
              <a:t>độ</a:t>
            </a:r>
            <a:r>
              <a:rPr lang="en-US" altLang="en-US" sz="2400" dirty="0">
                <a:latin typeface="+mj-lt"/>
                <a:cs typeface="Times New Roman" pitchFamily="18" charset="0"/>
              </a:rPr>
              <a:t> </a:t>
            </a:r>
            <a:r>
              <a:rPr lang="en-US" altLang="en-US" sz="2400" dirty="0" err="1">
                <a:latin typeface="+mj-lt"/>
                <a:cs typeface="Times New Roman" pitchFamily="18" charset="0"/>
              </a:rPr>
              <a:t>chính</a:t>
            </a:r>
            <a:r>
              <a:rPr lang="en-US" altLang="en-US" sz="2400" dirty="0">
                <a:latin typeface="+mj-lt"/>
                <a:cs typeface="Times New Roman" pitchFamily="18" charset="0"/>
              </a:rPr>
              <a:t> </a:t>
            </a:r>
            <a:r>
              <a:rPr lang="en-US" altLang="en-US" sz="2400" dirty="0" err="1">
                <a:latin typeface="+mj-lt"/>
                <a:cs typeface="Times New Roman" pitchFamily="18" charset="0"/>
              </a:rPr>
              <a:t>trị</a:t>
            </a:r>
            <a:r>
              <a:rPr lang="en-US" altLang="en-US" sz="2400" dirty="0">
                <a:latin typeface="+mj-lt"/>
                <a:cs typeface="Times New Roman" pitchFamily="18" charset="0"/>
              </a:rPr>
              <a:t> </a:t>
            </a:r>
            <a:r>
              <a:rPr lang="en-US" altLang="en-US" sz="2400" dirty="0" err="1">
                <a:latin typeface="+mj-lt"/>
                <a:cs typeface="Times New Roman" pitchFamily="18" charset="0"/>
              </a:rPr>
              <a:t>khác</a:t>
            </a:r>
            <a:r>
              <a:rPr lang="en-US" altLang="en-US" sz="2400" dirty="0">
                <a:latin typeface="+mj-lt"/>
                <a:cs typeface="Times New Roman" pitchFamily="18" charset="0"/>
              </a:rPr>
              <a:t> </a:t>
            </a:r>
            <a:r>
              <a:rPr lang="en-US" altLang="en-US" sz="2400" dirty="0" err="1">
                <a:latin typeface="+mj-lt"/>
                <a:cs typeface="Times New Roman" pitchFamily="18" charset="0"/>
              </a:rPr>
              <a:t>nhau</a:t>
            </a:r>
            <a:r>
              <a:rPr lang="en-US" altLang="en-US" sz="2400" dirty="0">
                <a:latin typeface="+mj-lt"/>
                <a:cs typeface="Times New Roman" pitchFamily="18" charset="0"/>
              </a:rPr>
              <a:t>?</a:t>
            </a:r>
          </a:p>
        </p:txBody>
      </p:sp>
      <p:sp>
        <p:nvSpPr>
          <p:cNvPr id="17" name="Rectangle 3">
            <a:extLst>
              <a:ext uri="{FF2B5EF4-FFF2-40B4-BE49-F238E27FC236}">
                <a16:creationId xmlns:a16="http://schemas.microsoft.com/office/drawing/2014/main" id="{C463391B-763F-4CD6-B78A-3D5F3E2DFCF0}"/>
              </a:ext>
            </a:extLst>
          </p:cNvPr>
          <p:cNvSpPr txBox="1">
            <a:spLocks noChangeArrowheads="1"/>
          </p:cNvSpPr>
          <p:nvPr/>
        </p:nvSpPr>
        <p:spPr bwMode="auto">
          <a:xfrm>
            <a:off x="4515242" y="3054753"/>
            <a:ext cx="7067158" cy="1822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just" eaLnBrk="1" hangingPunct="1">
              <a:spcBef>
                <a:spcPct val="20000"/>
              </a:spcBef>
              <a:buFont typeface="Wingdings" panose="05000000000000000000" pitchFamily="2" charset="2"/>
              <a:buChar char="§"/>
              <a:defRPr/>
            </a:pPr>
            <a:r>
              <a:rPr lang="en-US" altLang="en-US" sz="2000" dirty="0" err="1">
                <a:solidFill>
                  <a:srgbClr val="000099"/>
                </a:solidFill>
                <a:latin typeface="+mj-lt"/>
                <a:cs typeface="Times New Roman" pitchFamily="18" charset="0"/>
              </a:rPr>
              <a:t>Các</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tầng</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lớp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giai</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cấp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có</a:t>
            </a:r>
            <a:r>
              <a:rPr lang="en-US" altLang="en-US" sz="2000" dirty="0">
                <a:solidFill>
                  <a:srgbClr val="000099"/>
                </a:solidFill>
                <a:latin typeface="+mj-lt"/>
                <a:cs typeface="Times New Roman" pitchFamily="18" charset="0"/>
              </a:rPr>
              <a:t> </a:t>
            </a:r>
            <a:r>
              <a:rPr lang="en-US" altLang="en-US" sz="2000" b="1" dirty="0" err="1">
                <a:solidFill>
                  <a:srgbClr val="C00000"/>
                </a:solidFill>
                <a:latin typeface="+mj-lt"/>
                <a:cs typeface="Times New Roman" pitchFamily="18" charset="0"/>
              </a:rPr>
              <a:t>đời</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sống</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kinh</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tế</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khác</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nhau</a:t>
            </a:r>
            <a:r>
              <a:rPr lang="en-US" altLang="en-US" sz="2000" dirty="0">
                <a:solidFill>
                  <a:srgbClr val="000099"/>
                </a:solidFill>
                <a:latin typeface="+mj-lt"/>
                <a:cs typeface="Times New Roman" pitchFamily="18" charset="0"/>
              </a:rPr>
              <a:t>.</a:t>
            </a:r>
          </a:p>
          <a:p>
            <a:pPr algn="just" eaLnBrk="1" hangingPunct="1">
              <a:spcBef>
                <a:spcPct val="20000"/>
              </a:spcBef>
              <a:buFont typeface="Wingdings" panose="05000000000000000000" pitchFamily="2" charset="2"/>
              <a:buChar char="§"/>
              <a:defRPr/>
            </a:pPr>
            <a:r>
              <a:rPr lang="en-US" altLang="en-US" sz="2000" dirty="0" err="1">
                <a:solidFill>
                  <a:srgbClr val="000099"/>
                </a:solidFill>
                <a:latin typeface="+mj-lt"/>
                <a:cs typeface="Times New Roman" pitchFamily="18" charset="0"/>
              </a:rPr>
              <a:t>Thực</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dân</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Pháp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có</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những</a:t>
            </a:r>
            <a:r>
              <a:rPr lang="en-US" altLang="en-US" sz="2000" dirty="0">
                <a:solidFill>
                  <a:srgbClr val="000099"/>
                </a:solidFill>
                <a:latin typeface="+mj-lt"/>
                <a:cs typeface="Times New Roman" pitchFamily="18" charset="0"/>
              </a:rPr>
              <a:t> </a:t>
            </a:r>
            <a:r>
              <a:rPr lang="en-US" altLang="en-US" sz="2000" b="1" dirty="0" err="1">
                <a:solidFill>
                  <a:srgbClr val="C00000"/>
                </a:solidFill>
                <a:latin typeface="+mj-lt"/>
                <a:cs typeface="Times New Roman" pitchFamily="18" charset="0"/>
              </a:rPr>
              <a:t>chính</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sách</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đối</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xử</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khác</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nhau</a:t>
            </a:r>
            <a:r>
              <a:rPr lang="en-US" altLang="en-US" sz="2000" b="1" dirty="0">
                <a:solidFill>
                  <a:srgbClr val="C00000"/>
                </a:solidFill>
                <a:latin typeface="+mj-lt"/>
                <a:cs typeface="Times New Roman" pitchFamily="18" charset="0"/>
              </a:rPr>
              <a:t> </a:t>
            </a:r>
            <a:r>
              <a:rPr lang="en-US" altLang="en-US" sz="2000" dirty="0" err="1">
                <a:solidFill>
                  <a:srgbClr val="000099"/>
                </a:solidFill>
                <a:latin typeface="+mj-lt"/>
                <a:cs typeface="Times New Roman" pitchFamily="18" charset="0"/>
              </a:rPr>
              <a:t>với</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mỗi</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tầng</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lớp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giai</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cấp</a:t>
            </a:r>
            <a:r>
              <a:rPr lang="en-US" altLang="en-US" sz="2000" dirty="0">
                <a:solidFill>
                  <a:srgbClr val="000099"/>
                </a:solidFill>
                <a:latin typeface="+mj-lt"/>
                <a:cs typeface="Times New Roman" pitchFamily="18" charset="0"/>
              </a:rPr>
              <a:t>.</a:t>
            </a:r>
          </a:p>
          <a:p>
            <a:pPr algn="just" eaLnBrk="1" hangingPunct="1">
              <a:spcBef>
                <a:spcPct val="20000"/>
              </a:spcBef>
              <a:buFont typeface="Wingdings" panose="05000000000000000000" pitchFamily="2" charset="2"/>
              <a:buChar char="§"/>
              <a:defRPr/>
            </a:pPr>
            <a:r>
              <a:rPr lang="en-US" altLang="en-US" sz="2000" dirty="0">
                <a:solidFill>
                  <a:srgbClr val="000099"/>
                </a:solidFill>
                <a:latin typeface="+mj-lt"/>
                <a:cs typeface="Times New Roman" pitchFamily="18" charset="0"/>
              </a:rPr>
              <a:t> </a:t>
            </a:r>
            <a:r>
              <a:rPr lang="en-US" altLang="en-US" sz="2000" b="1" dirty="0" err="1">
                <a:solidFill>
                  <a:srgbClr val="C00000"/>
                </a:solidFill>
                <a:latin typeface="+mj-lt"/>
                <a:cs typeface="Times New Roman" pitchFamily="18" charset="0"/>
              </a:rPr>
              <a:t>Trình</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độ</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nhận</a:t>
            </a:r>
            <a:r>
              <a:rPr lang="en-US" altLang="en-US" sz="2000" b="1" dirty="0">
                <a:solidFill>
                  <a:srgbClr val="C00000"/>
                </a:solidFill>
                <a:latin typeface="+mj-lt"/>
                <a:cs typeface="Times New Roman" pitchFamily="18" charset="0"/>
              </a:rPr>
              <a:t> </a:t>
            </a:r>
            <a:r>
              <a:rPr lang="en-US" altLang="en-US" sz="2000" b="1" dirty="0" err="1">
                <a:solidFill>
                  <a:srgbClr val="C00000"/>
                </a:solidFill>
                <a:latin typeface="+mj-lt"/>
                <a:cs typeface="Times New Roman" pitchFamily="18" charset="0"/>
              </a:rPr>
              <a:t>thức</a:t>
            </a:r>
            <a:r>
              <a:rPr lang="en-US" altLang="en-US" sz="2000" b="1" dirty="0">
                <a:solidFill>
                  <a:srgbClr val="C00000"/>
                </a:solidFill>
                <a:latin typeface="+mj-lt"/>
                <a:cs typeface="Times New Roman" pitchFamily="18" charset="0"/>
              </a:rPr>
              <a:t> </a:t>
            </a:r>
            <a:r>
              <a:rPr lang="en-US" altLang="en-US" sz="2000" dirty="0" err="1">
                <a:solidFill>
                  <a:srgbClr val="000099"/>
                </a:solidFill>
                <a:latin typeface="+mj-lt"/>
                <a:cs typeface="Times New Roman" pitchFamily="18" charset="0"/>
              </a:rPr>
              <a:t>của</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các</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tầng</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lớp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giai</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cấp</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khác</a:t>
            </a:r>
            <a:r>
              <a:rPr lang="en-US" altLang="en-US" sz="2000" dirty="0">
                <a:solidFill>
                  <a:srgbClr val="000099"/>
                </a:solidFill>
                <a:latin typeface="+mj-lt"/>
                <a:cs typeface="Times New Roman" pitchFamily="18" charset="0"/>
              </a:rPr>
              <a:t> </a:t>
            </a:r>
            <a:r>
              <a:rPr lang="en-US" altLang="en-US" sz="2000" dirty="0" err="1">
                <a:solidFill>
                  <a:srgbClr val="000099"/>
                </a:solidFill>
                <a:latin typeface="+mj-lt"/>
                <a:cs typeface="Times New Roman" pitchFamily="18" charset="0"/>
              </a:rPr>
              <a:t>nhau</a:t>
            </a:r>
            <a:r>
              <a:rPr lang="en-US" altLang="en-US" sz="2000" dirty="0">
                <a:solidFill>
                  <a:srgbClr val="000099"/>
                </a:solidFill>
                <a:latin typeface="+mj-lt"/>
                <a:cs typeface="Times New Roman" pitchFamily="18" charset="0"/>
              </a:rPr>
              <a:t>.</a:t>
            </a:r>
          </a:p>
        </p:txBody>
      </p:sp>
    </p:spTree>
    <p:extLst>
      <p:ext uri="{BB962C8B-B14F-4D97-AF65-F5344CB8AC3E}">
        <p14:creationId xmlns:p14="http://schemas.microsoft.com/office/powerpoint/2010/main" val="1323735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795653"/>
                                        </p:tgtEl>
                                        <p:attrNameLst>
                                          <p:attrName>style.visibility</p:attrName>
                                        </p:attrNameLst>
                                      </p:cBhvr>
                                      <p:to>
                                        <p:strVal val="visible"/>
                                      </p:to>
                                    </p:set>
                                    <p:animEffect transition="in" filter="circle(in)">
                                      <p:cBhvr>
                                        <p:cTn id="7" dur="2000"/>
                                        <p:tgtEl>
                                          <p:spTgt spid="79565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circle(in)">
                                      <p:cBhvr>
                                        <p:cTn id="10" dur="2000"/>
                                        <p:tgtEl>
                                          <p:spTgt spid="13"/>
                                        </p:tgtEl>
                                      </p:cBhvr>
                                    </p:animEffect>
                                  </p:childTnLst>
                                </p:cTn>
                              </p:par>
                              <p:par>
                                <p:cTn id="11" presetID="6" presetClass="entr" presetSubtype="16" fill="hold" nodeType="withEffect">
                                  <p:stCondLst>
                                    <p:cond delay="0"/>
                                  </p:stCondLst>
                                  <p:childTnLst>
                                    <p:set>
                                      <p:cBhvr>
                                        <p:cTn id="12" dur="1" fill="hold">
                                          <p:stCondLst>
                                            <p:cond delay="0"/>
                                          </p:stCondLst>
                                        </p:cTn>
                                        <p:tgtEl>
                                          <p:spTgt spid="2050"/>
                                        </p:tgtEl>
                                        <p:attrNameLst>
                                          <p:attrName>style.visibility</p:attrName>
                                        </p:attrNameLst>
                                      </p:cBhvr>
                                      <p:to>
                                        <p:strVal val="visible"/>
                                      </p:to>
                                    </p:set>
                                    <p:animEffect transition="in" filter="circle(in)">
                                      <p:cBhvr>
                                        <p:cTn id="13" dur="2000"/>
                                        <p:tgtEl>
                                          <p:spTgt spid="2050"/>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heel(1)">
                                      <p:cBhvr>
                                        <p:cTn id="18"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 name="Google Shape;231;p26"/>
          <p:cNvSpPr/>
          <p:nvPr/>
        </p:nvSpPr>
        <p:spPr>
          <a:xfrm>
            <a:off x="3876327"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40">
              <a:buClr>
                <a:srgbClr val="000000"/>
              </a:buClr>
              <a:defRPr/>
            </a:pPr>
            <a:endParaRPr sz="1867" kern="0">
              <a:solidFill>
                <a:srgbClr val="1F1A33"/>
              </a:solidFill>
              <a:latin typeface="Arial"/>
              <a:cs typeface="Arial"/>
              <a:sym typeface="Arial"/>
              <a:rtl val="0"/>
            </a:endParaRPr>
          </a:p>
        </p:txBody>
      </p:sp>
      <p:sp>
        <p:nvSpPr>
          <p:cNvPr id="24" name="Rectangle 23"/>
          <p:cNvSpPr/>
          <p:nvPr/>
        </p:nvSpPr>
        <p:spPr>
          <a:xfrm>
            <a:off x="1083249"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pic>
        <p:nvPicPr>
          <p:cNvPr id="1026" name="Picture 2" descr="Đặt Câu Hỏi Hình ảnh PNG | Vector và các tập tin PSD | Tải về miễn phí trên  Pngtree">
            <a:extLst>
              <a:ext uri="{FF2B5EF4-FFF2-40B4-BE49-F238E27FC236}">
                <a16:creationId xmlns:a16="http://schemas.microsoft.com/office/drawing/2014/main" id="{15EF198D-0852-4781-91C1-991765DAEC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258" y="1132115"/>
            <a:ext cx="4176543" cy="4804229"/>
          </a:xfrm>
          <a:prstGeom prst="rect">
            <a:avLst/>
          </a:prstGeom>
          <a:noFill/>
          <a:extLst>
            <a:ext uri="{909E8E84-426E-40DD-AFC4-6F175D3DCCD1}">
              <a14:hiddenFill xmlns:a14="http://schemas.microsoft.com/office/drawing/2010/main">
                <a:solidFill>
                  <a:srgbClr val="FFFFFF"/>
                </a:solidFill>
              </a14:hiddenFill>
            </a:ext>
          </a:extLst>
        </p:spPr>
      </p:pic>
      <p:sp>
        <p:nvSpPr>
          <p:cNvPr id="3" name="Thought Bubble: Cloud 2">
            <a:extLst>
              <a:ext uri="{FF2B5EF4-FFF2-40B4-BE49-F238E27FC236}">
                <a16:creationId xmlns:a16="http://schemas.microsoft.com/office/drawing/2014/main" id="{FC512423-7D3C-490D-B686-15F9EE6BA7AA}"/>
              </a:ext>
            </a:extLst>
          </p:cNvPr>
          <p:cNvSpPr/>
          <p:nvPr/>
        </p:nvSpPr>
        <p:spPr>
          <a:xfrm>
            <a:off x="5029200" y="1571961"/>
            <a:ext cx="5943600" cy="2962865"/>
          </a:xfrm>
          <a:prstGeom prst="cloudCallout">
            <a:avLst/>
          </a:prstGeom>
          <a:solidFill>
            <a:srgbClr val="CCFFCC"/>
          </a:solidFill>
          <a:ln>
            <a:solidFill>
              <a:srgbClr val="00B050"/>
            </a:solidFill>
          </a:ln>
        </p:spPr>
        <p:style>
          <a:lnRef idx="1">
            <a:schemeClr val="accent2"/>
          </a:lnRef>
          <a:fillRef idx="2">
            <a:schemeClr val="accent2"/>
          </a:fillRef>
          <a:effectRef idx="1">
            <a:schemeClr val="accent2"/>
          </a:effectRef>
          <a:fontRef idx="minor">
            <a:schemeClr val="dk1"/>
          </a:fontRef>
        </p:style>
        <p:txBody>
          <a:bodyPr rtlCol="0" anchor="ctr"/>
          <a:lstStyle/>
          <a:p>
            <a:pPr algn="ctr"/>
            <a:r>
              <a:rPr lang="en-US" sz="2400" dirty="0" err="1">
                <a:solidFill>
                  <a:srgbClr val="002060"/>
                </a:solidFill>
                <a:latin typeface="Arial" panose="020B0604020202020204" pitchFamily="34" charset="0"/>
                <a:cs typeface="Arial" panose="020B0604020202020204" pitchFamily="34" charset="0"/>
              </a:rPr>
              <a:t>Nêu</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những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mâu</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thuẫn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xuất</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hiện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trong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xã</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hội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Việt</a:t>
            </a:r>
            <a:r>
              <a:rPr lang="en-US" sz="2400" dirty="0">
                <a:solidFill>
                  <a:srgbClr val="002060"/>
                </a:solidFill>
                <a:latin typeface="Arial" panose="020B0604020202020204" pitchFamily="34" charset="0"/>
                <a:cs typeface="Arial" panose="020B0604020202020204" pitchFamily="34" charset="0"/>
              </a:rPr>
              <a:t> Nam </a:t>
            </a:r>
            <a:r>
              <a:rPr lang="en-US" sz="2400" dirty="0" err="1">
                <a:solidFill>
                  <a:srgbClr val="002060"/>
                </a:solidFill>
                <a:latin typeface="Arial" panose="020B0604020202020204" pitchFamily="34" charset="0"/>
                <a:cs typeface="Arial" panose="020B0604020202020204" pitchFamily="34" charset="0"/>
              </a:rPr>
              <a:t>dưới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sự</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thống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trị</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của</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thực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dân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Pháp</a:t>
            </a:r>
            <a:r>
              <a:rPr lang="en-US" sz="2400" dirty="0">
                <a:solidFill>
                  <a:srgbClr val="002060"/>
                </a:solidFill>
                <a:latin typeface="Arial" panose="020B0604020202020204" pitchFamily="34" charset="0"/>
                <a:cs typeface="Arial" panose="020B0604020202020204" pitchFamily="34" charset="0"/>
              </a:rPr>
              <a:t>?</a:t>
            </a:r>
          </a:p>
        </p:txBody>
      </p:sp>
      <p:sp>
        <p:nvSpPr>
          <p:cNvPr id="8" name="Rectangle 7">
            <a:extLst>
              <a:ext uri="{FF2B5EF4-FFF2-40B4-BE49-F238E27FC236}">
                <a16:creationId xmlns:a16="http://schemas.microsoft.com/office/drawing/2014/main" id="{98FE7038-3164-4644-9BDC-4E26E38B0775}"/>
              </a:ext>
            </a:extLst>
          </p:cNvPr>
          <p:cNvSpPr/>
          <p:nvPr/>
        </p:nvSpPr>
        <p:spPr>
          <a:xfrm>
            <a:off x="4951283" y="321962"/>
            <a:ext cx="1830950" cy="523220"/>
          </a:xfrm>
          <a:prstGeom prst="rect">
            <a:avLst/>
          </a:prstGeom>
        </p:spPr>
        <p:txBody>
          <a:bodyPr wrap="none">
            <a:spAutoFit/>
          </a:bodyPr>
          <a:lstStyle/>
          <a:p>
            <a:r>
              <a:rPr lang="en-US" sz="2800" b="1" dirty="0" err="1">
                <a:solidFill>
                  <a:srgbClr val="660066"/>
                </a:solidFill>
              </a:rPr>
              <a:t>V</a:t>
            </a:r>
            <a:r>
              <a:rPr lang="en-US" sz="2800" b="1" u="sng" dirty="0" err="1">
                <a:solidFill>
                  <a:srgbClr val="660066"/>
                </a:solidFill>
              </a:rPr>
              <a:t>ề</a:t>
            </a:r>
            <a:r>
              <a:rPr lang="en-US" sz="2800" b="1" u="sng" dirty="0">
                <a:solidFill>
                  <a:srgbClr val="660066"/>
                </a:solidFill>
              </a:rPr>
              <a:t> </a:t>
            </a:r>
            <a:r>
              <a:rPr lang="en-US" sz="2800" b="1" u="sng" dirty="0" err="1">
                <a:solidFill>
                  <a:srgbClr val="660066"/>
                </a:solidFill>
              </a:rPr>
              <a:t>xã</a:t>
            </a:r>
            <a:r>
              <a:rPr lang="en-US" sz="2800" b="1" u="sng" dirty="0">
                <a:solidFill>
                  <a:srgbClr val="660066"/>
                </a:solidFill>
              </a:rPr>
              <a:t> </a:t>
            </a:r>
            <a:r>
              <a:rPr lang="en-US" sz="2800" b="1" u="sng" dirty="0" err="1">
                <a:solidFill>
                  <a:srgbClr val="660066"/>
                </a:solidFill>
              </a:rPr>
              <a:t>hộ</a:t>
            </a:r>
            <a:r>
              <a:rPr lang="en-US" sz="2800" b="1" dirty="0" err="1">
                <a:solidFill>
                  <a:srgbClr val="660066"/>
                </a:solidFill>
              </a:rPr>
              <a:t>i</a:t>
            </a:r>
            <a:r>
              <a:rPr lang="en-US" sz="2800" b="1" dirty="0">
                <a:solidFill>
                  <a:srgbClr val="660066"/>
                </a:solidFill>
              </a:rPr>
              <a:t>: </a:t>
            </a:r>
          </a:p>
        </p:txBody>
      </p:sp>
      <p:sp>
        <p:nvSpPr>
          <p:cNvPr id="9" name="Rectangle 2">
            <a:extLst>
              <a:ext uri="{FF2B5EF4-FFF2-40B4-BE49-F238E27FC236}">
                <a16:creationId xmlns:a16="http://schemas.microsoft.com/office/drawing/2014/main" id="{AB601FDB-9C7C-42CD-80CA-FE49371CEF85}"/>
              </a:ext>
            </a:extLst>
          </p:cNvPr>
          <p:cNvSpPr>
            <a:spLocks noChangeArrowheads="1"/>
          </p:cNvSpPr>
          <p:nvPr/>
        </p:nvSpPr>
        <p:spPr bwMode="auto">
          <a:xfrm>
            <a:off x="3696133" y="890373"/>
            <a:ext cx="617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Ø"/>
            </a:pPr>
            <a:r>
              <a:rPr lang="en-US" altLang="en-US" dirty="0" err="1">
                <a:solidFill>
                  <a:srgbClr val="FF0066"/>
                </a:solidFill>
                <a:cs typeface="Arial" panose="020B0604020202020204" pitchFamily="34" charset="0"/>
              </a:rPr>
              <a:t>Mâu</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thuẫn</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cơ</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bản</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trong</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xã</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hội</a:t>
            </a:r>
            <a:r>
              <a:rPr lang="en-US" altLang="en-US" dirty="0">
                <a:solidFill>
                  <a:srgbClr val="FF0066"/>
                </a:solidFill>
                <a:cs typeface="Arial" panose="020B0604020202020204" pitchFamily="34" charset="0"/>
              </a:rPr>
              <a:t> </a:t>
            </a:r>
            <a:r>
              <a:rPr lang="en-US" altLang="en-US" dirty="0" err="1">
                <a:solidFill>
                  <a:srgbClr val="FF0066"/>
                </a:solidFill>
                <a:cs typeface="Arial" panose="020B0604020202020204" pitchFamily="34" charset="0"/>
              </a:rPr>
              <a:t>Việt</a:t>
            </a:r>
            <a:r>
              <a:rPr lang="en-US" altLang="en-US" dirty="0">
                <a:solidFill>
                  <a:srgbClr val="FF0066"/>
                </a:solidFill>
                <a:cs typeface="Arial" panose="020B0604020202020204" pitchFamily="34" charset="0"/>
              </a:rPr>
              <a:t> Nam</a:t>
            </a:r>
          </a:p>
        </p:txBody>
      </p:sp>
    </p:spTree>
    <p:extLst>
      <p:ext uri="{BB962C8B-B14F-4D97-AF65-F5344CB8AC3E}">
        <p14:creationId xmlns:p14="http://schemas.microsoft.com/office/powerpoint/2010/main" val="3184599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1000" fill="hold"/>
                                        <p:tgtEl>
                                          <p:spTgt spid="9"/>
                                        </p:tgtEl>
                                        <p:attrNameLst>
                                          <p:attrName>ppt_w</p:attrName>
                                        </p:attrNameLst>
                                      </p:cBhvr>
                                      <p:tavLst>
                                        <p:tav tm="0">
                                          <p:val>
                                            <p:fltVal val="0"/>
                                          </p:val>
                                        </p:tav>
                                        <p:tav tm="100000">
                                          <p:val>
                                            <p:strVal val="#ppt_w"/>
                                          </p:val>
                                        </p:tav>
                                      </p:tavLst>
                                    </p:anim>
                                    <p:anim calcmode="lin" valueType="num">
                                      <p:cBhvr>
                                        <p:cTn id="16" dur="1000" fill="hold"/>
                                        <p:tgtEl>
                                          <p:spTgt spid="9"/>
                                        </p:tgtEl>
                                        <p:attrNameLst>
                                          <p:attrName>ppt_h</p:attrName>
                                        </p:attrNameLst>
                                      </p:cBhvr>
                                      <p:tavLst>
                                        <p:tav tm="0">
                                          <p:val>
                                            <p:fltVal val="0"/>
                                          </p:val>
                                        </p:tav>
                                        <p:tav tm="100000">
                                          <p:val>
                                            <p:strVal val="#ppt_h"/>
                                          </p:val>
                                        </p:tav>
                                      </p:tavLst>
                                    </p:anim>
                                    <p:anim calcmode="lin" valueType="num">
                                      <p:cBhvr>
                                        <p:cTn id="17" dur="1000" fill="hold"/>
                                        <p:tgtEl>
                                          <p:spTgt spid="9"/>
                                        </p:tgtEl>
                                        <p:attrNameLst>
                                          <p:attrName>style.rotation</p:attrName>
                                        </p:attrNameLst>
                                      </p:cBhvr>
                                      <p:tavLst>
                                        <p:tav tm="0">
                                          <p:val>
                                            <p:fltVal val="90"/>
                                          </p:val>
                                        </p:tav>
                                        <p:tav tm="100000">
                                          <p:val>
                                            <p:fltVal val="0"/>
                                          </p:val>
                                        </p:tav>
                                      </p:tavLst>
                                    </p:anim>
                                    <p:animEffect transition="in" filter="fade">
                                      <p:cBhvr>
                                        <p:cTn id="18"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책 배경 배경 사진, 책 배경 무료 다운로드를위한 배경 벡터 및 PSD 파일| Png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11">
            <a:extLst>
              <a:ext uri="{FF2B5EF4-FFF2-40B4-BE49-F238E27FC236}">
                <a16:creationId xmlns:a16="http://schemas.microsoft.com/office/drawing/2014/main" id="{B5850837-04B1-4204-8952-34FF502BF7C4}"/>
              </a:ext>
            </a:extLst>
          </p:cNvPr>
          <p:cNvGrpSpPr>
            <a:grpSpLocks/>
          </p:cNvGrpSpPr>
          <p:nvPr/>
        </p:nvGrpSpPr>
        <p:grpSpPr bwMode="auto">
          <a:xfrm>
            <a:off x="2002127" y="1680445"/>
            <a:ext cx="8229600" cy="3947013"/>
            <a:chOff x="2610" y="1720"/>
            <a:chExt cx="3765" cy="1238"/>
          </a:xfrm>
          <a:solidFill>
            <a:srgbClr val="3333CC"/>
          </a:solidFill>
        </p:grpSpPr>
        <p:sp>
          <p:nvSpPr>
            <p:cNvPr id="4" name="Oval 12">
              <a:extLst>
                <a:ext uri="{FF2B5EF4-FFF2-40B4-BE49-F238E27FC236}">
                  <a16:creationId xmlns:a16="http://schemas.microsoft.com/office/drawing/2014/main" id="{089EA64D-CE8F-4C25-9901-DCB35BF9DAD0}"/>
                </a:ext>
              </a:extLst>
            </p:cNvPr>
            <p:cNvSpPr>
              <a:spLocks noChangeArrowheads="1"/>
            </p:cNvSpPr>
            <p:nvPr/>
          </p:nvSpPr>
          <p:spPr bwMode="auto">
            <a:xfrm>
              <a:off x="2610" y="1720"/>
              <a:ext cx="3765" cy="1238"/>
            </a:xfrm>
            <a:prstGeom prst="ellipse">
              <a:avLst/>
            </a:prstGeom>
            <a:grpFill/>
            <a:ln w="38100">
              <a:solidFill>
                <a:schemeClr val="bg1"/>
              </a:solidFill>
              <a:round/>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eaLnBrk="1" hangingPunct="1">
                <a:spcBef>
                  <a:spcPct val="0"/>
                </a:spcBef>
                <a:buFontTx/>
                <a:buNone/>
                <a:defRPr/>
              </a:pPr>
              <a:endParaRPr lang="en-US" altLang="en-US" sz="2000">
                <a:cs typeface="Arial" panose="020B0604020202020204" pitchFamily="34" charset="0"/>
              </a:endParaRPr>
            </a:p>
          </p:txBody>
        </p:sp>
        <p:grpSp>
          <p:nvGrpSpPr>
            <p:cNvPr id="5" name="Group 13">
              <a:extLst>
                <a:ext uri="{FF2B5EF4-FFF2-40B4-BE49-F238E27FC236}">
                  <a16:creationId xmlns:a16="http://schemas.microsoft.com/office/drawing/2014/main" id="{E1EB060D-60CA-43D2-8030-C64CFA5FA278}"/>
                </a:ext>
              </a:extLst>
            </p:cNvPr>
            <p:cNvGrpSpPr>
              <a:grpSpLocks/>
            </p:cNvGrpSpPr>
            <p:nvPr/>
          </p:nvGrpSpPr>
          <p:grpSpPr bwMode="auto">
            <a:xfrm>
              <a:off x="3396" y="1974"/>
              <a:ext cx="2301" cy="309"/>
              <a:chOff x="3396" y="2155"/>
              <a:chExt cx="2301" cy="309"/>
            </a:xfrm>
            <a:grpFill/>
          </p:grpSpPr>
          <p:sp>
            <p:nvSpPr>
              <p:cNvPr id="9" name="AutoShape 14">
                <a:extLst>
                  <a:ext uri="{FF2B5EF4-FFF2-40B4-BE49-F238E27FC236}">
                    <a16:creationId xmlns:a16="http://schemas.microsoft.com/office/drawing/2014/main" id="{CFB85710-C4E8-4833-B3C6-FB393C327EC1}"/>
                  </a:ext>
                </a:extLst>
              </p:cNvPr>
              <p:cNvSpPr>
                <a:spLocks noChangeArrowheads="1"/>
              </p:cNvSpPr>
              <p:nvPr/>
            </p:nvSpPr>
            <p:spPr bwMode="auto">
              <a:xfrm>
                <a:off x="3396" y="2160"/>
                <a:ext cx="1183" cy="304"/>
              </a:xfrm>
              <a:prstGeom prst="homePlate">
                <a:avLst>
                  <a:gd name="adj" fmla="val 60474"/>
                </a:avLst>
              </a:prstGeom>
              <a:grpFill/>
              <a:ln w="38100">
                <a:solidFill>
                  <a:schemeClr val="bg1"/>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algn="ctr" eaLnBrk="1" hangingPunct="1">
                  <a:spcBef>
                    <a:spcPct val="0"/>
                  </a:spcBef>
                  <a:buFontTx/>
                  <a:buNone/>
                  <a:defRPr/>
                </a:pPr>
                <a:r>
                  <a:rPr lang="en-US" altLang="en-US" sz="2000" b="1" dirty="0" err="1">
                    <a:solidFill>
                      <a:schemeClr val="bg1"/>
                    </a:solidFill>
                    <a:cs typeface="Arial" panose="020B0604020202020204" pitchFamily="34" charset="0"/>
                  </a:rPr>
                  <a:t>Dân</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tộc</a:t>
                </a:r>
                <a:endParaRPr lang="en-US" altLang="en-US" sz="2000" b="1" dirty="0">
                  <a:solidFill>
                    <a:schemeClr val="bg1"/>
                  </a:solidFill>
                  <a:cs typeface="Arial" panose="020B0604020202020204" pitchFamily="34" charset="0"/>
                </a:endParaRPr>
              </a:p>
              <a:p>
                <a:pPr algn="ctr" eaLnBrk="1" hangingPunct="1">
                  <a:spcBef>
                    <a:spcPct val="0"/>
                  </a:spcBef>
                  <a:buFontTx/>
                  <a:buNone/>
                  <a:defRPr/>
                </a:pPr>
                <a:r>
                  <a:rPr lang="en-US" altLang="en-US" sz="2000" b="1" dirty="0" err="1">
                    <a:solidFill>
                      <a:schemeClr val="bg1"/>
                    </a:solidFill>
                    <a:cs typeface="Arial" panose="020B0604020202020204" pitchFamily="34" charset="0"/>
                  </a:rPr>
                  <a:t>Việt</a:t>
                </a:r>
                <a:r>
                  <a:rPr lang="en-US" altLang="en-US" sz="2000" b="1" dirty="0">
                    <a:solidFill>
                      <a:schemeClr val="bg1"/>
                    </a:solidFill>
                    <a:cs typeface="Arial" panose="020B0604020202020204" pitchFamily="34" charset="0"/>
                  </a:rPr>
                  <a:t> Nam</a:t>
                </a:r>
              </a:p>
            </p:txBody>
          </p:sp>
          <p:sp>
            <p:nvSpPr>
              <p:cNvPr id="10" name="AutoShape 15">
                <a:extLst>
                  <a:ext uri="{FF2B5EF4-FFF2-40B4-BE49-F238E27FC236}">
                    <a16:creationId xmlns:a16="http://schemas.microsoft.com/office/drawing/2014/main" id="{1CB960D4-2E43-46A6-89A8-D93C6FE72E63}"/>
                  </a:ext>
                </a:extLst>
              </p:cNvPr>
              <p:cNvSpPr>
                <a:spLocks noChangeArrowheads="1"/>
              </p:cNvSpPr>
              <p:nvPr/>
            </p:nvSpPr>
            <p:spPr bwMode="auto">
              <a:xfrm rot="10800000">
                <a:off x="4596" y="2155"/>
                <a:ext cx="1101" cy="309"/>
              </a:xfrm>
              <a:prstGeom prst="homePlate">
                <a:avLst>
                  <a:gd name="adj" fmla="val 60474"/>
                </a:avLst>
              </a:prstGeom>
              <a:grpFill/>
              <a:ln w="38100">
                <a:solidFill>
                  <a:schemeClr val="bg1"/>
                </a:solidFill>
                <a:miter lim="800000"/>
                <a:headEnd/>
                <a:tailEnd/>
              </a:ln>
            </p:spPr>
            <p:txBody>
              <a:bodyPr rot="10800000"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algn="ctr" eaLnBrk="1" hangingPunct="1">
                  <a:spcBef>
                    <a:spcPct val="0"/>
                  </a:spcBef>
                  <a:buFontTx/>
                  <a:buNone/>
                  <a:defRPr/>
                </a:pPr>
                <a:r>
                  <a:rPr lang="en-US" altLang="en-US" sz="2000" b="1" dirty="0" err="1">
                    <a:solidFill>
                      <a:schemeClr val="bg1"/>
                    </a:solidFill>
                    <a:cs typeface="Arial" panose="020B0604020202020204" pitchFamily="34" charset="0"/>
                  </a:rPr>
                  <a:t>Đế</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quốc</a:t>
                </a:r>
                <a:endParaRPr lang="en-US" altLang="en-US" sz="2000" b="1" dirty="0">
                  <a:solidFill>
                    <a:schemeClr val="bg1"/>
                  </a:solidFill>
                  <a:cs typeface="Arial" panose="020B0604020202020204" pitchFamily="34" charset="0"/>
                </a:endParaRPr>
              </a:p>
              <a:p>
                <a:pPr algn="ctr" eaLnBrk="1" hangingPunct="1">
                  <a:spcBef>
                    <a:spcPct val="0"/>
                  </a:spcBef>
                  <a:buFontTx/>
                  <a:buNone/>
                  <a:defRPr/>
                </a:pPr>
                <a:r>
                  <a:rPr lang="en-US" altLang="en-US" sz="2000" b="1" dirty="0" err="1">
                    <a:solidFill>
                      <a:schemeClr val="bg1"/>
                    </a:solidFill>
                    <a:cs typeface="Arial" panose="020B0604020202020204" pitchFamily="34" charset="0"/>
                  </a:rPr>
                  <a:t>Pháp</a:t>
                </a:r>
                <a:endParaRPr lang="en-US" altLang="en-US" sz="2000" b="1" dirty="0">
                  <a:solidFill>
                    <a:schemeClr val="bg1"/>
                  </a:solidFill>
                  <a:cs typeface="Arial" panose="020B0604020202020204" pitchFamily="34" charset="0"/>
                </a:endParaRPr>
              </a:p>
            </p:txBody>
          </p:sp>
        </p:grpSp>
        <p:grpSp>
          <p:nvGrpSpPr>
            <p:cNvPr id="6" name="Group 16">
              <a:extLst>
                <a:ext uri="{FF2B5EF4-FFF2-40B4-BE49-F238E27FC236}">
                  <a16:creationId xmlns:a16="http://schemas.microsoft.com/office/drawing/2014/main" id="{DCA96CF4-9F7A-4C31-A4B4-D2110637881F}"/>
                </a:ext>
              </a:extLst>
            </p:cNvPr>
            <p:cNvGrpSpPr>
              <a:grpSpLocks/>
            </p:cNvGrpSpPr>
            <p:nvPr/>
          </p:nvGrpSpPr>
          <p:grpSpPr bwMode="auto">
            <a:xfrm>
              <a:off x="3406" y="2536"/>
              <a:ext cx="2326" cy="271"/>
              <a:chOff x="3495" y="1605"/>
              <a:chExt cx="2362" cy="490"/>
            </a:xfrm>
            <a:grpFill/>
          </p:grpSpPr>
          <p:sp>
            <p:nvSpPr>
              <p:cNvPr id="7" name="AutoShape 17">
                <a:extLst>
                  <a:ext uri="{FF2B5EF4-FFF2-40B4-BE49-F238E27FC236}">
                    <a16:creationId xmlns:a16="http://schemas.microsoft.com/office/drawing/2014/main" id="{06EF9C55-499D-4F4A-8DF2-13A5CFF78CF7}"/>
                  </a:ext>
                </a:extLst>
              </p:cNvPr>
              <p:cNvSpPr>
                <a:spLocks noChangeArrowheads="1"/>
              </p:cNvSpPr>
              <p:nvPr/>
            </p:nvSpPr>
            <p:spPr bwMode="auto">
              <a:xfrm>
                <a:off x="3495" y="1605"/>
                <a:ext cx="1181" cy="490"/>
              </a:xfrm>
              <a:prstGeom prst="homePlate">
                <a:avLst>
                  <a:gd name="adj" fmla="val 33919"/>
                </a:avLst>
              </a:prstGeom>
              <a:grpFill/>
              <a:ln w="38100">
                <a:solidFill>
                  <a:schemeClr val="bg1"/>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algn="ctr" eaLnBrk="1" hangingPunct="1">
                  <a:spcBef>
                    <a:spcPct val="0"/>
                  </a:spcBef>
                  <a:buFontTx/>
                  <a:buNone/>
                  <a:defRPr/>
                </a:pPr>
                <a:r>
                  <a:rPr lang="en-US" altLang="en-US" sz="2000" b="1" dirty="0" err="1">
                    <a:solidFill>
                      <a:schemeClr val="bg1"/>
                    </a:solidFill>
                    <a:cs typeface="Arial" panose="020B0604020202020204" pitchFamily="34" charset="0"/>
                  </a:rPr>
                  <a:t>Nông</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dân</a:t>
                </a:r>
                <a:endParaRPr lang="en-US" altLang="en-US" sz="2000" b="1" dirty="0">
                  <a:solidFill>
                    <a:schemeClr val="bg1"/>
                  </a:solidFill>
                  <a:cs typeface="Arial" panose="020B0604020202020204" pitchFamily="34" charset="0"/>
                </a:endParaRPr>
              </a:p>
              <a:p>
                <a:pPr algn="ctr" eaLnBrk="1" hangingPunct="1">
                  <a:spcBef>
                    <a:spcPct val="0"/>
                  </a:spcBef>
                  <a:buFontTx/>
                  <a:buNone/>
                  <a:defRPr/>
                </a:pPr>
                <a:r>
                  <a:rPr lang="en-US" altLang="en-US" sz="2000" b="1" dirty="0" err="1">
                    <a:solidFill>
                      <a:schemeClr val="bg1"/>
                    </a:solidFill>
                    <a:cs typeface="Arial" panose="020B0604020202020204" pitchFamily="34" charset="0"/>
                  </a:rPr>
                  <a:t>Việt</a:t>
                </a:r>
                <a:r>
                  <a:rPr lang="en-US" altLang="en-US" sz="2000" b="1" dirty="0">
                    <a:solidFill>
                      <a:schemeClr val="bg1"/>
                    </a:solidFill>
                    <a:cs typeface="Arial" panose="020B0604020202020204" pitchFamily="34" charset="0"/>
                  </a:rPr>
                  <a:t> Nam</a:t>
                </a:r>
              </a:p>
            </p:txBody>
          </p:sp>
          <p:sp>
            <p:nvSpPr>
              <p:cNvPr id="8" name="AutoShape 18">
                <a:extLst>
                  <a:ext uri="{FF2B5EF4-FFF2-40B4-BE49-F238E27FC236}">
                    <a16:creationId xmlns:a16="http://schemas.microsoft.com/office/drawing/2014/main" id="{4EDA15C5-E650-44BD-82E9-92FD7D6392FB}"/>
                  </a:ext>
                </a:extLst>
              </p:cNvPr>
              <p:cNvSpPr>
                <a:spLocks noChangeArrowheads="1"/>
              </p:cNvSpPr>
              <p:nvPr/>
            </p:nvSpPr>
            <p:spPr bwMode="auto">
              <a:xfrm rot="10800000">
                <a:off x="4676" y="1610"/>
                <a:ext cx="1181" cy="485"/>
              </a:xfrm>
              <a:prstGeom prst="homePlate">
                <a:avLst>
                  <a:gd name="adj" fmla="val 33919"/>
                </a:avLst>
              </a:prstGeom>
              <a:grpFill/>
              <a:ln w="38100">
                <a:solidFill>
                  <a:schemeClr val="bg1"/>
                </a:solidFill>
                <a:miter lim="800000"/>
                <a:headEnd/>
                <a:tailEnd/>
              </a:ln>
            </p:spPr>
            <p:txBody>
              <a:bodyPr rot="10800000"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algn="ctr" eaLnBrk="1" hangingPunct="1">
                  <a:spcBef>
                    <a:spcPct val="0"/>
                  </a:spcBef>
                  <a:buFontTx/>
                  <a:buNone/>
                  <a:defRPr/>
                </a:pPr>
                <a:r>
                  <a:rPr lang="en-US" altLang="en-US" sz="2000" b="1" dirty="0" err="1">
                    <a:solidFill>
                      <a:schemeClr val="bg1"/>
                    </a:solidFill>
                    <a:cs typeface="Arial" panose="020B0604020202020204" pitchFamily="34" charset="0"/>
                  </a:rPr>
                  <a:t>Địa</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chủ</a:t>
                </a:r>
                <a:endParaRPr lang="en-US" altLang="en-US" sz="2000" b="1" dirty="0">
                  <a:solidFill>
                    <a:schemeClr val="bg1"/>
                  </a:solidFill>
                  <a:cs typeface="Arial" panose="020B0604020202020204" pitchFamily="34" charset="0"/>
                </a:endParaRPr>
              </a:p>
              <a:p>
                <a:pPr algn="ctr" eaLnBrk="1" hangingPunct="1">
                  <a:spcBef>
                    <a:spcPct val="0"/>
                  </a:spcBef>
                  <a:buFontTx/>
                  <a:buNone/>
                  <a:defRPr/>
                </a:pPr>
                <a:r>
                  <a:rPr lang="en-US" altLang="en-US" sz="2000" b="1" dirty="0" err="1">
                    <a:solidFill>
                      <a:schemeClr val="bg1"/>
                    </a:solidFill>
                    <a:cs typeface="Arial" panose="020B0604020202020204" pitchFamily="34" charset="0"/>
                  </a:rPr>
                  <a:t>phong</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kiến</a:t>
                </a:r>
                <a:r>
                  <a:rPr lang="en-US" altLang="en-US" sz="2000" b="1" dirty="0">
                    <a:solidFill>
                      <a:schemeClr val="bg1"/>
                    </a:solidFill>
                    <a:cs typeface="Arial" panose="020B0604020202020204" pitchFamily="34" charset="0"/>
                  </a:rPr>
                  <a:t> </a:t>
                </a:r>
              </a:p>
            </p:txBody>
          </p:sp>
        </p:grpSp>
      </p:grpSp>
      <p:sp>
        <p:nvSpPr>
          <p:cNvPr id="11" name="Rectangle 19">
            <a:extLst>
              <a:ext uri="{FF2B5EF4-FFF2-40B4-BE49-F238E27FC236}">
                <a16:creationId xmlns:a16="http://schemas.microsoft.com/office/drawing/2014/main" id="{12A5C5C5-A398-4F4A-9732-A071BFDD8358}"/>
              </a:ext>
            </a:extLst>
          </p:cNvPr>
          <p:cNvSpPr>
            <a:spLocks noChangeArrowheads="1"/>
          </p:cNvSpPr>
          <p:nvPr/>
        </p:nvSpPr>
        <p:spPr bwMode="auto">
          <a:xfrm>
            <a:off x="5735639" y="4652964"/>
            <a:ext cx="40163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n-US" altLang="en-US" sz="2000" b="1">
              <a:solidFill>
                <a:srgbClr val="FF0000"/>
              </a:solidFill>
              <a:cs typeface="Arial" panose="020B0604020202020204" pitchFamily="34" charset="0"/>
            </a:endParaRPr>
          </a:p>
        </p:txBody>
      </p:sp>
      <p:sp>
        <p:nvSpPr>
          <p:cNvPr id="12" name="Rectangle 2">
            <a:extLst>
              <a:ext uri="{FF2B5EF4-FFF2-40B4-BE49-F238E27FC236}">
                <a16:creationId xmlns:a16="http://schemas.microsoft.com/office/drawing/2014/main" id="{D25135FE-C54F-4E26-91A2-C37CF3207694}"/>
              </a:ext>
            </a:extLst>
          </p:cNvPr>
          <p:cNvSpPr>
            <a:spLocks noChangeArrowheads="1"/>
          </p:cNvSpPr>
          <p:nvPr/>
        </p:nvSpPr>
        <p:spPr bwMode="auto">
          <a:xfrm>
            <a:off x="2513014" y="1199024"/>
            <a:ext cx="7239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Ø"/>
            </a:pPr>
            <a:r>
              <a:rPr lang="en-US" altLang="en-US" b="1" dirty="0" err="1">
                <a:solidFill>
                  <a:srgbClr val="000000"/>
                </a:solidFill>
                <a:latin typeface="+mj-lt"/>
                <a:cs typeface="Times New Roman" panose="02020603050405020304" pitchFamily="18" charset="0"/>
              </a:rPr>
              <a:t>Mâu</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thuẫn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cơ</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bản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trong</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xã</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hội</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Việt</a:t>
            </a:r>
            <a:r>
              <a:rPr lang="en-US" altLang="en-US" b="1" dirty="0">
                <a:solidFill>
                  <a:srgbClr val="000000"/>
                </a:solidFill>
                <a:latin typeface="+mj-lt"/>
                <a:cs typeface="Times New Roman" panose="02020603050405020304" pitchFamily="18" charset="0"/>
              </a:rPr>
              <a:t> Nam</a:t>
            </a:r>
          </a:p>
        </p:txBody>
      </p:sp>
      <p:sp>
        <p:nvSpPr>
          <p:cNvPr id="13" name="Text Box 48">
            <a:extLst>
              <a:ext uri="{FF2B5EF4-FFF2-40B4-BE49-F238E27FC236}">
                <a16:creationId xmlns:a16="http://schemas.microsoft.com/office/drawing/2014/main" id="{7D94E355-297F-4304-81EC-9606640E0942}"/>
              </a:ext>
            </a:extLst>
          </p:cNvPr>
          <p:cNvSpPr txBox="1">
            <a:spLocks noChangeArrowheads="1"/>
          </p:cNvSpPr>
          <p:nvPr/>
        </p:nvSpPr>
        <p:spPr bwMode="auto">
          <a:xfrm>
            <a:off x="4178656" y="1931478"/>
            <a:ext cx="38765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457200" indent="-457200" algn="ctr">
              <a:spcBef>
                <a:spcPct val="50000"/>
              </a:spcBef>
              <a:buFont typeface="Wingdings" panose="05000000000000000000" pitchFamily="2" charset="2"/>
              <a:buChar char="v"/>
            </a:pPr>
            <a:r>
              <a:rPr lang="en-US" sz="2000" b="1" dirty="0" err="1">
                <a:solidFill>
                  <a:srgbClr val="FFFF00"/>
                </a:solidFill>
                <a:latin typeface="Arial" panose="020B0604020202020204" pitchFamily="34" charset="0"/>
                <a:cs typeface="Arial" panose="020B0604020202020204" pitchFamily="34" charset="0"/>
              </a:rPr>
              <a:t>Mâu</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thuẫn</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dân</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tộc</a:t>
            </a:r>
            <a:endParaRPr lang="en-US" sz="2000" b="1" dirty="0">
              <a:solidFill>
                <a:srgbClr val="FFFF00"/>
              </a:solidFill>
              <a:latin typeface="Arial" panose="020B0604020202020204" pitchFamily="34" charset="0"/>
              <a:cs typeface="Arial" panose="020B0604020202020204" pitchFamily="34" charset="0"/>
            </a:endParaRPr>
          </a:p>
        </p:txBody>
      </p:sp>
      <p:sp>
        <p:nvSpPr>
          <p:cNvPr id="14" name="Text Box 50">
            <a:extLst>
              <a:ext uri="{FF2B5EF4-FFF2-40B4-BE49-F238E27FC236}">
                <a16:creationId xmlns:a16="http://schemas.microsoft.com/office/drawing/2014/main" id="{2726D438-67B4-4319-A15F-D0B399C6D45E}"/>
              </a:ext>
            </a:extLst>
          </p:cNvPr>
          <p:cNvSpPr txBox="1">
            <a:spLocks noChangeArrowheads="1"/>
          </p:cNvSpPr>
          <p:nvPr/>
        </p:nvSpPr>
        <p:spPr bwMode="auto">
          <a:xfrm>
            <a:off x="4705598" y="3712971"/>
            <a:ext cx="43596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457200" indent="-457200">
              <a:spcBef>
                <a:spcPct val="50000"/>
              </a:spcBef>
              <a:buFont typeface="Wingdings" panose="05000000000000000000" pitchFamily="2" charset="2"/>
              <a:buChar char="v"/>
            </a:pPr>
            <a:r>
              <a:rPr lang="en-US" sz="2000" b="1" dirty="0" err="1">
                <a:solidFill>
                  <a:srgbClr val="FFFF00"/>
                </a:solidFill>
                <a:latin typeface="Arial" panose="020B0604020202020204" pitchFamily="34" charset="0"/>
                <a:cs typeface="Arial" panose="020B0604020202020204" pitchFamily="34" charset="0"/>
              </a:rPr>
              <a:t>Mâu</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thuẫn</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giai</a:t>
            </a:r>
            <a:r>
              <a:rPr lang="en-US" sz="2000" b="1" dirty="0">
                <a:solidFill>
                  <a:srgbClr val="FFFF00"/>
                </a:solidFill>
                <a:latin typeface="Arial" panose="020B0604020202020204" pitchFamily="34" charset="0"/>
                <a:cs typeface="Arial" panose="020B0604020202020204" pitchFamily="34" charset="0"/>
              </a:rPr>
              <a:t> </a:t>
            </a:r>
            <a:r>
              <a:rPr lang="en-US" sz="2000" b="1" dirty="0" err="1">
                <a:solidFill>
                  <a:srgbClr val="FFFF00"/>
                </a:solidFill>
                <a:latin typeface="Arial" panose="020B0604020202020204" pitchFamily="34" charset="0"/>
                <a:cs typeface="Arial" panose="020B0604020202020204" pitchFamily="34" charset="0"/>
              </a:rPr>
              <a:t>cấp</a:t>
            </a:r>
            <a:endParaRPr lang="en-US" sz="2000" b="1" dirty="0">
              <a:solidFill>
                <a:srgbClr val="FFFF00"/>
              </a:solidFill>
              <a:latin typeface="Arial" panose="020B06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AD3E06E7-2ECE-46B2-82E3-18B9DA3D3536}"/>
              </a:ext>
            </a:extLst>
          </p:cNvPr>
          <p:cNvSpPr/>
          <p:nvPr/>
        </p:nvSpPr>
        <p:spPr>
          <a:xfrm>
            <a:off x="1461092" y="6173165"/>
            <a:ext cx="10058399" cy="461665"/>
          </a:xfrm>
          <a:prstGeom prst="rect">
            <a:avLst/>
          </a:prstGeom>
        </p:spPr>
        <p:txBody>
          <a:bodyPr wrap="square">
            <a:spAutoFit/>
          </a:bodyPr>
          <a:lstStyle/>
          <a:p>
            <a:pPr algn="ctr">
              <a:buFont typeface="Wingdings" panose="05000000000000000000" pitchFamily="2" charset="2"/>
              <a:buNone/>
            </a:pPr>
            <a:r>
              <a:rPr lang="en-US" sz="2400" b="1" dirty="0" err="1">
                <a:solidFill>
                  <a:schemeClr val="bg1"/>
                </a:solidFill>
                <a:latin typeface="+mj-lt"/>
              </a:rPr>
              <a:t>Nhiệm</a:t>
            </a:r>
            <a:r>
              <a:rPr lang="en-US" sz="2400" b="1" dirty="0">
                <a:solidFill>
                  <a:schemeClr val="bg1"/>
                </a:solidFill>
                <a:latin typeface="+mj-lt"/>
              </a:rPr>
              <a:t> vụ </a:t>
            </a:r>
            <a:r>
              <a:rPr lang="en-US" sz="2400" b="1" dirty="0" err="1">
                <a:solidFill>
                  <a:schemeClr val="bg1"/>
                </a:solidFill>
                <a:latin typeface="+mj-lt"/>
              </a:rPr>
              <a:t>cơ</a:t>
            </a:r>
            <a:r>
              <a:rPr lang="en-US" sz="2400" b="1" dirty="0">
                <a:solidFill>
                  <a:schemeClr val="bg1"/>
                </a:solidFill>
                <a:latin typeface="+mj-lt"/>
              </a:rPr>
              <a:t> </a:t>
            </a:r>
            <a:r>
              <a:rPr lang="en-US" sz="2400" b="1" dirty="0" err="1">
                <a:solidFill>
                  <a:schemeClr val="bg1"/>
                </a:solidFill>
                <a:latin typeface="+mj-lt"/>
              </a:rPr>
              <a:t>bản</a:t>
            </a:r>
            <a:r>
              <a:rPr lang="en-US" sz="2400" b="1" dirty="0">
                <a:solidFill>
                  <a:schemeClr val="bg1"/>
                </a:solidFill>
                <a:latin typeface="+mj-lt"/>
              </a:rPr>
              <a:t> </a:t>
            </a:r>
            <a:r>
              <a:rPr lang="en-US" sz="2400" b="1" dirty="0" err="1">
                <a:solidFill>
                  <a:schemeClr val="bg1"/>
                </a:solidFill>
                <a:latin typeface="+mj-lt"/>
              </a:rPr>
              <a:t>của</a:t>
            </a:r>
            <a:r>
              <a:rPr lang="en-US" sz="2400" b="1" dirty="0">
                <a:solidFill>
                  <a:schemeClr val="bg1"/>
                </a:solidFill>
                <a:latin typeface="+mj-lt"/>
              </a:rPr>
              <a:t> CMVN: </a:t>
            </a:r>
            <a:r>
              <a:rPr lang="en-US" sz="2400" b="1" dirty="0" err="1">
                <a:solidFill>
                  <a:schemeClr val="bg1"/>
                </a:solidFill>
                <a:latin typeface="+mj-lt"/>
              </a:rPr>
              <a:t>Ðánh</a:t>
            </a:r>
            <a:r>
              <a:rPr lang="en-US" sz="2400" b="1" dirty="0">
                <a:solidFill>
                  <a:schemeClr val="bg1"/>
                </a:solidFill>
                <a:latin typeface="+mj-lt"/>
              </a:rPr>
              <a:t> </a:t>
            </a:r>
            <a:r>
              <a:rPr lang="en-US" sz="2400" b="1" dirty="0" err="1">
                <a:solidFill>
                  <a:schemeClr val="bg1"/>
                </a:solidFill>
                <a:latin typeface="+mj-lt"/>
              </a:rPr>
              <a:t>đuổi</a:t>
            </a:r>
            <a:r>
              <a:rPr lang="en-US" sz="2400" b="1" dirty="0">
                <a:solidFill>
                  <a:schemeClr val="bg1"/>
                </a:solidFill>
                <a:latin typeface="+mj-lt"/>
              </a:rPr>
              <a:t> </a:t>
            </a:r>
            <a:r>
              <a:rPr lang="en-US" sz="2400" b="1" dirty="0" err="1">
                <a:solidFill>
                  <a:schemeClr val="bg1"/>
                </a:solidFill>
                <a:latin typeface="+mj-lt"/>
              </a:rPr>
              <a:t>thực</a:t>
            </a:r>
            <a:r>
              <a:rPr lang="en-US" sz="2400" b="1" dirty="0">
                <a:solidFill>
                  <a:schemeClr val="bg1"/>
                </a:solidFill>
                <a:latin typeface="+mj-lt"/>
              </a:rPr>
              <a:t> </a:t>
            </a:r>
            <a:r>
              <a:rPr lang="en-US" sz="2400" b="1" dirty="0" err="1">
                <a:solidFill>
                  <a:schemeClr val="bg1"/>
                </a:solidFill>
                <a:latin typeface="+mj-lt"/>
              </a:rPr>
              <a:t>dân</a:t>
            </a:r>
            <a:r>
              <a:rPr lang="en-US" sz="2400" b="1" dirty="0">
                <a:solidFill>
                  <a:schemeClr val="bg1"/>
                </a:solidFill>
                <a:latin typeface="+mj-lt"/>
              </a:rPr>
              <a:t> </a:t>
            </a:r>
            <a:r>
              <a:rPr lang="en-US" sz="2400" b="1" dirty="0" err="1">
                <a:solidFill>
                  <a:schemeClr val="bg1"/>
                </a:solidFill>
                <a:latin typeface="+mj-lt"/>
              </a:rPr>
              <a:t>Pháp</a:t>
            </a:r>
            <a:r>
              <a:rPr lang="en-US" sz="2400" b="1" dirty="0">
                <a:solidFill>
                  <a:schemeClr val="bg1"/>
                </a:solidFill>
                <a:latin typeface="+mj-lt"/>
              </a:rPr>
              <a:t> </a:t>
            </a:r>
            <a:r>
              <a:rPr lang="en-US" sz="2400" b="1" dirty="0" err="1">
                <a:solidFill>
                  <a:schemeClr val="bg1"/>
                </a:solidFill>
                <a:latin typeface="+mj-lt"/>
              </a:rPr>
              <a:t>va</a:t>
            </a:r>
            <a:r>
              <a:rPr lang="en-US" sz="2400" b="1" dirty="0">
                <a:solidFill>
                  <a:schemeClr val="bg1"/>
                </a:solidFill>
                <a:latin typeface="+mj-lt"/>
              </a:rPr>
              <a:t>̀ </a:t>
            </a:r>
            <a:r>
              <a:rPr lang="en-US" sz="2400" b="1" dirty="0" err="1">
                <a:solidFill>
                  <a:schemeClr val="bg1"/>
                </a:solidFill>
                <a:latin typeface="+mj-lt"/>
              </a:rPr>
              <a:t>tay</a:t>
            </a:r>
            <a:r>
              <a:rPr lang="en-US" sz="2400" b="1" dirty="0">
                <a:solidFill>
                  <a:schemeClr val="bg1"/>
                </a:solidFill>
                <a:latin typeface="+mj-lt"/>
              </a:rPr>
              <a:t> </a:t>
            </a:r>
            <a:r>
              <a:rPr lang="en-US" sz="2400" b="1" dirty="0" err="1">
                <a:solidFill>
                  <a:schemeClr val="bg1"/>
                </a:solidFill>
                <a:latin typeface="+mj-lt"/>
              </a:rPr>
              <a:t>sai</a:t>
            </a:r>
            <a:endParaRPr lang="en-US" sz="2400" b="1" dirty="0">
              <a:solidFill>
                <a:schemeClr val="bg1"/>
              </a:solidFill>
              <a:latin typeface="+mj-lt"/>
            </a:endParaRPr>
          </a:p>
        </p:txBody>
      </p:sp>
      <p:sp>
        <p:nvSpPr>
          <p:cNvPr id="16" name="Right Arrow 2">
            <a:extLst>
              <a:ext uri="{FF2B5EF4-FFF2-40B4-BE49-F238E27FC236}">
                <a16:creationId xmlns:a16="http://schemas.microsoft.com/office/drawing/2014/main" id="{415A7592-4EED-4430-8018-E179078B7BE4}"/>
              </a:ext>
            </a:extLst>
          </p:cNvPr>
          <p:cNvSpPr/>
          <p:nvPr/>
        </p:nvSpPr>
        <p:spPr>
          <a:xfrm>
            <a:off x="788583" y="6088464"/>
            <a:ext cx="708338" cy="631065"/>
          </a:xfrm>
          <a:prstGeom prst="rightArrow">
            <a:avLst/>
          </a:prstGeom>
          <a:solidFill>
            <a:srgbClr val="66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90123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fltVal val="0"/>
                                          </p:val>
                                        </p:tav>
                                        <p:tav tm="100000">
                                          <p:val>
                                            <p:strVal val="#ppt_w"/>
                                          </p:val>
                                        </p:tav>
                                      </p:tavLst>
                                    </p:anim>
                                    <p:anim calcmode="lin" valueType="num">
                                      <p:cBhvr>
                                        <p:cTn id="16" dur="1000" fill="hold"/>
                                        <p:tgtEl>
                                          <p:spTgt spid="3"/>
                                        </p:tgtEl>
                                        <p:attrNameLst>
                                          <p:attrName>ppt_h</p:attrName>
                                        </p:attrNameLst>
                                      </p:cBhvr>
                                      <p:tavLst>
                                        <p:tav tm="0">
                                          <p:val>
                                            <p:fltVal val="0"/>
                                          </p:val>
                                        </p:tav>
                                        <p:tav tm="100000">
                                          <p:val>
                                            <p:strVal val="#ppt_h"/>
                                          </p:val>
                                        </p:tav>
                                      </p:tavLst>
                                    </p:anim>
                                    <p:anim calcmode="lin" valueType="num">
                                      <p:cBhvr>
                                        <p:cTn id="17" dur="1000" fill="hold"/>
                                        <p:tgtEl>
                                          <p:spTgt spid="3"/>
                                        </p:tgtEl>
                                        <p:attrNameLst>
                                          <p:attrName>style.rotation</p:attrName>
                                        </p:attrNameLst>
                                      </p:cBhvr>
                                      <p:tavLst>
                                        <p:tav tm="0">
                                          <p:val>
                                            <p:fltVal val="90"/>
                                          </p:val>
                                        </p:tav>
                                        <p:tav tm="100000">
                                          <p:val>
                                            <p:fltVal val="0"/>
                                          </p:val>
                                        </p:tav>
                                      </p:tavLst>
                                    </p:anim>
                                    <p:animEffect transition="in" filter="fade">
                                      <p:cBhvr>
                                        <p:cTn id="18" dur="1000"/>
                                        <p:tgtEl>
                                          <p:spTgt spid="3"/>
                                        </p:tgtEl>
                                      </p:cBhvr>
                                    </p:animEffect>
                                  </p:childTnLst>
                                </p:cTn>
                              </p:par>
                              <p:par>
                                <p:cTn id="19" presetID="53"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Effect transition="in" filter="fade">
                                      <p:cBhvr>
                                        <p:cTn id="23" dur="500"/>
                                        <p:tgtEl>
                                          <p:spTgt spid="13"/>
                                        </p:tgtEl>
                                      </p:cBhvr>
                                    </p:animEffect>
                                  </p:childTnLst>
                                </p:cTn>
                              </p:par>
                              <p:par>
                                <p:cTn id="24" presetID="53"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9"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500" fill="hold"/>
                                        <p:tgtEl>
                                          <p:spTgt spid="16"/>
                                        </p:tgtEl>
                                        <p:attrNameLst>
                                          <p:attrName>ppt_x</p:attrName>
                                        </p:attrNameLst>
                                      </p:cBhvr>
                                      <p:tavLst>
                                        <p:tav tm="0">
                                          <p:val>
                                            <p:strVal val="0-#ppt_w/2"/>
                                          </p:val>
                                        </p:tav>
                                        <p:tav tm="100000">
                                          <p:val>
                                            <p:strVal val="#ppt_x"/>
                                          </p:val>
                                        </p:tav>
                                      </p:tavLst>
                                    </p:anim>
                                    <p:anim calcmode="lin" valueType="num">
                                      <p:cBhvr additive="base">
                                        <p:cTn id="34" dur="500" fill="hold"/>
                                        <p:tgtEl>
                                          <p:spTgt spid="16"/>
                                        </p:tgtEl>
                                        <p:attrNameLst>
                                          <p:attrName>ppt_y</p:attrName>
                                        </p:attrNameLst>
                                      </p:cBhvr>
                                      <p:tavLst>
                                        <p:tav tm="0">
                                          <p:val>
                                            <p:strVal val="0-#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circle(in)">
                                      <p:cBhvr>
                                        <p:cTn id="39"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1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BB990430-4339-41DF-9048-006008B5F4EF}"/>
              </a:ext>
            </a:extLst>
          </p:cNvPr>
          <p:cNvSpPr txBox="1">
            <a:spLocks noChangeArrowheads="1"/>
          </p:cNvSpPr>
          <p:nvPr/>
        </p:nvSpPr>
        <p:spPr>
          <a:xfrm>
            <a:off x="1183573" y="304800"/>
            <a:ext cx="9824853" cy="9906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b="1" dirty="0" err="1">
                <a:solidFill>
                  <a:srgbClr val="000000"/>
                </a:solidFill>
                <a:cs typeface="Arial" panose="020B0604020202020204" pitchFamily="34" charset="0"/>
              </a:rPr>
              <a:t>Phong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trào</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yêu</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nước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phát</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triển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mạnh</a:t>
            </a:r>
            <a:r>
              <a:rPr lang="en-US" altLang="en-US" sz="2400" b="1" dirty="0">
                <a:solidFill>
                  <a:srgbClr val="000000"/>
                </a:solidFill>
                <a:cs typeface="Arial" panose="020B0604020202020204" pitchFamily="34" charset="0"/>
              </a:rPr>
              <a:t> mẽ </a:t>
            </a:r>
            <a:r>
              <a:rPr lang="en-US" altLang="en-US" sz="2400" b="1" dirty="0" err="1">
                <a:solidFill>
                  <a:srgbClr val="000000"/>
                </a:solidFill>
                <a:cs typeface="Arial" panose="020B0604020202020204" pitchFamily="34" charset="0"/>
              </a:rPr>
              <a:t>với</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các</a:t>
            </a:r>
            <a:r>
              <a:rPr lang="en-US" altLang="en-US" sz="2400" b="1" dirty="0">
                <a:solidFill>
                  <a:srgbClr val="000000"/>
                </a:solidFill>
                <a:cs typeface="Arial" panose="020B0604020202020204" pitchFamily="34" charset="0"/>
              </a:rPr>
              <a:t> </a:t>
            </a:r>
            <a:br>
              <a:rPr lang="en-US" altLang="en-US" sz="2400" b="1" dirty="0">
                <a:solidFill>
                  <a:srgbClr val="000000"/>
                </a:solidFill>
                <a:cs typeface="Arial" panose="020B0604020202020204" pitchFamily="34" charset="0"/>
              </a:rPr>
            </a:br>
            <a:r>
              <a:rPr lang="en-US" altLang="en-US" sz="2400" b="1" dirty="0">
                <a:solidFill>
                  <a:srgbClr val="000000"/>
                </a:solidFill>
                <a:cs typeface="Arial" panose="020B0604020202020204" pitchFamily="34" charset="0"/>
              </a:rPr>
              <a:t>xu </a:t>
            </a:r>
            <a:r>
              <a:rPr lang="en-US" altLang="en-US" sz="2400" b="1" dirty="0" err="1">
                <a:solidFill>
                  <a:srgbClr val="000000"/>
                </a:solidFill>
                <a:cs typeface="Arial" panose="020B0604020202020204" pitchFamily="34" charset="0"/>
              </a:rPr>
              <a:t>hướng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khác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nhau</a:t>
            </a:r>
            <a:endParaRPr lang="en-US" altLang="en-US" sz="2400" b="1" dirty="0">
              <a:solidFill>
                <a:srgbClr val="000000"/>
              </a:solidFill>
              <a:cs typeface="Arial" panose="020B0604020202020204" pitchFamily="34" charset="0"/>
            </a:endParaRPr>
          </a:p>
        </p:txBody>
      </p:sp>
      <p:sp>
        <p:nvSpPr>
          <p:cNvPr id="33" name="Rectangle 32">
            <a:extLst>
              <a:ext uri="{FF2B5EF4-FFF2-40B4-BE49-F238E27FC236}">
                <a16:creationId xmlns:a16="http://schemas.microsoft.com/office/drawing/2014/main" id="{04813B6D-B775-443E-A448-56F0DB528974}"/>
              </a:ext>
            </a:extLst>
          </p:cNvPr>
          <p:cNvSpPr>
            <a:spLocks noChangeArrowheads="1"/>
          </p:cNvSpPr>
          <p:nvPr/>
        </p:nvSpPr>
        <p:spPr bwMode="auto">
          <a:xfrm>
            <a:off x="1295400" y="1636067"/>
            <a:ext cx="90409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algn="ctr">
              <a:buFont typeface="Wingdings" pitchFamily="2" charset="2"/>
              <a:buChar char="§"/>
              <a:defRPr/>
            </a:pPr>
            <a:r>
              <a:rPr lang="en-US" altLang="en-US" sz="2400" b="1" dirty="0" err="1">
                <a:solidFill>
                  <a:srgbClr val="7030A0"/>
                </a:solidFill>
                <a:latin typeface="Arial" pitchFamily="34" charset="0"/>
                <a:ea typeface="Times New Roman" pitchFamily="18" charset="0"/>
                <a:cs typeface="Arial" pitchFamily="34" charset="0"/>
              </a:rPr>
              <a:t>Phong</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trào</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yêu</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nước</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theo</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hê</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tư</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tưởng</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phong</a:t>
            </a:r>
            <a:r>
              <a:rPr lang="en-US" altLang="en-US" sz="2400" b="1" dirty="0">
                <a:solidFill>
                  <a:srgbClr val="7030A0"/>
                </a:solidFill>
                <a:latin typeface="Arial" pitchFamily="34" charset="0"/>
                <a:ea typeface="Times New Roman" pitchFamily="18" charset="0"/>
                <a:cs typeface="Arial" pitchFamily="34" charset="0"/>
              </a:rPr>
              <a:t> </a:t>
            </a:r>
            <a:r>
              <a:rPr lang="en-US" altLang="en-US" sz="2400" b="1" dirty="0" err="1">
                <a:solidFill>
                  <a:srgbClr val="7030A0"/>
                </a:solidFill>
                <a:latin typeface="Arial" pitchFamily="34" charset="0"/>
                <a:ea typeface="Times New Roman" pitchFamily="18" charset="0"/>
                <a:cs typeface="Arial" pitchFamily="34" charset="0"/>
              </a:rPr>
              <a:t>kiến</a:t>
            </a:r>
            <a:r>
              <a:rPr lang="en-US" altLang="en-US" sz="2400" b="1" dirty="0">
                <a:solidFill>
                  <a:srgbClr val="7030A0"/>
                </a:solidFill>
                <a:latin typeface="Arial" pitchFamily="34" charset="0"/>
                <a:ea typeface="Times New Roman" pitchFamily="18" charset="0"/>
                <a:cs typeface="Arial" pitchFamily="34" charset="0"/>
              </a:rPr>
              <a:t>:</a:t>
            </a:r>
          </a:p>
        </p:txBody>
      </p:sp>
      <p:pic>
        <p:nvPicPr>
          <p:cNvPr id="36" name="Picture 4" descr="Image result for phong trào cần vương">
            <a:extLst>
              <a:ext uri="{FF2B5EF4-FFF2-40B4-BE49-F238E27FC236}">
                <a16:creationId xmlns:a16="http://schemas.microsoft.com/office/drawing/2014/main" id="{82D46FCF-D0E7-41A4-94D2-445D12F0DC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2438399"/>
            <a:ext cx="4419600" cy="3799181"/>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descr="Chieu%20Can%20Vuong">
            <a:extLst>
              <a:ext uri="{FF2B5EF4-FFF2-40B4-BE49-F238E27FC236}">
                <a16:creationId xmlns:a16="http://schemas.microsoft.com/office/drawing/2014/main" id="{C53E682B-24C7-4B85-B017-122BCE74FB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62600" y="2438399"/>
            <a:ext cx="4419600" cy="37991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6410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1000"/>
                                        <p:tgtEl>
                                          <p:spTgt spid="33"/>
                                        </p:tgtEl>
                                      </p:cBhvr>
                                    </p:animEffect>
                                    <p:anim calcmode="lin" valueType="num">
                                      <p:cBhvr>
                                        <p:cTn id="16" dur="1000" fill="hold"/>
                                        <p:tgtEl>
                                          <p:spTgt spid="33"/>
                                        </p:tgtEl>
                                        <p:attrNameLst>
                                          <p:attrName>ppt_x</p:attrName>
                                        </p:attrNameLst>
                                      </p:cBhvr>
                                      <p:tavLst>
                                        <p:tav tm="0">
                                          <p:val>
                                            <p:strVal val="#ppt_x"/>
                                          </p:val>
                                        </p:tav>
                                        <p:tav tm="100000">
                                          <p:val>
                                            <p:strVal val="#ppt_x"/>
                                          </p:val>
                                        </p:tav>
                                      </p:tavLst>
                                    </p:anim>
                                    <p:anim calcmode="lin" valueType="num">
                                      <p:cBhvr>
                                        <p:cTn id="17"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1000"/>
                                        <p:tgtEl>
                                          <p:spTgt spid="36"/>
                                        </p:tgtEl>
                                      </p:cBhvr>
                                    </p:animEffect>
                                    <p:anim calcmode="lin" valueType="num">
                                      <p:cBhvr>
                                        <p:cTn id="23" dur="1000" fill="hold"/>
                                        <p:tgtEl>
                                          <p:spTgt spid="36"/>
                                        </p:tgtEl>
                                        <p:attrNameLst>
                                          <p:attrName>ppt_x</p:attrName>
                                        </p:attrNameLst>
                                      </p:cBhvr>
                                      <p:tavLst>
                                        <p:tav tm="0">
                                          <p:val>
                                            <p:strVal val="#ppt_x"/>
                                          </p:val>
                                        </p:tav>
                                        <p:tav tm="100000">
                                          <p:val>
                                            <p:strVal val="#ppt_x"/>
                                          </p:val>
                                        </p:tav>
                                      </p:tavLst>
                                    </p:anim>
                                    <p:anim calcmode="lin" valueType="num">
                                      <p:cBhvr>
                                        <p:cTn id="24" dur="1000" fill="hold"/>
                                        <p:tgtEl>
                                          <p:spTgt spid="36"/>
                                        </p:tgtEl>
                                        <p:attrNameLst>
                                          <p:attrName>ppt_y</p:attrName>
                                        </p:attrNameLst>
                                      </p:cBhvr>
                                      <p:tavLst>
                                        <p:tav tm="0">
                                          <p:val>
                                            <p:strVal val="#ppt_y+.1"/>
                                          </p:val>
                                        </p:tav>
                                        <p:tav tm="100000">
                                          <p:val>
                                            <p:strVal val="#ppt_y"/>
                                          </p:val>
                                        </p:tav>
                                      </p:tavLst>
                                    </p:anim>
                                  </p:childTnLst>
                                </p:cTn>
                              </p:par>
                              <p:par>
                                <p:cTn id="25" presetID="24" presetClass="entr" presetSubtype="0" fill="hold" nodeType="withEffect">
                                  <p:stCondLst>
                                    <p:cond delay="0"/>
                                  </p:stCondLst>
                                  <p:childTnLst>
                                    <p:set>
                                      <p:cBhvr>
                                        <p:cTn id="26" dur="1" fill="hold">
                                          <p:stCondLst>
                                            <p:cond delay="0"/>
                                          </p:stCondLst>
                                        </p:cTn>
                                        <p:tgtEl>
                                          <p:spTgt spid="42"/>
                                        </p:tgtEl>
                                        <p:attrNameLst>
                                          <p:attrName>style.visibility</p:attrName>
                                        </p:attrNameLst>
                                      </p:cBhvr>
                                      <p:to>
                                        <p:strVal val="visible"/>
                                      </p:to>
                                    </p:set>
                                    <p:anim to="" calcmode="lin" valueType="num">
                                      <p:cBhvr>
                                        <p:cTn id="27" dur="1" fill="hold"/>
                                        <p:tgtEl>
                                          <p:spTgt spid="42"/>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2" name="Picture 2" descr="BÀI 26-T41&#10;II- NHỮNG CUỘC KHỞI&#10;NGHĨA LỚN TRONG&#10;PHONG TRÀO CẦN&#10;VƯƠNG&#10;LỊCH SỬ 8&#10;GV thực hiện:&#10;HOÀNG THỊ LAN HƯƠNG&#10;Khởi nghĩ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1379" y="620750"/>
            <a:ext cx="9414457" cy="5393683"/>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p:nvPr/>
        </p:nvSpPr>
        <p:spPr>
          <a:xfrm>
            <a:off x="141669" y="620751"/>
            <a:ext cx="6400800" cy="552247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 name="Rounded Rectangle 5"/>
          <p:cNvSpPr/>
          <p:nvPr/>
        </p:nvSpPr>
        <p:spPr>
          <a:xfrm>
            <a:off x="2324635" y="620751"/>
            <a:ext cx="2034862" cy="1133341"/>
          </a:xfrm>
          <a:prstGeom prst="round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Các</a:t>
            </a:r>
            <a:r>
              <a:rPr kumimoji="0" lang="en-US" sz="24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cuộc</a:t>
            </a:r>
            <a:r>
              <a:rPr kumimoji="0" lang="en-US" sz="24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khởi</a:t>
            </a:r>
            <a:r>
              <a:rPr kumimoji="0" lang="en-US" sz="24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nghĩa</a:t>
            </a:r>
            <a:r>
              <a:rPr kumimoji="0" lang="en-US" sz="24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tiêu</a:t>
            </a:r>
            <a:r>
              <a:rPr kumimoji="0" lang="en-US" sz="24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mn-cs"/>
              </a:rPr>
              <a:t>biểu</a:t>
            </a:r>
            <a:r>
              <a:rPr kumimoji="0" lang="pl-PL" sz="2400" b="1" i="0" u="none" strike="noStrike" kern="1200" cap="none" spc="0" normalizeH="0" baseline="0" noProof="0" dirty="0">
                <a:ln>
                  <a:noFill/>
                </a:ln>
                <a:solidFill>
                  <a:prstClr val="white"/>
                </a:solidFill>
                <a:effectLst/>
                <a:uLnTx/>
                <a:uFillTx/>
                <a:latin typeface="Arial"/>
                <a:ea typeface="Arial Unicode MS"/>
                <a:cs typeface="+mn-cs"/>
              </a:rPr>
              <a:t> </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 name="Rounded Rectangle 6"/>
          <p:cNvSpPr/>
          <p:nvPr/>
        </p:nvSpPr>
        <p:spPr>
          <a:xfrm>
            <a:off x="244699" y="2693394"/>
            <a:ext cx="1796599" cy="1769743"/>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Khởi</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nghĩa</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Bãi</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Sậy</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(1883 - 1892) </a:t>
            </a:r>
          </a:p>
        </p:txBody>
      </p:sp>
      <p:sp>
        <p:nvSpPr>
          <p:cNvPr id="12" name="Rounded Rectangle 11"/>
          <p:cNvSpPr/>
          <p:nvPr/>
        </p:nvSpPr>
        <p:spPr>
          <a:xfrm>
            <a:off x="2324635" y="2693395"/>
            <a:ext cx="1848119" cy="1769742"/>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Khởi</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nghĩa</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Ba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Đình</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(1886 - 1887) </a:t>
            </a:r>
          </a:p>
        </p:txBody>
      </p:sp>
      <p:sp>
        <p:nvSpPr>
          <p:cNvPr id="15" name="Rounded Rectangle 14"/>
          <p:cNvSpPr/>
          <p:nvPr/>
        </p:nvSpPr>
        <p:spPr>
          <a:xfrm>
            <a:off x="4456091" y="2693395"/>
            <a:ext cx="1815920" cy="1769742"/>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Khởi</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nghĩa</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Hương</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Khê</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(1885 - 1896) </a:t>
            </a:r>
          </a:p>
        </p:txBody>
      </p:sp>
      <p:cxnSp>
        <p:nvCxnSpPr>
          <p:cNvPr id="16" name="Straight Arrow Connector 15"/>
          <p:cNvCxnSpPr/>
          <p:nvPr/>
        </p:nvCxnSpPr>
        <p:spPr>
          <a:xfrm flipH="1">
            <a:off x="1075386" y="1803042"/>
            <a:ext cx="2266680" cy="890353"/>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cxnSp>
        <p:nvCxnSpPr>
          <p:cNvPr id="18" name="Straight Arrow Connector 17"/>
          <p:cNvCxnSpPr/>
          <p:nvPr/>
        </p:nvCxnSpPr>
        <p:spPr>
          <a:xfrm>
            <a:off x="3342066" y="1778567"/>
            <a:ext cx="2202293" cy="914828"/>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cxnSp>
        <p:nvCxnSpPr>
          <p:cNvPr id="20" name="Straight Arrow Connector 19"/>
          <p:cNvCxnSpPr/>
          <p:nvPr/>
        </p:nvCxnSpPr>
        <p:spPr>
          <a:xfrm>
            <a:off x="3342066" y="1803042"/>
            <a:ext cx="0" cy="89035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27149" y="4703016"/>
            <a:ext cx="5844862"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3333CC"/>
                </a:solidFill>
                <a:effectLst/>
                <a:uLnTx/>
                <a:uFillTx/>
                <a:latin typeface="Arial"/>
                <a:ea typeface="Batang"/>
                <a:cs typeface="+mn-cs"/>
              </a:rPr>
              <a:t>Năm</a:t>
            </a:r>
            <a:r>
              <a:rPr kumimoji="0" lang="en-US" sz="2000" b="1" i="0" u="none" strike="noStrike" kern="1200" cap="none" spc="0" normalizeH="0" baseline="0" noProof="0" dirty="0">
                <a:ln>
                  <a:noFill/>
                </a:ln>
                <a:solidFill>
                  <a:srgbClr val="3333CC"/>
                </a:solidFill>
                <a:effectLst/>
                <a:uLnTx/>
                <a:uFillTx/>
                <a:latin typeface="Arial"/>
                <a:ea typeface="Batang"/>
                <a:cs typeface="+mn-cs"/>
              </a:rPr>
              <a:t> 1896,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Khởi</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nghĩa</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Hương</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Khê</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thất</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bại</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phong</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trào</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Cần</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Vương</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kết</a:t>
            </a:r>
            <a:r>
              <a:rPr kumimoji="0" lang="en-US" sz="2000" b="1" i="0" u="none" strike="noStrike" kern="1200" cap="none" spc="0" normalizeH="0" baseline="0" noProof="0" dirty="0">
                <a:ln>
                  <a:noFill/>
                </a:ln>
                <a:solidFill>
                  <a:srgbClr val="3333CC"/>
                </a:solidFill>
                <a:effectLst/>
                <a:uLnTx/>
                <a:uFillTx/>
                <a:latin typeface="Arial"/>
                <a:ea typeface="Batang"/>
                <a:cs typeface="+mn-cs"/>
              </a:rPr>
              <a:t> </a:t>
            </a:r>
            <a:r>
              <a:rPr kumimoji="0" lang="en-US" sz="2000" b="1" i="0" u="none" strike="noStrike" kern="1200" cap="none" spc="0" normalizeH="0" baseline="0" noProof="0" dirty="0" err="1">
                <a:ln>
                  <a:noFill/>
                </a:ln>
                <a:solidFill>
                  <a:srgbClr val="3333CC"/>
                </a:solidFill>
                <a:effectLst/>
                <a:uLnTx/>
                <a:uFillTx/>
                <a:latin typeface="Arial"/>
                <a:ea typeface="Batang"/>
                <a:cs typeface="+mn-cs"/>
              </a:rPr>
              <a:t>thúc</a:t>
            </a:r>
            <a:endParaRPr kumimoji="0" lang="en-US" sz="2000" b="1" i="0" u="none" strike="noStrike" kern="1200" cap="none" spc="0" normalizeH="0" baseline="0" noProof="0" dirty="0">
              <a:ln>
                <a:noFill/>
              </a:ln>
              <a:solidFill>
                <a:srgbClr val="3333CC"/>
              </a:solidFill>
              <a:effectLst/>
              <a:uLnTx/>
              <a:uFillTx/>
              <a:latin typeface="Arial"/>
              <a:ea typeface="Arial Unicode MS"/>
              <a:cs typeface="+mn-cs"/>
            </a:endParaRPr>
          </a:p>
        </p:txBody>
      </p:sp>
      <p:sp>
        <p:nvSpPr>
          <p:cNvPr id="2" name="Rectangle 1"/>
          <p:cNvSpPr/>
          <p:nvPr/>
        </p:nvSpPr>
        <p:spPr>
          <a:xfrm>
            <a:off x="1142998" y="6230681"/>
            <a:ext cx="10126016" cy="40011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rial"/>
                <a:ea typeface="Batang"/>
                <a:cs typeface="Times New Roman" panose="02020603050405020304" pitchFamily="18" charset="0"/>
              </a:rPr>
              <a:t>→ </a:t>
            </a:r>
            <a:r>
              <a:rPr kumimoji="0" lang="en-US" sz="2000" b="0" i="0" u="none" strike="noStrike" kern="1200" cap="none" spc="0" normalizeH="0" baseline="0" noProof="0" dirty="0" err="1">
                <a:ln>
                  <a:noFill/>
                </a:ln>
                <a:solidFill>
                  <a:prstClr val="black"/>
                </a:solidFill>
                <a:effectLst/>
                <a:uLnTx/>
                <a:uFillTx/>
                <a:latin typeface="Arial"/>
                <a:ea typeface="Batang"/>
                <a:cs typeface="+mn-cs"/>
              </a:rPr>
              <a:t>chấm</a:t>
            </a:r>
            <a:r>
              <a:rPr kumimoji="0" lang="en-US" sz="2000" b="0" i="0" u="none" strike="noStrike" kern="1200" cap="none" spc="0" normalizeH="0" baseline="0" noProof="0" dirty="0">
                <a:ln>
                  <a:noFill/>
                </a:ln>
                <a:solidFill>
                  <a:prstClr val="black"/>
                </a:solidFill>
                <a:effectLst/>
                <a:uLnTx/>
                <a:uFillTx/>
                <a:latin typeface="Arial"/>
                <a:ea typeface="Batang"/>
                <a:cs typeface="+mn-cs"/>
              </a:rPr>
              <a:t> </a:t>
            </a:r>
            <a:r>
              <a:rPr kumimoji="0" lang="en-US" sz="2000" b="0" i="0" u="none" strike="noStrike" kern="1200" cap="none" spc="0" normalizeH="0" baseline="0" noProof="0" dirty="0" err="1">
                <a:ln>
                  <a:noFill/>
                </a:ln>
                <a:solidFill>
                  <a:prstClr val="black"/>
                </a:solidFill>
                <a:effectLst/>
                <a:uLnTx/>
                <a:uFillTx/>
                <a:latin typeface="Arial"/>
                <a:ea typeface="Batang"/>
                <a:cs typeface="+mn-cs"/>
              </a:rPr>
              <a:t>dứt</a:t>
            </a:r>
            <a:r>
              <a:rPr kumimoji="0" lang="en-US" sz="2000" b="0" i="0" u="none" strike="noStrike" kern="1200" cap="none" spc="0" normalizeH="0" baseline="0" noProof="0" dirty="0">
                <a:ln>
                  <a:noFill/>
                </a:ln>
                <a:solidFill>
                  <a:prstClr val="black"/>
                </a:solidFill>
                <a:effectLst/>
                <a:uLnTx/>
                <a:uFillTx/>
                <a:latin typeface="Arial"/>
                <a:ea typeface="Batang"/>
                <a:cs typeface="+mn-cs"/>
              </a:rPr>
              <a:t> </a:t>
            </a:r>
            <a:r>
              <a:rPr kumimoji="0" lang="pl-PL" sz="2000" b="0" i="0" u="none" strike="noStrike" kern="1200" cap="none" spc="0" normalizeH="0" baseline="0" noProof="0" dirty="0">
                <a:ln>
                  <a:noFill/>
                </a:ln>
                <a:solidFill>
                  <a:prstClr val="black"/>
                </a:solidFill>
                <a:effectLst/>
                <a:uLnTx/>
                <a:uFillTx/>
                <a:latin typeface="Arial"/>
                <a:ea typeface="Batang"/>
                <a:cs typeface="+mn-cs"/>
              </a:rPr>
              <a:t>vai trò lãnh đạo cách mạng của các sĩ phu yêu nư­ớc. </a:t>
            </a:r>
            <a:endParaRPr kumimoji="0" lang="en-US" sz="2000" b="0" i="0" u="none" strike="noStrike" kern="1200" cap="none" spc="0" normalizeH="0" baseline="0" noProof="0" dirty="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772283506"/>
      </p:ext>
    </p:extLst>
  </p:cSld>
  <p:clrMapOvr>
    <a:masterClrMapping/>
  </p:clrMapOvr>
  <p:transition>
    <p:wedg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Cartoon Border | Background powerpoint, Powerpoint background design,  Background desig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Kết quả hình ảnh cho hình ảnh khởi nghĩa nông dân yên thế">
            <a:extLst>
              <a:ext uri="{FF2B5EF4-FFF2-40B4-BE49-F238E27FC236}">
                <a16:creationId xmlns:a16="http://schemas.microsoft.com/office/drawing/2014/main" id="{7B1A9FB9-B958-4AE7-984F-71341AC037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5999" y="1976555"/>
            <a:ext cx="4502239" cy="3174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2" descr="Kết quả hình ảnh cho hình ảnh khởi nghĩa nông dân yên thế">
            <a:extLst>
              <a:ext uri="{FF2B5EF4-FFF2-40B4-BE49-F238E27FC236}">
                <a16:creationId xmlns:a16="http://schemas.microsoft.com/office/drawing/2014/main" id="{0F7D0A43-42A0-4602-8BD2-0AD649582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0763" y="1981200"/>
            <a:ext cx="4502239" cy="31747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A52837F7-824F-4C67-B449-CF896558A5D5}"/>
              </a:ext>
            </a:extLst>
          </p:cNvPr>
          <p:cNvSpPr/>
          <p:nvPr/>
        </p:nvSpPr>
        <p:spPr>
          <a:xfrm>
            <a:off x="1371600" y="4754535"/>
            <a:ext cx="3966694" cy="369332"/>
          </a:xfrm>
          <a:prstGeom prst="rect">
            <a:avLst/>
          </a:prstGeom>
        </p:spPr>
        <p:txBody>
          <a:bodyPr wrap="square">
            <a:spAutoFit/>
          </a:bodyPr>
          <a:lstStyle/>
          <a:p>
            <a:pPr algn="ctr">
              <a:spcBef>
                <a:spcPct val="50000"/>
              </a:spcBef>
            </a:pPr>
            <a:r>
              <a:rPr lang="en-US" dirty="0">
                <a:solidFill>
                  <a:srgbClr val="000099"/>
                </a:solidFill>
                <a:latin typeface="Arial" panose="020B0604020202020204" pitchFamily="34" charset="0"/>
              </a:rPr>
              <a:t>       </a:t>
            </a:r>
            <a:r>
              <a:rPr lang="en-US" b="1" dirty="0">
                <a:solidFill>
                  <a:srgbClr val="000099"/>
                </a:solidFill>
                <a:latin typeface="Arial" panose="020B0604020202020204" pitchFamily="34" charset="0"/>
              </a:rPr>
              <a:t>(1858 – 1913)</a:t>
            </a:r>
          </a:p>
        </p:txBody>
      </p:sp>
      <p:sp>
        <p:nvSpPr>
          <p:cNvPr id="6" name="Title 1">
            <a:extLst>
              <a:ext uri="{FF2B5EF4-FFF2-40B4-BE49-F238E27FC236}">
                <a16:creationId xmlns:a16="http://schemas.microsoft.com/office/drawing/2014/main" id="{C9D64C57-4B62-4F35-A5D2-5C3323EE960D}"/>
              </a:ext>
            </a:extLst>
          </p:cNvPr>
          <p:cNvSpPr txBox="1">
            <a:spLocks/>
          </p:cNvSpPr>
          <p:nvPr/>
        </p:nvSpPr>
        <p:spPr>
          <a:xfrm>
            <a:off x="2209800" y="5270643"/>
            <a:ext cx="8915399" cy="444357"/>
          </a:xfrm>
          <a:prstGeom prst="rect">
            <a:avLst/>
          </a:prstGeom>
        </p:spPr>
        <p:txBody>
          <a:bodyPr>
            <a:normAutofit fontScale="25000" lnSpcReduction="20000"/>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pPr fontAlgn="auto">
              <a:spcAft>
                <a:spcPts val="0"/>
              </a:spcAft>
              <a:defRPr/>
            </a:pPr>
            <a:br>
              <a:rPr lang="en-US" sz="2800" dirty="0">
                <a:latin typeface="Times New Roman" pitchFamily="18" charset="0"/>
                <a:cs typeface="Times New Roman" pitchFamily="18" charset="0"/>
              </a:rPr>
            </a:br>
            <a:r>
              <a:rPr lang="en-US" sz="8000" b="1" dirty="0" err="1">
                <a:solidFill>
                  <a:srgbClr val="660066"/>
                </a:solidFill>
                <a:cs typeface="Times New Roman" pitchFamily="18" charset="0"/>
              </a:rPr>
              <a:t>Hệ</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tư</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tưởng</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phong</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kiến</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tỏ</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ra</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lỗi</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thời</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trước</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các</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nhiệm</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vụ</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lịch</a:t>
            </a:r>
            <a:r>
              <a:rPr lang="en-US" sz="8000" b="1" dirty="0">
                <a:solidFill>
                  <a:srgbClr val="660066"/>
                </a:solidFill>
                <a:cs typeface="Times New Roman" pitchFamily="18" charset="0"/>
              </a:rPr>
              <a:t> </a:t>
            </a:r>
            <a:r>
              <a:rPr lang="en-US" sz="8000" b="1" dirty="0" err="1">
                <a:solidFill>
                  <a:srgbClr val="660066"/>
                </a:solidFill>
                <a:cs typeface="Times New Roman" pitchFamily="18" charset="0"/>
              </a:rPr>
              <a:t>sử</a:t>
            </a:r>
            <a:r>
              <a:rPr lang="en-US" sz="8000" b="1" dirty="0">
                <a:solidFill>
                  <a:srgbClr val="660066"/>
                </a:solidFill>
                <a:cs typeface="Times New Roman" pitchFamily="18" charset="0"/>
              </a:rPr>
              <a:t>.</a:t>
            </a:r>
          </a:p>
          <a:p>
            <a:pPr algn="just" fontAlgn="auto">
              <a:spcAft>
                <a:spcPts val="0"/>
              </a:spcAft>
              <a:defRPr/>
            </a:pPr>
            <a:endParaRPr lang="en-US" sz="6000" b="1" dirty="0">
              <a:solidFill>
                <a:srgbClr val="C00000"/>
              </a:solidFill>
            </a:endParaRPr>
          </a:p>
        </p:txBody>
      </p:sp>
      <p:sp>
        <p:nvSpPr>
          <p:cNvPr id="7" name="Right Arrow 4">
            <a:extLst>
              <a:ext uri="{FF2B5EF4-FFF2-40B4-BE49-F238E27FC236}">
                <a16:creationId xmlns:a16="http://schemas.microsoft.com/office/drawing/2014/main" id="{3791B85F-79FE-44CC-9094-7D6BB7FEA6D6}"/>
              </a:ext>
            </a:extLst>
          </p:cNvPr>
          <p:cNvSpPr/>
          <p:nvPr/>
        </p:nvSpPr>
        <p:spPr>
          <a:xfrm>
            <a:off x="1823434" y="5270643"/>
            <a:ext cx="772732" cy="591133"/>
          </a:xfrm>
          <a:prstGeom prst="rightArrow">
            <a:avLst/>
          </a:prstGeom>
          <a:solidFill>
            <a:srgbClr val="33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DAC13118-FCFC-43BE-B438-5C8F05C9845B}"/>
              </a:ext>
            </a:extLst>
          </p:cNvPr>
          <p:cNvSpPr>
            <a:spLocks noChangeArrowheads="1"/>
          </p:cNvSpPr>
          <p:nvPr/>
        </p:nvSpPr>
        <p:spPr bwMode="auto">
          <a:xfrm>
            <a:off x="4800600" y="274548"/>
            <a:ext cx="48006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algn="ctr">
              <a:buFont typeface="Wingdings" pitchFamily="2" charset="2"/>
              <a:buChar char="§"/>
              <a:defRPr/>
            </a:pPr>
            <a:r>
              <a:rPr lang="en-US" altLang="en-US" sz="2400" b="1" dirty="0" err="1">
                <a:solidFill>
                  <a:srgbClr val="000000"/>
                </a:solidFill>
                <a:latin typeface="Arial" pitchFamily="34" charset="0"/>
                <a:ea typeface="Times New Roman" pitchFamily="18" charset="0"/>
                <a:cs typeface="Arial" pitchFamily="34" charset="0"/>
              </a:rPr>
              <a:t>Phong</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trào</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yêu</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nước</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theo</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hê</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tư</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tưởng</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phong</a:t>
            </a:r>
            <a:r>
              <a:rPr lang="en-US" altLang="en-US" sz="2400" b="1" dirty="0">
                <a:solidFill>
                  <a:srgbClr val="000000"/>
                </a:solidFill>
                <a:latin typeface="Arial" pitchFamily="34" charset="0"/>
                <a:ea typeface="Times New Roman" pitchFamily="18" charset="0"/>
                <a:cs typeface="Arial" pitchFamily="34" charset="0"/>
              </a:rPr>
              <a:t> </a:t>
            </a:r>
            <a:r>
              <a:rPr lang="en-US" altLang="en-US" sz="2400" b="1" dirty="0" err="1">
                <a:solidFill>
                  <a:srgbClr val="000000"/>
                </a:solidFill>
                <a:latin typeface="Arial" pitchFamily="34" charset="0"/>
                <a:ea typeface="Times New Roman" pitchFamily="18" charset="0"/>
                <a:cs typeface="Arial" pitchFamily="34" charset="0"/>
              </a:rPr>
              <a:t>kiến</a:t>
            </a:r>
            <a:r>
              <a:rPr lang="en-US" altLang="en-US" sz="2400" b="1" dirty="0">
                <a:solidFill>
                  <a:srgbClr val="000000"/>
                </a:solidFill>
                <a:latin typeface="Arial" pitchFamily="34" charset="0"/>
                <a:ea typeface="Times New Roman" pitchFamily="18" charset="0"/>
                <a:cs typeface="Arial" pitchFamily="34" charset="0"/>
              </a:rPr>
              <a:t>:</a:t>
            </a:r>
          </a:p>
        </p:txBody>
      </p:sp>
    </p:spTree>
    <p:extLst>
      <p:ext uri="{BB962C8B-B14F-4D97-AF65-F5344CB8AC3E}">
        <p14:creationId xmlns:p14="http://schemas.microsoft.com/office/powerpoint/2010/main" val="967880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4231709" y="232654"/>
            <a:ext cx="7198291" cy="830997"/>
          </a:xfrm>
          <a:prstGeom prst="rect">
            <a:avLst/>
          </a:prstGeom>
        </p:spPr>
        <p:txBody>
          <a:bodyPr wrap="square">
            <a:spAutoFit/>
          </a:bodyPr>
          <a:lstStyle/>
          <a:p>
            <a:pPr marL="457200" marR="0" lvl="0" indent="-45720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pl-PL" sz="2400" b="1" i="0" u="none" strike="noStrike" kern="1200" cap="none" spc="0" normalizeH="0" baseline="0" noProof="0" dirty="0">
                <a:ln>
                  <a:noFill/>
                </a:ln>
                <a:solidFill>
                  <a:srgbClr val="3333CC"/>
                </a:solidFill>
                <a:effectLst/>
                <a:uLnTx/>
                <a:uFillTx/>
                <a:latin typeface="Arial"/>
                <a:ea typeface="Batang"/>
                <a:cs typeface="+mn-cs"/>
              </a:rPr>
              <a:t>Phong trào đấu tranh theo khuynh hư­ớng </a:t>
            </a:r>
            <a:r>
              <a:rPr kumimoji="0" lang="pl-PL" sz="2400" b="1" i="0" u="sng" strike="noStrike" kern="1200" cap="none" spc="0" normalizeH="0" baseline="0" noProof="0" dirty="0">
                <a:ln>
                  <a:noFill/>
                </a:ln>
                <a:solidFill>
                  <a:srgbClr val="FF0066"/>
                </a:solidFill>
                <a:effectLst/>
                <a:uLnTx/>
                <a:uFillTx/>
                <a:latin typeface="Arial"/>
                <a:ea typeface="Batang"/>
                <a:cs typeface="+mn-cs"/>
              </a:rPr>
              <a:t>dân chủ t­ư sản </a:t>
            </a:r>
            <a:endParaRPr kumimoji="0" lang="en-US" sz="2400" b="1" i="0" u="sng" strike="noStrike" kern="1200" cap="none" spc="0" normalizeH="0" baseline="0" noProof="0" dirty="0">
              <a:ln>
                <a:noFill/>
              </a:ln>
              <a:solidFill>
                <a:srgbClr val="FF0066"/>
              </a:solidFill>
              <a:effectLst/>
              <a:uLnTx/>
              <a:uFillTx/>
              <a:latin typeface="Arial"/>
              <a:ea typeface="Arial Unicode MS"/>
              <a:cs typeface="+mn-cs"/>
            </a:endParaRPr>
          </a:p>
        </p:txBody>
      </p:sp>
      <p:pic>
        <p:nvPicPr>
          <p:cNvPr id="64516" name="Picture 4" descr="Image result for phong trào đông d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9817" y="140525"/>
            <a:ext cx="3888391" cy="2602676"/>
          </a:xfrm>
          <a:prstGeom prst="rect">
            <a:avLst/>
          </a:prstGeom>
          <a:noFill/>
          <a:extLst>
            <a:ext uri="{909E8E84-426E-40DD-AFC4-6F175D3DCCD1}">
              <a14:hiddenFill xmlns:a14="http://schemas.microsoft.com/office/drawing/2010/main">
                <a:solidFill>
                  <a:srgbClr val="FFFFFF"/>
                </a:solidFill>
              </a14:hiddenFill>
            </a:ext>
          </a:extLst>
        </p:spPr>
      </p:pic>
      <p:pic>
        <p:nvPicPr>
          <p:cNvPr id="64522" name="Picture 10" descr="Related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52008" y="1813321"/>
            <a:ext cx="2371507" cy="2100662"/>
          </a:xfrm>
          <a:prstGeom prst="rect">
            <a:avLst/>
          </a:prstGeom>
          <a:noFill/>
          <a:extLst>
            <a:ext uri="{909E8E84-426E-40DD-AFC4-6F175D3DCCD1}">
              <a14:hiddenFill xmlns:a14="http://schemas.microsoft.com/office/drawing/2010/main">
                <a:solidFill>
                  <a:srgbClr val="FFFFFF"/>
                </a:solidFill>
              </a14:hiddenFill>
            </a:ext>
          </a:extLst>
        </p:spPr>
      </p:pic>
      <p:pic>
        <p:nvPicPr>
          <p:cNvPr id="64524" name="Picture 12" descr="Image result for đông kinh nghĩa thụ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45210" y="2352694"/>
            <a:ext cx="2960277" cy="2219306"/>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129817" y="2863652"/>
            <a:ext cx="1879287" cy="830997"/>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400" b="1" i="0" u="none" strike="noStrike" kern="1200" cap="none" spc="0" normalizeH="0" baseline="0" noProof="0" dirty="0">
                <a:ln>
                  <a:noFill/>
                </a:ln>
                <a:solidFill>
                  <a:srgbClr val="C00000"/>
                </a:solidFill>
                <a:effectLst/>
                <a:uLnTx/>
                <a:uFillTx/>
                <a:latin typeface="Arial"/>
                <a:ea typeface="Batang"/>
                <a:cs typeface="+mn-cs"/>
              </a:rPr>
              <a:t>Phong trào</a:t>
            </a:r>
            <a:endParaRPr kumimoji="0" lang="en-US" sz="2400" b="1" i="0" u="none" strike="noStrike" kern="1200" cap="none" spc="0" normalizeH="0" baseline="0" noProof="0" dirty="0">
              <a:ln>
                <a:noFill/>
              </a:ln>
              <a:solidFill>
                <a:srgbClr val="C00000"/>
              </a:solidFill>
              <a:effectLst/>
              <a:uLnTx/>
              <a:uFillTx/>
              <a:latin typeface="Arial"/>
              <a:ea typeface="Batang"/>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400" b="1" i="0" u="none" strike="noStrike" kern="1200" cap="none" spc="0" normalizeH="0" baseline="0" noProof="0" dirty="0">
                <a:ln>
                  <a:noFill/>
                </a:ln>
                <a:solidFill>
                  <a:srgbClr val="C00000"/>
                </a:solidFill>
                <a:effectLst/>
                <a:uLnTx/>
                <a:uFillTx/>
                <a:latin typeface="Arial"/>
                <a:ea typeface="Batang"/>
                <a:cs typeface="+mn-cs"/>
              </a:rPr>
              <a:t> Đông Du</a:t>
            </a:r>
            <a:endParaRPr kumimoji="0" lang="en-US" sz="2400" b="1" i="0" u="none" strike="noStrike" kern="1200" cap="none" spc="0" normalizeH="0" baseline="0" noProof="0" dirty="0">
              <a:ln>
                <a:noFill/>
              </a:ln>
              <a:solidFill>
                <a:srgbClr val="C00000"/>
              </a:solidFill>
              <a:effectLst/>
              <a:uLnTx/>
              <a:uFillTx/>
              <a:latin typeface="Arial"/>
              <a:ea typeface="Arial Unicode MS"/>
              <a:cs typeface="+mn-cs"/>
            </a:endParaRPr>
          </a:p>
        </p:txBody>
      </p:sp>
      <p:sp>
        <p:nvSpPr>
          <p:cNvPr id="13" name="Rectangle 12"/>
          <p:cNvSpPr/>
          <p:nvPr/>
        </p:nvSpPr>
        <p:spPr>
          <a:xfrm>
            <a:off x="3831264" y="4755782"/>
            <a:ext cx="3738204" cy="830997"/>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333399"/>
                </a:solidFill>
                <a:effectLst/>
                <a:uLnTx/>
                <a:uFillTx/>
                <a:latin typeface="Arial"/>
                <a:ea typeface="Batang"/>
                <a:cs typeface="+mn-cs"/>
              </a:rPr>
              <a:t>P</a:t>
            </a:r>
            <a:r>
              <a:rPr kumimoji="0" lang="pl-PL" sz="2400" b="1" i="0" u="none" strike="noStrike" kern="1200" cap="none" spc="0" normalizeH="0" baseline="0" noProof="0" dirty="0">
                <a:ln>
                  <a:noFill/>
                </a:ln>
                <a:solidFill>
                  <a:srgbClr val="333399"/>
                </a:solidFill>
                <a:effectLst/>
                <a:uLnTx/>
                <a:uFillTx/>
                <a:latin typeface="Arial"/>
                <a:ea typeface="Batang"/>
                <a:cs typeface="+mn-cs"/>
              </a:rPr>
              <a:t>hong trào </a:t>
            </a:r>
            <a:endParaRPr kumimoji="0" lang="en-US" sz="2400" b="1" i="0" u="none" strike="noStrike" kern="1200" cap="none" spc="0" normalizeH="0" baseline="0" noProof="0" dirty="0">
              <a:ln>
                <a:noFill/>
              </a:ln>
              <a:solidFill>
                <a:srgbClr val="333399"/>
              </a:solidFill>
              <a:effectLst/>
              <a:uLnTx/>
              <a:uFillTx/>
              <a:latin typeface="Arial"/>
              <a:ea typeface="Batang"/>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400" b="1" i="0" u="none" strike="noStrike" kern="1200" cap="none" spc="0" normalizeH="0" baseline="0" noProof="0" dirty="0">
                <a:ln>
                  <a:noFill/>
                </a:ln>
                <a:solidFill>
                  <a:srgbClr val="333399"/>
                </a:solidFill>
                <a:effectLst/>
                <a:uLnTx/>
                <a:uFillTx/>
                <a:latin typeface="Arial"/>
                <a:ea typeface="Batang"/>
                <a:cs typeface="+mn-cs"/>
              </a:rPr>
              <a:t>Đông Kinh Nghĩa Thục </a:t>
            </a:r>
            <a:endParaRPr kumimoji="0" lang="en-US" sz="2400" b="1"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14" name="Rectangle 13"/>
          <p:cNvSpPr/>
          <p:nvPr/>
        </p:nvSpPr>
        <p:spPr>
          <a:xfrm>
            <a:off x="2424803" y="4000498"/>
            <a:ext cx="1806906" cy="830997"/>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9900"/>
                </a:solidFill>
                <a:effectLst/>
                <a:uLnTx/>
                <a:uFillTx/>
                <a:latin typeface="Arial"/>
                <a:ea typeface="Batang"/>
                <a:cs typeface="+mn-cs"/>
              </a:rPr>
              <a:t>Phong</a:t>
            </a:r>
            <a:r>
              <a:rPr kumimoji="0" lang="en-US" sz="2400" b="1" i="0" u="none" strike="noStrike" kern="1200" cap="none" spc="0" normalizeH="0" baseline="0" noProof="0" dirty="0">
                <a:ln>
                  <a:noFill/>
                </a:ln>
                <a:solidFill>
                  <a:srgbClr val="009900"/>
                </a:solidFill>
                <a:effectLst/>
                <a:uLnTx/>
                <a:uFillTx/>
                <a:latin typeface="Arial"/>
                <a:ea typeface="Batang"/>
                <a:cs typeface="+mn-cs"/>
              </a:rPr>
              <a:t> </a:t>
            </a:r>
            <a:r>
              <a:rPr kumimoji="0" lang="en-US" sz="2400" b="1" i="0" u="none" strike="noStrike" kern="1200" cap="none" spc="0" normalizeH="0" baseline="0" noProof="0" dirty="0" err="1">
                <a:ln>
                  <a:noFill/>
                </a:ln>
                <a:solidFill>
                  <a:srgbClr val="009900"/>
                </a:solidFill>
                <a:effectLst/>
                <a:uLnTx/>
                <a:uFillTx/>
                <a:latin typeface="Arial"/>
                <a:ea typeface="Batang"/>
                <a:cs typeface="+mn-cs"/>
              </a:rPr>
              <a:t>trào</a:t>
            </a:r>
            <a:endParaRPr kumimoji="0" lang="en-US" sz="2400" b="1" i="0" u="none" strike="noStrike" kern="1200" cap="none" spc="0" normalizeH="0" baseline="0" noProof="0" dirty="0">
              <a:ln>
                <a:noFill/>
              </a:ln>
              <a:solidFill>
                <a:srgbClr val="009900"/>
              </a:solidFill>
              <a:effectLst/>
              <a:uLnTx/>
              <a:uFillTx/>
              <a:latin typeface="Arial"/>
              <a:ea typeface="Batang"/>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400" b="1" i="0" u="none" strike="noStrike" kern="1200" cap="none" spc="0" normalizeH="0" baseline="0" noProof="0" dirty="0">
                <a:ln>
                  <a:noFill/>
                </a:ln>
                <a:solidFill>
                  <a:srgbClr val="009900"/>
                </a:solidFill>
                <a:effectLst/>
                <a:uLnTx/>
                <a:uFillTx/>
                <a:latin typeface="Arial"/>
                <a:ea typeface="Batang"/>
                <a:cs typeface="+mn-cs"/>
              </a:rPr>
              <a:t>Duy Tân </a:t>
            </a:r>
            <a:endParaRPr kumimoji="0" lang="en-US" sz="2400" b="1" i="0" u="none" strike="noStrike" kern="1200" cap="none" spc="0" normalizeH="0" baseline="0" noProof="0" dirty="0">
              <a:ln>
                <a:noFill/>
              </a:ln>
              <a:solidFill>
                <a:srgbClr val="009900"/>
              </a:solidFill>
              <a:effectLst/>
              <a:uLnTx/>
              <a:uFillTx/>
              <a:latin typeface="Arial"/>
              <a:ea typeface="Arial Unicode MS"/>
              <a:cs typeface="+mn-cs"/>
            </a:endParaRPr>
          </a:p>
        </p:txBody>
      </p:sp>
      <p:sp>
        <p:nvSpPr>
          <p:cNvPr id="15" name="Rectangle 14"/>
          <p:cNvSpPr/>
          <p:nvPr/>
        </p:nvSpPr>
        <p:spPr>
          <a:xfrm>
            <a:off x="9496047" y="6096483"/>
            <a:ext cx="2695953"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000" b="1" i="0" u="none" strike="noStrike" kern="1200" cap="none" spc="0" normalizeH="0" baseline="0" noProof="0" dirty="0">
                <a:ln>
                  <a:noFill/>
                </a:ln>
                <a:solidFill>
                  <a:srgbClr val="FF0066"/>
                </a:solidFill>
                <a:effectLst/>
                <a:uLnTx/>
                <a:uFillTx/>
                <a:latin typeface="Arial"/>
                <a:ea typeface="Batang"/>
                <a:cs typeface="+mn-cs"/>
              </a:rPr>
              <a:t>Việt Nam </a:t>
            </a:r>
            <a:endParaRPr kumimoji="0" lang="en-US" sz="2000" b="1" i="0" u="none" strike="noStrike" kern="1200" cap="none" spc="0" normalizeH="0" baseline="0" noProof="0" dirty="0">
              <a:ln>
                <a:noFill/>
              </a:ln>
              <a:solidFill>
                <a:srgbClr val="FF0066"/>
              </a:solidFill>
              <a:effectLst/>
              <a:uLnTx/>
              <a:uFillTx/>
              <a:latin typeface="Arial"/>
              <a:ea typeface="Batang"/>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000" b="1" i="0" u="none" strike="noStrike" kern="1200" cap="none" spc="0" normalizeH="0" baseline="0" noProof="0" dirty="0">
                <a:ln>
                  <a:noFill/>
                </a:ln>
                <a:solidFill>
                  <a:srgbClr val="FF0066"/>
                </a:solidFill>
                <a:effectLst/>
                <a:uLnTx/>
                <a:uFillTx/>
                <a:latin typeface="Arial"/>
                <a:ea typeface="Batang"/>
                <a:cs typeface="+mn-cs"/>
              </a:rPr>
              <a:t>Quốc dân Đảng </a:t>
            </a:r>
            <a:endParaRPr kumimoji="0" lang="en-US" sz="2000" b="1" i="0" u="none" strike="noStrike" kern="1200" cap="none" spc="0" normalizeH="0" baseline="0" noProof="0" dirty="0">
              <a:ln>
                <a:noFill/>
              </a:ln>
              <a:solidFill>
                <a:srgbClr val="FF0066"/>
              </a:solidFill>
              <a:effectLst/>
              <a:uLnTx/>
              <a:uFillTx/>
              <a:latin typeface="Arial"/>
              <a:ea typeface="Arial Unicode MS"/>
              <a:cs typeface="+mn-cs"/>
            </a:endParaRPr>
          </a:p>
        </p:txBody>
      </p:sp>
      <p:sp>
        <p:nvSpPr>
          <p:cNvPr id="2" name="Rectangle 1"/>
          <p:cNvSpPr/>
          <p:nvPr/>
        </p:nvSpPr>
        <p:spPr>
          <a:xfrm>
            <a:off x="7471961" y="2308817"/>
            <a:ext cx="2910625"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l-PL" sz="2000" b="1" i="0" u="none" strike="noStrike" kern="1200" cap="none" spc="0" normalizeH="0" baseline="0" noProof="0" dirty="0">
                <a:ln>
                  <a:noFill/>
                </a:ln>
                <a:solidFill>
                  <a:srgbClr val="663300"/>
                </a:solidFill>
                <a:effectLst/>
                <a:uLnTx/>
                <a:uFillTx/>
                <a:latin typeface="Arial"/>
                <a:ea typeface="Batang" panose="02030600000101010101" pitchFamily="18" charset="-127"/>
                <a:cs typeface="+mn-cs"/>
              </a:rPr>
              <a:t>Phong trào yêu n­ước của tầng lớp tiểu tư­ sản</a:t>
            </a:r>
            <a:endParaRPr kumimoji="0" lang="en-US" sz="2000" b="1" i="0" u="none" strike="noStrike" kern="1200" cap="none" spc="0" normalizeH="0" baseline="0" noProof="0" dirty="0">
              <a:ln>
                <a:noFill/>
              </a:ln>
              <a:solidFill>
                <a:srgbClr val="663300"/>
              </a:solidFill>
              <a:effectLst/>
              <a:uLnTx/>
              <a:uFillTx/>
              <a:latin typeface="Arial"/>
              <a:ea typeface="Arial Unicode MS"/>
              <a:cs typeface="+mn-cs"/>
            </a:endParaRPr>
          </a:p>
        </p:txBody>
      </p:sp>
      <p:pic>
        <p:nvPicPr>
          <p:cNvPr id="4098" name="Picture 2" descr="Đám tang Phan Châu Trinh, 1926 — Diễn Đàn Forum"/>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6679" y="3380579"/>
            <a:ext cx="2862831" cy="179070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4" descr="Image result for việt nam quốc dân đả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35529" y="4024186"/>
            <a:ext cx="2616987" cy="19258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5612807"/>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64516"/>
                                        </p:tgtEl>
                                        <p:attrNameLst>
                                          <p:attrName>style.visibility</p:attrName>
                                        </p:attrNameLst>
                                      </p:cBhvr>
                                      <p:to>
                                        <p:strVal val="visible"/>
                                      </p:to>
                                    </p:set>
                                    <p:animEffect transition="in" filter="fade">
                                      <p:cBhvr>
                                        <p:cTn id="15" dur="1000"/>
                                        <p:tgtEl>
                                          <p:spTgt spid="64516"/>
                                        </p:tgtEl>
                                      </p:cBhvr>
                                    </p:animEffect>
                                    <p:anim calcmode="lin" valueType="num">
                                      <p:cBhvr>
                                        <p:cTn id="16" dur="1000" fill="hold"/>
                                        <p:tgtEl>
                                          <p:spTgt spid="64516"/>
                                        </p:tgtEl>
                                        <p:attrNameLst>
                                          <p:attrName>ppt_x</p:attrName>
                                        </p:attrNameLst>
                                      </p:cBhvr>
                                      <p:tavLst>
                                        <p:tav tm="0">
                                          <p:val>
                                            <p:strVal val="#ppt_x"/>
                                          </p:val>
                                        </p:tav>
                                        <p:tav tm="100000">
                                          <p:val>
                                            <p:strVal val="#ppt_x"/>
                                          </p:val>
                                        </p:tav>
                                      </p:tavLst>
                                    </p:anim>
                                    <p:anim calcmode="lin" valueType="num">
                                      <p:cBhvr>
                                        <p:cTn id="17" dur="1000" fill="hold"/>
                                        <p:tgtEl>
                                          <p:spTgt spid="64516"/>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anim calcmode="lin" valueType="num">
                                      <p:cBhvr>
                                        <p:cTn id="21" dur="1000" fill="hold"/>
                                        <p:tgtEl>
                                          <p:spTgt spid="12"/>
                                        </p:tgtEl>
                                        <p:attrNameLst>
                                          <p:attrName>ppt_x</p:attrName>
                                        </p:attrNameLst>
                                      </p:cBhvr>
                                      <p:tavLst>
                                        <p:tav tm="0">
                                          <p:val>
                                            <p:strVal val="#ppt_x"/>
                                          </p:val>
                                        </p:tav>
                                        <p:tav tm="100000">
                                          <p:val>
                                            <p:strVal val="#ppt_x"/>
                                          </p:val>
                                        </p:tav>
                                      </p:tavLst>
                                    </p:anim>
                                    <p:anim calcmode="lin" valueType="num">
                                      <p:cBhvr>
                                        <p:cTn id="22"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64522"/>
                                        </p:tgtEl>
                                        <p:attrNameLst>
                                          <p:attrName>style.visibility</p:attrName>
                                        </p:attrNameLst>
                                      </p:cBhvr>
                                      <p:to>
                                        <p:strVal val="visible"/>
                                      </p:to>
                                    </p:set>
                                    <p:animEffect transition="in" filter="fade">
                                      <p:cBhvr>
                                        <p:cTn id="27" dur="1000"/>
                                        <p:tgtEl>
                                          <p:spTgt spid="64522"/>
                                        </p:tgtEl>
                                      </p:cBhvr>
                                    </p:animEffect>
                                    <p:anim calcmode="lin" valueType="num">
                                      <p:cBhvr>
                                        <p:cTn id="28" dur="1000" fill="hold"/>
                                        <p:tgtEl>
                                          <p:spTgt spid="64522"/>
                                        </p:tgtEl>
                                        <p:attrNameLst>
                                          <p:attrName>ppt_x</p:attrName>
                                        </p:attrNameLst>
                                      </p:cBhvr>
                                      <p:tavLst>
                                        <p:tav tm="0">
                                          <p:val>
                                            <p:strVal val="#ppt_x"/>
                                          </p:val>
                                        </p:tav>
                                        <p:tav tm="100000">
                                          <p:val>
                                            <p:strVal val="#ppt_x"/>
                                          </p:val>
                                        </p:tav>
                                      </p:tavLst>
                                    </p:anim>
                                    <p:anim calcmode="lin" valueType="num">
                                      <p:cBhvr>
                                        <p:cTn id="29" dur="1000" fill="hold"/>
                                        <p:tgtEl>
                                          <p:spTgt spid="64522"/>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1000"/>
                                        <p:tgtEl>
                                          <p:spTgt spid="14"/>
                                        </p:tgtEl>
                                      </p:cBhvr>
                                    </p:animEffect>
                                    <p:anim calcmode="lin" valueType="num">
                                      <p:cBhvr>
                                        <p:cTn id="33" dur="1000" fill="hold"/>
                                        <p:tgtEl>
                                          <p:spTgt spid="14"/>
                                        </p:tgtEl>
                                        <p:attrNameLst>
                                          <p:attrName>ppt_x</p:attrName>
                                        </p:attrNameLst>
                                      </p:cBhvr>
                                      <p:tavLst>
                                        <p:tav tm="0">
                                          <p:val>
                                            <p:strVal val="#ppt_x"/>
                                          </p:val>
                                        </p:tav>
                                        <p:tav tm="100000">
                                          <p:val>
                                            <p:strVal val="#ppt_x"/>
                                          </p:val>
                                        </p:tav>
                                      </p:tavLst>
                                    </p:anim>
                                    <p:anim calcmode="lin" valueType="num">
                                      <p:cBhvr>
                                        <p:cTn id="3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64524"/>
                                        </p:tgtEl>
                                        <p:attrNameLst>
                                          <p:attrName>style.visibility</p:attrName>
                                        </p:attrNameLst>
                                      </p:cBhvr>
                                      <p:to>
                                        <p:strVal val="visible"/>
                                      </p:to>
                                    </p:set>
                                    <p:animEffect transition="in" filter="fade">
                                      <p:cBhvr>
                                        <p:cTn id="39" dur="1000"/>
                                        <p:tgtEl>
                                          <p:spTgt spid="64524"/>
                                        </p:tgtEl>
                                      </p:cBhvr>
                                    </p:animEffect>
                                    <p:anim calcmode="lin" valueType="num">
                                      <p:cBhvr>
                                        <p:cTn id="40" dur="1000" fill="hold"/>
                                        <p:tgtEl>
                                          <p:spTgt spid="64524"/>
                                        </p:tgtEl>
                                        <p:attrNameLst>
                                          <p:attrName>ppt_x</p:attrName>
                                        </p:attrNameLst>
                                      </p:cBhvr>
                                      <p:tavLst>
                                        <p:tav tm="0">
                                          <p:val>
                                            <p:strVal val="#ppt_x"/>
                                          </p:val>
                                        </p:tav>
                                        <p:tav tm="100000">
                                          <p:val>
                                            <p:strVal val="#ppt_x"/>
                                          </p:val>
                                        </p:tav>
                                      </p:tavLst>
                                    </p:anim>
                                    <p:anim calcmode="lin" valueType="num">
                                      <p:cBhvr>
                                        <p:cTn id="41" dur="1000" fill="hold"/>
                                        <p:tgtEl>
                                          <p:spTgt spid="64524"/>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1000"/>
                                        <p:tgtEl>
                                          <p:spTgt spid="13"/>
                                        </p:tgtEl>
                                      </p:cBhvr>
                                    </p:animEffect>
                                    <p:anim calcmode="lin" valueType="num">
                                      <p:cBhvr>
                                        <p:cTn id="45" dur="1000" fill="hold"/>
                                        <p:tgtEl>
                                          <p:spTgt spid="13"/>
                                        </p:tgtEl>
                                        <p:attrNameLst>
                                          <p:attrName>ppt_x</p:attrName>
                                        </p:attrNameLst>
                                      </p:cBhvr>
                                      <p:tavLst>
                                        <p:tav tm="0">
                                          <p:val>
                                            <p:strVal val="#ppt_x"/>
                                          </p:val>
                                        </p:tav>
                                        <p:tav tm="100000">
                                          <p:val>
                                            <p:strVal val="#ppt_x"/>
                                          </p:val>
                                        </p:tav>
                                      </p:tavLst>
                                    </p:anim>
                                    <p:anim calcmode="lin" valueType="num">
                                      <p:cBhvr>
                                        <p:cTn id="4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p:cTn id="51" dur="500" fill="hold"/>
                                        <p:tgtEl>
                                          <p:spTgt spid="2"/>
                                        </p:tgtEl>
                                        <p:attrNameLst>
                                          <p:attrName>ppt_w</p:attrName>
                                        </p:attrNameLst>
                                      </p:cBhvr>
                                      <p:tavLst>
                                        <p:tav tm="0">
                                          <p:val>
                                            <p:fltVal val="0"/>
                                          </p:val>
                                        </p:tav>
                                        <p:tav tm="100000">
                                          <p:val>
                                            <p:strVal val="#ppt_w"/>
                                          </p:val>
                                        </p:tav>
                                      </p:tavLst>
                                    </p:anim>
                                    <p:anim calcmode="lin" valueType="num">
                                      <p:cBhvr>
                                        <p:cTn id="52" dur="500" fill="hold"/>
                                        <p:tgtEl>
                                          <p:spTgt spid="2"/>
                                        </p:tgtEl>
                                        <p:attrNameLst>
                                          <p:attrName>ppt_h</p:attrName>
                                        </p:attrNameLst>
                                      </p:cBhvr>
                                      <p:tavLst>
                                        <p:tav tm="0">
                                          <p:val>
                                            <p:fltVal val="0"/>
                                          </p:val>
                                        </p:tav>
                                        <p:tav tm="100000">
                                          <p:val>
                                            <p:strVal val="#ppt_h"/>
                                          </p:val>
                                        </p:tav>
                                      </p:tavLst>
                                    </p:anim>
                                    <p:animEffect transition="in" filter="fade">
                                      <p:cBhvr>
                                        <p:cTn id="53" dur="500"/>
                                        <p:tgtEl>
                                          <p:spTgt spid="2"/>
                                        </p:tgtEl>
                                      </p:cBhvr>
                                    </p:animEffect>
                                  </p:childTnLst>
                                </p:cTn>
                              </p:par>
                              <p:par>
                                <p:cTn id="54" presetID="22" presetClass="entr" presetSubtype="4" fill="hold" nodeType="withEffect">
                                  <p:stCondLst>
                                    <p:cond delay="0"/>
                                  </p:stCondLst>
                                  <p:childTnLst>
                                    <p:set>
                                      <p:cBhvr>
                                        <p:cTn id="55" dur="1" fill="hold">
                                          <p:stCondLst>
                                            <p:cond delay="0"/>
                                          </p:stCondLst>
                                        </p:cTn>
                                        <p:tgtEl>
                                          <p:spTgt spid="4098"/>
                                        </p:tgtEl>
                                        <p:attrNameLst>
                                          <p:attrName>style.visibility</p:attrName>
                                        </p:attrNameLst>
                                      </p:cBhvr>
                                      <p:to>
                                        <p:strVal val="visible"/>
                                      </p:to>
                                    </p:set>
                                    <p:animEffect transition="in" filter="wipe(down)">
                                      <p:cBhvr>
                                        <p:cTn id="56" dur="500"/>
                                        <p:tgtEl>
                                          <p:spTgt spid="4098"/>
                                        </p:tgtEl>
                                      </p:cBhvr>
                                    </p:animEffect>
                                  </p:childTnLst>
                                </p:cTn>
                              </p:par>
                            </p:childTnLst>
                          </p:cTn>
                        </p:par>
                      </p:childTnLst>
                    </p:cTn>
                  </p:par>
                  <p:par>
                    <p:cTn id="57" fill="hold">
                      <p:stCondLst>
                        <p:cond delay="indefinite"/>
                      </p:stCondLst>
                      <p:childTnLst>
                        <p:par>
                          <p:cTn id="58" fill="hold">
                            <p:stCondLst>
                              <p:cond delay="0"/>
                            </p:stCondLst>
                            <p:childTnLst>
                              <p:par>
                                <p:cTn id="59" presetID="6" presetClass="entr" presetSubtype="16" fill="hold"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circle(in)">
                                      <p:cBhvr>
                                        <p:cTn id="61" dur="2000"/>
                                        <p:tgtEl>
                                          <p:spTgt spid="16"/>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Effect transition="in" filter="circle(in)">
                                      <p:cBhvr>
                                        <p:cTn id="64"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3" grpId="0"/>
      <p:bldP spid="14" grpId="0"/>
      <p:bldP spid="15" grpId="0"/>
      <p:bldP spid="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extLst>
              <p:ext uri="{D42A27DB-BD31-4B8C-83A1-F6EECF244321}">
                <p14:modId xmlns:p14="http://schemas.microsoft.com/office/powerpoint/2010/main" val="590295740"/>
              </p:ext>
            </p:extLst>
          </p:nvPr>
        </p:nvGraphicFramePr>
        <p:xfrm>
          <a:off x="316605" y="1569175"/>
          <a:ext cx="11513713" cy="4771416"/>
        </p:xfrm>
        <a:graphic>
          <a:graphicData uri="http://schemas.openxmlformats.org/drawingml/2006/table">
            <a:tbl>
              <a:tblPr/>
              <a:tblGrid>
                <a:gridCol w="2773252">
                  <a:extLst>
                    <a:ext uri="{9D8B030D-6E8A-4147-A177-3AD203B41FA5}">
                      <a16:colId xmlns:a16="http://schemas.microsoft.com/office/drawing/2014/main" val="20000"/>
                    </a:ext>
                  </a:extLst>
                </a:gridCol>
                <a:gridCol w="2407919">
                  <a:extLst>
                    <a:ext uri="{9D8B030D-6E8A-4147-A177-3AD203B41FA5}">
                      <a16:colId xmlns:a16="http://schemas.microsoft.com/office/drawing/2014/main" val="20001"/>
                    </a:ext>
                  </a:extLst>
                </a:gridCol>
                <a:gridCol w="2953518">
                  <a:extLst>
                    <a:ext uri="{9D8B030D-6E8A-4147-A177-3AD203B41FA5}">
                      <a16:colId xmlns:a16="http://schemas.microsoft.com/office/drawing/2014/main" val="20002"/>
                    </a:ext>
                  </a:extLst>
                </a:gridCol>
                <a:gridCol w="3379024">
                  <a:extLst>
                    <a:ext uri="{9D8B030D-6E8A-4147-A177-3AD203B41FA5}">
                      <a16:colId xmlns:a16="http://schemas.microsoft.com/office/drawing/2014/main" val="20003"/>
                    </a:ext>
                  </a:extLst>
                </a:gridCol>
              </a:tblGrid>
              <a:tr h="732428">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defRPr/>
                      </a:pPr>
                      <a:r>
                        <a:rPr kumimoji="0" lang="en-US" sz="2000" b="1" i="0" u="none" strike="noStrike" kern="1200" cap="none" normalizeH="0" baseline="0" dirty="0" err="1">
                          <a:ln>
                            <a:noFill/>
                          </a:ln>
                          <a:solidFill>
                            <a:schemeClr val="bg1"/>
                          </a:solidFill>
                          <a:effectLst/>
                          <a:latin typeface="+mj-lt"/>
                          <a:ea typeface="+mn-ea"/>
                          <a:cs typeface="Times New Roman" pitchFamily="18" charset="0"/>
                        </a:rPr>
                        <a:t>Phong</a:t>
                      </a:r>
                      <a:r>
                        <a:rPr kumimoji="0" lang="en-US" sz="2000" b="1" i="0" u="none" strike="noStrike" kern="1200" cap="none" normalizeH="0" baseline="0" dirty="0">
                          <a:ln>
                            <a:noFill/>
                          </a:ln>
                          <a:solidFill>
                            <a:schemeClr val="bg1"/>
                          </a:solidFill>
                          <a:effectLst/>
                          <a:latin typeface="+mj-lt"/>
                          <a:ea typeface="+mn-ea"/>
                          <a:cs typeface="Times New Roman" pitchFamily="18" charset="0"/>
                        </a:rPr>
                        <a:t> </a:t>
                      </a:r>
                      <a:r>
                        <a:rPr kumimoji="0" lang="en-US" sz="2000" b="1" i="0" u="none" strike="noStrike" kern="1200" cap="none" normalizeH="0" baseline="0" dirty="0" err="1">
                          <a:ln>
                            <a:noFill/>
                          </a:ln>
                          <a:solidFill>
                            <a:schemeClr val="bg1"/>
                          </a:solidFill>
                          <a:effectLst/>
                          <a:latin typeface="+mj-lt"/>
                          <a:ea typeface="+mn-ea"/>
                          <a:cs typeface="Times New Roman" pitchFamily="18" charset="0"/>
                        </a:rPr>
                        <a:t>trào</a:t>
                      </a:r>
                      <a:endParaRPr kumimoji="0" lang="en-US" sz="2000" b="1" i="0" u="none" strike="noStrike" kern="1200" cap="none" normalizeH="0" baseline="0" dirty="0">
                        <a:ln>
                          <a:noFill/>
                        </a:ln>
                        <a:solidFill>
                          <a:schemeClr val="bg1"/>
                        </a:solidFill>
                        <a:effectLst/>
                        <a:latin typeface="+mj-lt"/>
                        <a:ea typeface="+mn-ea"/>
                        <a:cs typeface="Times New Roman"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tab pos="179388" algn="l"/>
                        </a:tabLst>
                      </a:pPr>
                      <a:endParaRPr kumimoji="0" lang="en-US" sz="2000" b="1"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en-US" sz="2000" b="1" i="0" u="none" strike="noStrike" cap="none" normalizeH="0" baseline="0" dirty="0" err="1">
                          <a:ln>
                            <a:noFill/>
                          </a:ln>
                          <a:solidFill>
                            <a:schemeClr val="bg1"/>
                          </a:solidFill>
                          <a:effectLst/>
                          <a:latin typeface="+mj-lt"/>
                          <a:cs typeface="Times New Roman" pitchFamily="18" charset="0"/>
                        </a:rPr>
                        <a:t>Lãnh</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đạo</a:t>
                      </a:r>
                      <a:endParaRPr kumimoji="0" lang="en-US" sz="2000" b="1"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en-US" sz="2000" b="1" i="0" u="none" strike="noStrike" cap="none" normalizeH="0" baseline="0" dirty="0" err="1">
                          <a:ln>
                            <a:noFill/>
                          </a:ln>
                          <a:solidFill>
                            <a:schemeClr val="bg1"/>
                          </a:solidFill>
                          <a:effectLst/>
                          <a:latin typeface="+mj-lt"/>
                          <a:cs typeface="Times New Roman" pitchFamily="18" charset="0"/>
                        </a:rPr>
                        <a:t>Mục</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đích</a:t>
                      </a:r>
                      <a:endParaRPr kumimoji="0" lang="en-US" sz="2000" b="1"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en-US" sz="2000" b="1" i="0" u="none" strike="noStrike" cap="none" normalizeH="0" baseline="0" dirty="0" err="1">
                          <a:ln>
                            <a:noFill/>
                          </a:ln>
                          <a:solidFill>
                            <a:schemeClr val="bg1"/>
                          </a:solidFill>
                          <a:effectLst/>
                          <a:latin typeface="+mj-lt"/>
                          <a:cs typeface="Times New Roman" pitchFamily="18" charset="0"/>
                        </a:rPr>
                        <a:t>Hình</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thức</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và</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nội</a:t>
                      </a:r>
                      <a:r>
                        <a:rPr kumimoji="0" lang="en-US" sz="2000" b="1" i="0" u="none" strike="noStrike" cap="none" normalizeH="0" baseline="0" dirty="0">
                          <a:ln>
                            <a:noFill/>
                          </a:ln>
                          <a:solidFill>
                            <a:schemeClr val="bg1"/>
                          </a:solidFill>
                          <a:effectLst/>
                          <a:latin typeface="+mj-lt"/>
                          <a:cs typeface="Times New Roman" pitchFamily="18" charset="0"/>
                        </a:rPr>
                        <a:t> dung </a:t>
                      </a:r>
                    </a:p>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en-US" sz="2000" b="1" i="0" u="none" strike="noStrike" cap="none" normalizeH="0" baseline="0" dirty="0" err="1">
                          <a:ln>
                            <a:noFill/>
                          </a:ln>
                          <a:solidFill>
                            <a:schemeClr val="bg1"/>
                          </a:solidFill>
                          <a:effectLst/>
                          <a:latin typeface="+mj-lt"/>
                          <a:cs typeface="Times New Roman" pitchFamily="18" charset="0"/>
                        </a:rPr>
                        <a:t>chủ</a:t>
                      </a:r>
                      <a:r>
                        <a:rPr kumimoji="0" lang="en-US" sz="2000" b="1" i="0" u="none" strike="noStrike" cap="none" normalizeH="0" baseline="0" dirty="0">
                          <a:ln>
                            <a:noFill/>
                          </a:ln>
                          <a:solidFill>
                            <a:schemeClr val="bg1"/>
                          </a:solidFill>
                          <a:effectLst/>
                          <a:latin typeface="+mj-lt"/>
                          <a:cs typeface="Times New Roman" pitchFamily="18" charset="0"/>
                        </a:rPr>
                        <a:t> </a:t>
                      </a:r>
                      <a:r>
                        <a:rPr kumimoji="0" lang="en-US" sz="2000" b="1" i="0" u="none" strike="noStrike" cap="none" normalizeH="0" baseline="0" dirty="0" err="1">
                          <a:ln>
                            <a:noFill/>
                          </a:ln>
                          <a:solidFill>
                            <a:schemeClr val="bg1"/>
                          </a:solidFill>
                          <a:effectLst/>
                          <a:latin typeface="+mj-lt"/>
                          <a:cs typeface="Times New Roman" pitchFamily="18" charset="0"/>
                        </a:rPr>
                        <a:t>yếu</a:t>
                      </a:r>
                      <a:endParaRPr kumimoji="0" lang="en-US" sz="2000" b="1"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a16="http://schemas.microsoft.com/office/drawing/2014/main" val="10000"/>
                  </a:ext>
                </a:extLst>
              </a:tr>
              <a:tr h="65330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defRPr/>
                      </a:pPr>
                      <a:r>
                        <a:rPr kumimoji="0" lang="en-US" sz="2000" b="1" i="0" u="none" strike="noStrike" kern="1200" cap="none" normalizeH="0" baseline="0" dirty="0" err="1">
                          <a:ln>
                            <a:noFill/>
                          </a:ln>
                          <a:solidFill>
                            <a:schemeClr val="bg1"/>
                          </a:solidFill>
                          <a:effectLst/>
                          <a:latin typeface="+mn-lt"/>
                          <a:ea typeface="+mn-ea"/>
                          <a:cs typeface="Times New Roman" pitchFamily="18" charset="0"/>
                        </a:rPr>
                        <a:t>Phong</a:t>
                      </a:r>
                      <a:r>
                        <a:rPr kumimoji="0" lang="en-US" sz="2000" b="1" i="0" u="none" strike="noStrike" kern="1200" cap="none" normalizeH="0" baseline="0" dirty="0">
                          <a:ln>
                            <a:noFill/>
                          </a:ln>
                          <a:solidFill>
                            <a:schemeClr val="bg1"/>
                          </a:solidFill>
                          <a:effectLst/>
                          <a:latin typeface="+mn-lt"/>
                          <a:ea typeface="+mn-ea"/>
                          <a:cs typeface="Times New Roman" pitchFamily="18" charset="0"/>
                        </a:rPr>
                        <a:t> </a:t>
                      </a:r>
                      <a:r>
                        <a:rPr kumimoji="0" lang="en-US" sz="2000" b="1" i="0" u="none" strike="noStrike" kern="1200" cap="none" normalizeH="0" baseline="0" dirty="0" err="1">
                          <a:ln>
                            <a:noFill/>
                          </a:ln>
                          <a:solidFill>
                            <a:schemeClr val="bg1"/>
                          </a:solidFill>
                          <a:effectLst/>
                          <a:latin typeface="+mn-lt"/>
                          <a:ea typeface="+mn-ea"/>
                          <a:cs typeface="Times New Roman" pitchFamily="18" charset="0"/>
                        </a:rPr>
                        <a:t>trào</a:t>
                      </a:r>
                      <a:r>
                        <a:rPr kumimoji="0" lang="en-US" sz="2000" b="1" i="0" u="none" strike="noStrike" kern="1200" cap="none" normalizeH="0" baseline="0" dirty="0">
                          <a:ln>
                            <a:noFill/>
                          </a:ln>
                          <a:solidFill>
                            <a:schemeClr val="bg1"/>
                          </a:solidFill>
                          <a:effectLst/>
                          <a:latin typeface="+mn-lt"/>
                          <a:ea typeface="+mn-ea"/>
                          <a:cs typeface="Times New Roman" pitchFamily="18" charset="0"/>
                        </a:rPr>
                        <a:t> </a:t>
                      </a:r>
                      <a:r>
                        <a:rPr kumimoji="0" lang="en-US" sz="2000" b="1" i="0" u="none" strike="noStrike" kern="1200" cap="none" normalizeH="0" baseline="0" dirty="0" err="1">
                          <a:ln>
                            <a:noFill/>
                          </a:ln>
                          <a:solidFill>
                            <a:schemeClr val="bg1"/>
                          </a:solidFill>
                          <a:effectLst/>
                          <a:latin typeface="+mn-lt"/>
                          <a:ea typeface="+mn-ea"/>
                          <a:cs typeface="Times New Roman" pitchFamily="18" charset="0"/>
                        </a:rPr>
                        <a:t>Đông</a:t>
                      </a:r>
                      <a:r>
                        <a:rPr kumimoji="0" lang="en-US" sz="2000" b="1" i="0" u="none" strike="noStrike" kern="1200" cap="none" normalizeH="0" baseline="0" dirty="0">
                          <a:ln>
                            <a:noFill/>
                          </a:ln>
                          <a:solidFill>
                            <a:schemeClr val="bg1"/>
                          </a:solidFill>
                          <a:effectLst/>
                          <a:latin typeface="+mn-lt"/>
                          <a:ea typeface="+mn-ea"/>
                          <a:cs typeface="Times New Roman" pitchFamily="18" charset="0"/>
                        </a:rPr>
                        <a:t> Du</a:t>
                      </a:r>
                    </a:p>
                    <a:p>
                      <a:pPr marL="0" marR="0" lvl="0" indent="0" algn="ctr" defTabSz="914400" rtl="0" eaLnBrk="1" fontAlgn="base" latinLnBrk="0" hangingPunct="1">
                        <a:lnSpc>
                          <a:spcPct val="100000"/>
                        </a:lnSpc>
                        <a:spcBef>
                          <a:spcPct val="0"/>
                        </a:spcBef>
                        <a:spcAft>
                          <a:spcPct val="0"/>
                        </a:spcAft>
                        <a:buClrTx/>
                        <a:buSzTx/>
                        <a:buFontTx/>
                        <a:buNone/>
                        <a:tabLst>
                          <a:tab pos="179388" algn="l"/>
                        </a:tabLst>
                      </a:pP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42481">
                <a:tc>
                  <a:txBody>
                    <a:bodyPr/>
                    <a:lstStyle/>
                    <a:p>
                      <a:pPr algn="l"/>
                      <a:r>
                        <a:rPr lang="en-US" sz="2000" b="1" kern="1200" dirty="0" err="1">
                          <a:solidFill>
                            <a:schemeClr val="bg1"/>
                          </a:solidFill>
                          <a:latin typeface="+mn-lt"/>
                          <a:ea typeface="Batang"/>
                          <a:cs typeface="+mn-cs"/>
                        </a:rPr>
                        <a:t>Phong</a:t>
                      </a:r>
                      <a:r>
                        <a:rPr lang="en-US" sz="2000" b="1" kern="1200" dirty="0">
                          <a:solidFill>
                            <a:schemeClr val="bg1"/>
                          </a:solidFill>
                          <a:latin typeface="+mn-lt"/>
                          <a:ea typeface="Batang"/>
                          <a:cs typeface="+mn-cs"/>
                        </a:rPr>
                        <a:t> </a:t>
                      </a:r>
                      <a:r>
                        <a:rPr lang="en-US" sz="2000" b="1" kern="1200" dirty="0" err="1">
                          <a:solidFill>
                            <a:schemeClr val="bg1"/>
                          </a:solidFill>
                          <a:latin typeface="+mn-lt"/>
                          <a:ea typeface="Batang"/>
                          <a:cs typeface="+mn-cs"/>
                        </a:rPr>
                        <a:t>trào</a:t>
                      </a:r>
                      <a:r>
                        <a:rPr lang="en-US" sz="2000" b="1" kern="1200" dirty="0">
                          <a:solidFill>
                            <a:schemeClr val="bg1"/>
                          </a:solidFill>
                          <a:latin typeface="+mn-lt"/>
                          <a:ea typeface="Batang"/>
                          <a:cs typeface="+mn-cs"/>
                        </a:rPr>
                        <a:t> </a:t>
                      </a:r>
                      <a:r>
                        <a:rPr lang="pl-PL" sz="2000" b="1" kern="1200" dirty="0">
                          <a:solidFill>
                            <a:schemeClr val="bg1"/>
                          </a:solidFill>
                          <a:latin typeface="+mn-lt"/>
                          <a:ea typeface="Batang"/>
                          <a:cs typeface="+mn-cs"/>
                        </a:rPr>
                        <a:t>Duy Tân </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912322">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defRPr/>
                      </a:pPr>
                      <a:r>
                        <a:rPr lang="en-US" sz="2000" b="1" kern="1200" dirty="0">
                          <a:solidFill>
                            <a:schemeClr val="bg1"/>
                          </a:solidFill>
                          <a:latin typeface="+mn-lt"/>
                          <a:ea typeface="Batang"/>
                          <a:cs typeface="+mn-cs"/>
                        </a:rPr>
                        <a:t>P</a:t>
                      </a:r>
                      <a:r>
                        <a:rPr lang="pl-PL" sz="2000" b="1" kern="1200" dirty="0">
                          <a:solidFill>
                            <a:schemeClr val="bg1"/>
                          </a:solidFill>
                          <a:latin typeface="+mn-lt"/>
                          <a:ea typeface="Batang"/>
                          <a:cs typeface="+mn-cs"/>
                        </a:rPr>
                        <a:t>hong trào Đông Kinh Nghĩa Thục </a:t>
                      </a:r>
                      <a:endParaRPr lang="en-US" sz="2000" b="1" kern="1200" dirty="0">
                        <a:solidFill>
                          <a:schemeClr val="bg1"/>
                        </a:solidFill>
                        <a:latin typeface="+mn-lt"/>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tab pos="179388" algn="l"/>
                        </a:tabLst>
                      </a:pP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216430">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defRPr/>
                      </a:pPr>
                      <a:r>
                        <a:rPr lang="pl-PL" sz="2000" b="1" kern="1200" dirty="0">
                          <a:solidFill>
                            <a:schemeClr val="bg1"/>
                          </a:solidFill>
                          <a:latin typeface="+mn-lt"/>
                          <a:ea typeface="Batang" panose="02030600000101010101" pitchFamily="18" charset="-127"/>
                          <a:cs typeface="+mn-cs"/>
                        </a:rPr>
                        <a:t>Phong trào yêu n­ước của tầng lớp tiểu tư­ sản</a:t>
                      </a:r>
                      <a:endParaRPr lang="en-US" sz="2000" b="1" kern="1200" dirty="0">
                        <a:solidFill>
                          <a:schemeClr val="bg1"/>
                        </a:solidFill>
                        <a:latin typeface="+mn-lt"/>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tab pos="179388" algn="l"/>
                        </a:tabLst>
                      </a:pP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08214">
                <a:tc>
                  <a:txBody>
                    <a:bodyPr/>
                    <a:lstStyle/>
                    <a:p>
                      <a:pPr algn="ctr"/>
                      <a:r>
                        <a:rPr lang="pl-PL" sz="2000" b="1" kern="1200" dirty="0">
                          <a:solidFill>
                            <a:schemeClr val="bg1"/>
                          </a:solidFill>
                          <a:latin typeface="+mn-lt"/>
                          <a:ea typeface="Batang"/>
                          <a:cs typeface="+mn-cs"/>
                        </a:rPr>
                        <a:t>Việt Nam </a:t>
                      </a:r>
                      <a:endParaRPr lang="en-US" sz="2000" b="1" kern="1200" dirty="0">
                        <a:solidFill>
                          <a:schemeClr val="bg1"/>
                        </a:solidFill>
                        <a:latin typeface="+mn-lt"/>
                        <a:ea typeface="Batang"/>
                        <a:cs typeface="+mn-cs"/>
                      </a:endParaRPr>
                    </a:p>
                    <a:p>
                      <a:pPr algn="ctr"/>
                      <a:r>
                        <a:rPr lang="pl-PL" sz="2000" b="1" kern="1200" dirty="0">
                          <a:solidFill>
                            <a:schemeClr val="bg1"/>
                          </a:solidFill>
                          <a:latin typeface="+mn-lt"/>
                          <a:ea typeface="Batang"/>
                          <a:cs typeface="+mn-cs"/>
                        </a:rPr>
                        <a:t>Quốc dân Đảng</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endParaRPr kumimoji="0" lang="en-US" sz="16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4" name="Rectangle 3"/>
          <p:cNvSpPr/>
          <p:nvPr/>
        </p:nvSpPr>
        <p:spPr>
          <a:xfrm>
            <a:off x="4114800" y="214959"/>
            <a:ext cx="3444404"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1" i="0" strike="noStrike" kern="1200" cap="none" spc="0" normalizeH="0" baseline="0" noProof="0" dirty="0">
                <a:ln>
                  <a:noFill/>
                </a:ln>
                <a:solidFill>
                  <a:srgbClr val="3333CC"/>
                </a:solidFill>
                <a:effectLst/>
                <a:uLnTx/>
                <a:uFillTx/>
                <a:latin typeface="Arial"/>
                <a:ea typeface="Arial Unicode MS"/>
                <a:cs typeface="+mn-cs"/>
              </a:rPr>
              <a:t>BÀI TẬP VỀ NHÀ SỐ 2</a:t>
            </a:r>
            <a:endParaRPr kumimoji="0" lang="en-US" sz="2400" b="0" i="0" strike="noStrike" kern="1200" cap="none" spc="0" normalizeH="0" baseline="0" noProof="0" dirty="0">
              <a:ln>
                <a:noFill/>
              </a:ln>
              <a:solidFill>
                <a:srgbClr val="3333CC"/>
              </a:solidFill>
              <a:effectLst/>
              <a:uLnTx/>
              <a:uFillTx/>
              <a:latin typeface="Arial"/>
              <a:ea typeface="Arial Unicode MS"/>
              <a:cs typeface="+mn-cs"/>
            </a:endParaRPr>
          </a:p>
        </p:txBody>
      </p:sp>
      <p:sp>
        <p:nvSpPr>
          <p:cNvPr id="6" name="Rectangle 5"/>
          <p:cNvSpPr/>
          <p:nvPr/>
        </p:nvSpPr>
        <p:spPr>
          <a:xfrm>
            <a:off x="762000" y="738179"/>
            <a:ext cx="10622924"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660066"/>
                </a:solidFill>
                <a:effectLst/>
                <a:uLnTx/>
                <a:uFillTx/>
                <a:latin typeface="Arial"/>
                <a:ea typeface="Batang" panose="02030600000101010101" pitchFamily="18" charset="-127"/>
                <a:cs typeface="Times New Roman" panose="02020603050405020304" pitchFamily="18" charset="0"/>
              </a:rPr>
              <a:t>Lập</a:t>
            </a:r>
            <a:r>
              <a:rPr kumimoji="0" lang="en-US" sz="2000" b="0" i="0" u="none" strike="noStrike" kern="1200" cap="none" spc="0" normalizeH="0" baseline="0" noProof="0" dirty="0">
                <a:ln>
                  <a:noFill/>
                </a:ln>
                <a:solidFill>
                  <a:srgbClr val="660066"/>
                </a:solidFill>
                <a:effectLst/>
                <a:uLnTx/>
                <a:uFillTx/>
                <a:latin typeface="Arial"/>
                <a:ea typeface="Batang" panose="02030600000101010101" pitchFamily="18" charset="-127"/>
                <a:cs typeface="Times New Roman" panose="02020603050405020304" pitchFamily="18" charset="0"/>
              </a:rPr>
              <a:t> </a:t>
            </a:r>
            <a:r>
              <a:rPr kumimoji="0" lang="vi-VN" sz="2000" b="0" i="0" u="none" strike="noStrike" kern="1200" cap="none" spc="0" normalizeH="0" baseline="0" noProof="0" dirty="0">
                <a:ln>
                  <a:noFill/>
                </a:ln>
                <a:solidFill>
                  <a:srgbClr val="660066"/>
                </a:solidFill>
                <a:effectLst/>
                <a:uLnTx/>
                <a:uFillTx/>
                <a:latin typeface="Arial"/>
                <a:ea typeface="Batang" panose="02030600000101010101" pitchFamily="18" charset="-127"/>
                <a:cs typeface="Times New Roman" panose="02020603050405020304" pitchFamily="18" charset="0"/>
              </a:rPr>
              <a:t>Bảng thống kê các </a:t>
            </a:r>
            <a:r>
              <a:rPr kumimoji="0" lang="en-US" sz="2000" b="0" i="0" u="none" strike="noStrike" kern="1200" cap="none" spc="0" normalizeH="0" baseline="0" noProof="0" dirty="0">
                <a:ln>
                  <a:noFill/>
                </a:ln>
                <a:solidFill>
                  <a:srgbClr val="660066"/>
                </a:solidFill>
                <a:effectLst/>
                <a:uLnTx/>
                <a:uFillTx/>
                <a:latin typeface="Arial"/>
                <a:ea typeface="Batang" panose="02030600000101010101" pitchFamily="18" charset="-127"/>
                <a:cs typeface="Times New Roman" panose="02020603050405020304" pitchFamily="18" charset="0"/>
              </a:rPr>
              <a:t>p</a:t>
            </a:r>
            <a:r>
              <a:rPr kumimoji="0" lang="pl-PL" sz="2000" b="0" i="0" u="none" strike="noStrike" kern="1200" cap="none" spc="0" normalizeH="0" baseline="0" noProof="0" dirty="0">
                <a:ln>
                  <a:noFill/>
                </a:ln>
                <a:solidFill>
                  <a:srgbClr val="660066"/>
                </a:solidFill>
                <a:effectLst/>
                <a:uLnTx/>
                <a:uFillTx/>
                <a:latin typeface="Arial"/>
                <a:ea typeface="Batang" panose="02030600000101010101" pitchFamily="18" charset="-127"/>
                <a:cs typeface="Times New Roman" panose="02020603050405020304" pitchFamily="18" charset="0"/>
              </a:rPr>
              <a:t>hong trào đấu tranh theo khuynh hư­ớng dân chủ t­ư sản </a:t>
            </a:r>
            <a:r>
              <a:rPr kumimoji="0" lang="en-US" sz="2000" b="0" i="0" u="none" strike="noStrike" kern="1200" cap="none" spc="0" normalizeH="0" baseline="0" noProof="0" dirty="0" err="1">
                <a:ln>
                  <a:noFill/>
                </a:ln>
                <a:solidFill>
                  <a:srgbClr val="660066"/>
                </a:solidFill>
                <a:effectLst/>
                <a:uLnTx/>
                <a:uFillTx/>
                <a:latin typeface="Arial"/>
                <a:ea typeface="Batang" panose="02030600000101010101" pitchFamily="18" charset="-127"/>
                <a:cs typeface="Times New Roman" panose="02020603050405020304" pitchFamily="18" charset="0"/>
              </a:rPr>
              <a:t>chủ</a:t>
            </a:r>
            <a:r>
              <a:rPr kumimoji="0" lang="vi-VN" sz="2000" b="0" i="0" u="none" strike="noStrike" kern="1200" cap="none" spc="0" normalizeH="0" baseline="0" noProof="0" dirty="0">
                <a:ln>
                  <a:noFill/>
                </a:ln>
                <a:solidFill>
                  <a:srgbClr val="660066"/>
                </a:solidFill>
                <a:effectLst/>
                <a:uLnTx/>
                <a:uFillTx/>
                <a:latin typeface="Arial"/>
                <a:ea typeface="Batang" panose="02030600000101010101" pitchFamily="18" charset="-127"/>
                <a:cs typeface="Times New Roman" panose="02020603050405020304" pitchFamily="18" charset="0"/>
              </a:rPr>
              <a:t> yếu đầu thế kỉ XX</a:t>
            </a:r>
            <a:endParaRPr kumimoji="0" lang="en-US" sz="2000" b="0"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14670366"/>
      </p:ext>
    </p:extLst>
  </p:cSld>
  <p:clrMapOvr>
    <a:masterClrMapping/>
  </p:clrMapOvr>
  <p:transition spd="med">
    <p:dissolv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các mẫu hình nền powerpoint đẹp cho tất cả các ngành nghề"/>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75354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8">
            <a:extLst>
              <a:ext uri="{FF2B5EF4-FFF2-40B4-BE49-F238E27FC236}">
                <a16:creationId xmlns:a16="http://schemas.microsoft.com/office/drawing/2014/main" id="{325F44CE-58DF-4830-805D-67FD16B372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2244095"/>
            <a:ext cx="6917866" cy="2324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9">
            <a:extLst>
              <a:ext uri="{FF2B5EF4-FFF2-40B4-BE49-F238E27FC236}">
                <a16:creationId xmlns:a16="http://schemas.microsoft.com/office/drawing/2014/main" id="{B78EA54A-CF45-491D-9DC9-B89AD5B4FD66}"/>
              </a:ext>
            </a:extLst>
          </p:cNvPr>
          <p:cNvSpPr>
            <a:spLocks noChangeArrowheads="1"/>
          </p:cNvSpPr>
          <p:nvPr/>
        </p:nvSpPr>
        <p:spPr bwMode="auto">
          <a:xfrm>
            <a:off x="6764363" y="1129756"/>
            <a:ext cx="4533441" cy="1752600"/>
          </a:xfrm>
          <a:prstGeom prst="wedgeEllipseCallout">
            <a:avLst>
              <a:gd name="adj1" fmla="val -92806"/>
              <a:gd name="adj2" fmla="val 75380"/>
            </a:avLst>
          </a:prstGeom>
          <a:solidFill>
            <a:srgbClr val="3333CC"/>
          </a:solidFill>
          <a:ln w="9525">
            <a:solidFill>
              <a:sysClr val="window" lastClr="FFFFFF"/>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eaLnBrk="1" fontAlgn="auto" latinLnBrk="0" hangingPunct="1">
              <a:lnSpc>
                <a:spcPct val="100000"/>
              </a:lnSpc>
              <a:spcBef>
                <a:spcPct val="0"/>
              </a:spcBef>
              <a:spcAft>
                <a:spcPts val="0"/>
              </a:spcAft>
              <a:buClrTx/>
              <a:buSzTx/>
              <a:buFontTx/>
              <a:buNone/>
              <a:tabLst/>
              <a:defRPr/>
            </a:pP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Phong</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trào</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yêu</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nước</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chống</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thực</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dân</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Pháp</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của</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nhân</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dân</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ta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diễn</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ra</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vô</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cùng</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mạnh</a:t>
            </a:r>
            <a:r>
              <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altLang="en-US" sz="2000" b="0" i="0" u="none" strike="noStrike" kern="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mẽ</a:t>
            </a:r>
            <a:endParaRPr kumimoji="0" lang="en-US" altLang="en-US" sz="2000"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5" name="Text Box 10">
            <a:extLst>
              <a:ext uri="{FF2B5EF4-FFF2-40B4-BE49-F238E27FC236}">
                <a16:creationId xmlns:a16="http://schemas.microsoft.com/office/drawing/2014/main" id="{EFF778B2-A0E5-49C5-B536-A76554F7CDC4}"/>
              </a:ext>
            </a:extLst>
          </p:cNvPr>
          <p:cNvSpPr txBox="1">
            <a:spLocks noChangeArrowheads="1"/>
          </p:cNvSpPr>
          <p:nvPr/>
        </p:nvSpPr>
        <p:spPr bwMode="auto">
          <a:xfrm>
            <a:off x="3276600" y="3520617"/>
            <a:ext cx="47442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286" eaLnBrk="1" hangingPunct="1">
              <a:spcBef>
                <a:spcPct val="0"/>
              </a:spcBef>
              <a:buFontTx/>
              <a:buNone/>
            </a:pPr>
            <a:r>
              <a:rPr lang="en-US" altLang="en-US" sz="2400" b="1" dirty="0" err="1">
                <a:solidFill>
                  <a:srgbClr val="FF0000"/>
                </a:solidFill>
                <a:ea typeface="Arial Unicode MS"/>
              </a:rPr>
              <a:t>nhưng</a:t>
            </a:r>
            <a:r>
              <a:rPr lang="en-US" altLang="en-US" sz="2400" b="1" dirty="0">
                <a:solidFill>
                  <a:srgbClr val="FF0000"/>
                </a:solidFill>
                <a:ea typeface="Arial Unicode MS"/>
              </a:rPr>
              <a:t> </a:t>
            </a:r>
            <a:r>
              <a:rPr lang="en-US" altLang="en-US" sz="2400" b="1" dirty="0" err="1">
                <a:solidFill>
                  <a:srgbClr val="FF0000"/>
                </a:solidFill>
                <a:ea typeface="Arial Unicode MS"/>
              </a:rPr>
              <a:t>đều</a:t>
            </a:r>
            <a:r>
              <a:rPr lang="en-US" altLang="en-US" sz="2400" b="1" dirty="0">
                <a:solidFill>
                  <a:srgbClr val="FF0000"/>
                </a:solidFill>
                <a:ea typeface="Arial Unicode MS"/>
              </a:rPr>
              <a:t> </a:t>
            </a:r>
            <a:r>
              <a:rPr lang="en-US" altLang="en-US" sz="2400" b="1" dirty="0" err="1">
                <a:solidFill>
                  <a:srgbClr val="FF0000"/>
                </a:solidFill>
                <a:ea typeface="Arial Unicode MS"/>
              </a:rPr>
              <a:t>thất</a:t>
            </a:r>
            <a:r>
              <a:rPr lang="en-US" altLang="en-US" sz="2400" b="1" dirty="0">
                <a:solidFill>
                  <a:srgbClr val="FF0000"/>
                </a:solidFill>
                <a:ea typeface="Arial Unicode MS"/>
              </a:rPr>
              <a:t> </a:t>
            </a:r>
            <a:r>
              <a:rPr lang="en-US" altLang="en-US" sz="2400" b="1" dirty="0" err="1">
                <a:solidFill>
                  <a:srgbClr val="FF0000"/>
                </a:solidFill>
                <a:ea typeface="Arial Unicode MS"/>
              </a:rPr>
              <a:t>bại</a:t>
            </a:r>
            <a:r>
              <a:rPr lang="en-US" altLang="en-US" sz="2400" b="1" dirty="0">
                <a:solidFill>
                  <a:srgbClr val="FF0000"/>
                </a:solidFill>
                <a:ea typeface="Arial Unicode MS"/>
              </a:rPr>
              <a:t>  </a:t>
            </a:r>
          </a:p>
        </p:txBody>
      </p:sp>
      <p:sp>
        <p:nvSpPr>
          <p:cNvPr id="6" name="Rectangle 5">
            <a:extLst>
              <a:ext uri="{FF2B5EF4-FFF2-40B4-BE49-F238E27FC236}">
                <a16:creationId xmlns:a16="http://schemas.microsoft.com/office/drawing/2014/main" id="{50E65E0E-259F-4846-AB9C-12083603994F}"/>
              </a:ext>
            </a:extLst>
          </p:cNvPr>
          <p:cNvSpPr/>
          <p:nvPr/>
        </p:nvSpPr>
        <p:spPr>
          <a:xfrm>
            <a:off x="2474938" y="833496"/>
            <a:ext cx="1603324" cy="523220"/>
          </a:xfrm>
          <a:prstGeom prst="rect">
            <a:avLst/>
          </a:prstGeom>
        </p:spPr>
        <p:txBody>
          <a:bodyPr wrap="none">
            <a:spAutoFit/>
          </a:bodyPr>
          <a:lstStyle/>
          <a:p>
            <a:pPr algn="ctr" defTabSz="914286">
              <a:spcBef>
                <a:spcPct val="0"/>
              </a:spcBef>
            </a:pPr>
            <a:r>
              <a:rPr lang="en-US" altLang="en-US" sz="2800" b="1" u="sng" dirty="0" err="1">
                <a:solidFill>
                  <a:srgbClr val="006600"/>
                </a:solidFill>
                <a:ea typeface="Arial Unicode MS"/>
              </a:rPr>
              <a:t>Kết</a:t>
            </a:r>
            <a:r>
              <a:rPr lang="en-US" altLang="en-US" sz="2800" b="1" u="sng" dirty="0">
                <a:solidFill>
                  <a:srgbClr val="006600"/>
                </a:solidFill>
                <a:ea typeface="Arial Unicode MS"/>
              </a:rPr>
              <a:t> </a:t>
            </a:r>
            <a:r>
              <a:rPr lang="en-US" altLang="en-US" sz="2800" b="1" u="sng" dirty="0" err="1">
                <a:solidFill>
                  <a:srgbClr val="006600"/>
                </a:solidFill>
                <a:ea typeface="Arial Unicode MS"/>
              </a:rPr>
              <a:t>quả</a:t>
            </a:r>
            <a:r>
              <a:rPr lang="en-US" altLang="en-US" sz="2800" b="1" dirty="0">
                <a:solidFill>
                  <a:srgbClr val="006600"/>
                </a:solidFill>
                <a:ea typeface="Arial Unicode MS"/>
              </a:rPr>
              <a:t> </a:t>
            </a:r>
          </a:p>
        </p:txBody>
      </p:sp>
    </p:spTree>
    <p:extLst>
      <p:ext uri="{BB962C8B-B14F-4D97-AF65-F5344CB8AC3E}">
        <p14:creationId xmlns:p14="http://schemas.microsoft.com/office/powerpoint/2010/main" val="2596007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1000"/>
                                        <p:tgtEl>
                                          <p:spTgt spid="3"/>
                                        </p:tgtEl>
                                      </p:cBhvr>
                                    </p:animEffect>
                                    <p:anim calcmode="lin" valueType="num">
                                      <p:cBhvr>
                                        <p:cTn id="20" dur="1000" fill="hold"/>
                                        <p:tgtEl>
                                          <p:spTgt spid="3"/>
                                        </p:tgtEl>
                                        <p:attrNameLst>
                                          <p:attrName>ppt_x</p:attrName>
                                        </p:attrNameLst>
                                      </p:cBhvr>
                                      <p:tavLst>
                                        <p:tav tm="0">
                                          <p:val>
                                            <p:strVal val="#ppt_x"/>
                                          </p:val>
                                        </p:tav>
                                        <p:tav tm="100000">
                                          <p:val>
                                            <p:strVal val="#ppt_x"/>
                                          </p:val>
                                        </p:tav>
                                      </p:tavLst>
                                    </p:anim>
                                    <p:anim calcmode="lin" valueType="num">
                                      <p:cBhvr>
                                        <p:cTn id="21"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Nền Quảng Cáo Cô Gái Màu Hồng Dễ Thương, Nền Quảng Cáo, Hồng, Tươi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A53274AE-7964-4CF3-BB9D-4897E2BBBB2B}"/>
              </a:ext>
            </a:extLst>
          </p:cNvPr>
          <p:cNvSpPr/>
          <p:nvPr/>
        </p:nvSpPr>
        <p:spPr>
          <a:xfrm>
            <a:off x="5278308" y="2590800"/>
            <a:ext cx="1635384" cy="461665"/>
          </a:xfrm>
          <a:prstGeom prst="rect">
            <a:avLst/>
          </a:prstGeom>
        </p:spPr>
        <p:txBody>
          <a:bodyPr wrap="none">
            <a:spAutoFit/>
          </a:bodyPr>
          <a:lstStyle/>
          <a:p>
            <a:r>
              <a:rPr lang="pl-PL" sz="2400" b="1" u="sng" dirty="0"/>
              <a:t>T</a:t>
            </a:r>
            <a:r>
              <a:rPr lang="en-US" sz="2400" b="1" u="sng" dirty="0" err="1"/>
              <a:t>hảo</a:t>
            </a:r>
            <a:r>
              <a:rPr lang="en-US" sz="2400" b="1" u="sng" dirty="0"/>
              <a:t> </a:t>
            </a:r>
            <a:r>
              <a:rPr lang="en-US" sz="2400" b="1" u="sng" dirty="0" err="1"/>
              <a:t>luận</a:t>
            </a:r>
            <a:endParaRPr lang="en-US" sz="2400" u="sng" dirty="0"/>
          </a:p>
        </p:txBody>
      </p:sp>
      <p:sp>
        <p:nvSpPr>
          <p:cNvPr id="5" name="TextBox 4">
            <a:extLst>
              <a:ext uri="{FF2B5EF4-FFF2-40B4-BE49-F238E27FC236}">
                <a16:creationId xmlns:a16="http://schemas.microsoft.com/office/drawing/2014/main" id="{13C2BA1A-8DB4-4096-9334-84C1730AFA6C}"/>
              </a:ext>
            </a:extLst>
          </p:cNvPr>
          <p:cNvSpPr txBox="1"/>
          <p:nvPr/>
        </p:nvSpPr>
        <p:spPr>
          <a:xfrm>
            <a:off x="2996784" y="3429000"/>
            <a:ext cx="6198432" cy="1200329"/>
          </a:xfrm>
          <a:prstGeom prst="rect">
            <a:avLst/>
          </a:prstGeom>
          <a:noFill/>
        </p:spPr>
        <p:txBody>
          <a:bodyPr wrap="square">
            <a:spAutoFit/>
          </a:bodyPr>
          <a:lstStyle/>
          <a:p>
            <a:pPr algn="ctr">
              <a:defRPr/>
            </a:pPr>
            <a:r>
              <a:rPr lang="pl-PL" sz="2400" dirty="0">
                <a:solidFill>
                  <a:srgbClr val="3333CC"/>
                </a:solidFill>
              </a:rPr>
              <a:t>Tại sao các phong trào yêu nư­ớc Việt Nam chống Pháp cuối thế kỷ XIX đầu thế kỷ XX đều bị thất bại?</a:t>
            </a:r>
            <a:endParaRPr lang="en-US" sz="2400"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150585080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7" name="Elbow Connector 47">
            <a:extLst>
              <a:ext uri="{FF2B5EF4-FFF2-40B4-BE49-F238E27FC236}">
                <a16:creationId xmlns:a16="http://schemas.microsoft.com/office/drawing/2014/main" id="{596B1A67-F868-4FD1-BB01-09E0891F6D4E}"/>
              </a:ext>
            </a:extLst>
          </p:cNvPr>
          <p:cNvCxnSpPr>
            <a:cxnSpLocks/>
          </p:cNvCxnSpPr>
          <p:nvPr/>
        </p:nvCxnSpPr>
        <p:spPr>
          <a:xfrm rot="10800000">
            <a:off x="3636098" y="3622978"/>
            <a:ext cx="2455705" cy="764947"/>
          </a:xfrm>
          <a:prstGeom prst="bentConnector3">
            <a:avLst>
              <a:gd name="adj1" fmla="val 50000"/>
            </a:avLst>
          </a:prstGeom>
          <a:ln w="25400">
            <a:solidFill>
              <a:srgbClr val="663300"/>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48" name="Elbow Connector 50">
            <a:extLst>
              <a:ext uri="{FF2B5EF4-FFF2-40B4-BE49-F238E27FC236}">
                <a16:creationId xmlns:a16="http://schemas.microsoft.com/office/drawing/2014/main" id="{650CCAD2-4B4F-4396-9DB5-D48A8EC2FE07}"/>
              </a:ext>
            </a:extLst>
          </p:cNvPr>
          <p:cNvCxnSpPr>
            <a:cxnSpLocks/>
          </p:cNvCxnSpPr>
          <p:nvPr/>
        </p:nvCxnSpPr>
        <p:spPr>
          <a:xfrm rot="10800000">
            <a:off x="3637559" y="1902617"/>
            <a:ext cx="2454249" cy="646340"/>
          </a:xfrm>
          <a:prstGeom prst="bentConnector3">
            <a:avLst>
              <a:gd name="adj1" fmla="val 50000"/>
            </a:avLst>
          </a:prstGeom>
          <a:ln w="25400">
            <a:solidFill>
              <a:srgbClr val="663300"/>
            </a:solidFill>
            <a:prstDash val="sysDot"/>
            <a:tailEnd type="arrow"/>
          </a:ln>
        </p:spPr>
        <p:style>
          <a:lnRef idx="1">
            <a:schemeClr val="accent1"/>
          </a:lnRef>
          <a:fillRef idx="0">
            <a:schemeClr val="accent1"/>
          </a:fillRef>
          <a:effectRef idx="0">
            <a:schemeClr val="accent1"/>
          </a:effectRef>
          <a:fontRef idx="minor">
            <a:schemeClr val="tx1"/>
          </a:fontRef>
        </p:style>
      </p:cxnSp>
      <p:grpSp>
        <p:nvGrpSpPr>
          <p:cNvPr id="49" name="그룹 17">
            <a:extLst>
              <a:ext uri="{FF2B5EF4-FFF2-40B4-BE49-F238E27FC236}">
                <a16:creationId xmlns:a16="http://schemas.microsoft.com/office/drawing/2014/main" id="{5B61B9E2-DECB-45AA-8B61-B52235DDC81F}"/>
              </a:ext>
            </a:extLst>
          </p:cNvPr>
          <p:cNvGrpSpPr/>
          <p:nvPr/>
        </p:nvGrpSpPr>
        <p:grpSpPr>
          <a:xfrm>
            <a:off x="4391591" y="1699508"/>
            <a:ext cx="3461258" cy="4909285"/>
            <a:chOff x="4391588" y="1699505"/>
            <a:chExt cx="3461258" cy="4909284"/>
          </a:xfrm>
        </p:grpSpPr>
        <p:sp>
          <p:nvSpPr>
            <p:cNvPr id="50" name="Trapezoid 22">
              <a:extLst>
                <a:ext uri="{FF2B5EF4-FFF2-40B4-BE49-F238E27FC236}">
                  <a16:creationId xmlns:a16="http://schemas.microsoft.com/office/drawing/2014/main" id="{B6C2026F-718C-44A5-92DB-1C7CDBC6A8BF}"/>
                </a:ext>
              </a:extLst>
            </p:cNvPr>
            <p:cNvSpPr/>
            <p:nvPr/>
          </p:nvSpPr>
          <p:spPr>
            <a:xfrm>
              <a:off x="4391588" y="4974148"/>
              <a:ext cx="2156118" cy="1634641"/>
            </a:xfrm>
            <a:custGeom>
              <a:avLst/>
              <a:gdLst/>
              <a:ahLst/>
              <a:cxnLst/>
              <a:rect l="l" t="t" r="r" b="b"/>
              <a:pathLst>
                <a:path w="2156118" h="1634641">
                  <a:moveTo>
                    <a:pt x="558525" y="0"/>
                  </a:moveTo>
                  <a:cubicBezTo>
                    <a:pt x="815259" y="90400"/>
                    <a:pt x="1107060" y="140890"/>
                    <a:pt x="1416381" y="140890"/>
                  </a:cubicBezTo>
                  <a:lnTo>
                    <a:pt x="1507965" y="136242"/>
                  </a:lnTo>
                  <a:cubicBezTo>
                    <a:pt x="1571260" y="753781"/>
                    <a:pt x="1813208" y="1287759"/>
                    <a:pt x="2156118" y="1627939"/>
                  </a:cubicBezTo>
                  <a:lnTo>
                    <a:pt x="742586" y="1634641"/>
                  </a:lnTo>
                  <a:lnTo>
                    <a:pt x="783473" y="1482794"/>
                  </a:lnTo>
                  <a:cubicBezTo>
                    <a:pt x="735436" y="1526015"/>
                    <a:pt x="755164" y="1524973"/>
                    <a:pt x="696702" y="1536226"/>
                  </a:cubicBezTo>
                  <a:lnTo>
                    <a:pt x="360265" y="1531873"/>
                  </a:lnTo>
                  <a:cubicBezTo>
                    <a:pt x="91900" y="1475400"/>
                    <a:pt x="78958" y="1364828"/>
                    <a:pt x="859" y="1187861"/>
                  </a:cubicBezTo>
                  <a:cubicBezTo>
                    <a:pt x="-5078" y="1012055"/>
                    <a:pt x="20262" y="959203"/>
                    <a:pt x="61239" y="837496"/>
                  </a:cubicBezTo>
                  <a:lnTo>
                    <a:pt x="182001" y="766286"/>
                  </a:lnTo>
                  <a:cubicBezTo>
                    <a:pt x="259540" y="604620"/>
                    <a:pt x="389206" y="374100"/>
                    <a:pt x="466746" y="340305"/>
                  </a:cubicBezTo>
                  <a:cubicBezTo>
                    <a:pt x="464918" y="303795"/>
                    <a:pt x="439632" y="264826"/>
                    <a:pt x="461262" y="230774"/>
                  </a:cubicBezTo>
                  <a:cubicBezTo>
                    <a:pt x="491633" y="197339"/>
                    <a:pt x="501153" y="210624"/>
                    <a:pt x="526312" y="196860"/>
                  </a:cubicBezTo>
                  <a:lnTo>
                    <a:pt x="515073" y="140661"/>
                  </a:lnTo>
                  <a:cubicBezTo>
                    <a:pt x="552756" y="107515"/>
                    <a:pt x="530493" y="133386"/>
                    <a:pt x="560358" y="87944"/>
                  </a:cubicBez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strike="noStrike" kern="1200" cap="none" spc="0" normalizeH="0" baseline="0" noProof="0">
                <a:ln>
                  <a:noFill/>
                </a:ln>
                <a:solidFill>
                  <a:prstClr val="white"/>
                </a:solidFill>
                <a:effectLst/>
                <a:uLnTx/>
                <a:uFillTx/>
                <a:latin typeface="Arial"/>
                <a:ea typeface="Arial Unicode MS"/>
                <a:cs typeface="+mn-cs"/>
              </a:endParaRPr>
            </a:p>
          </p:txBody>
        </p:sp>
        <p:sp>
          <p:nvSpPr>
            <p:cNvPr id="51" name="Trapezoid 22">
              <a:extLst>
                <a:ext uri="{FF2B5EF4-FFF2-40B4-BE49-F238E27FC236}">
                  <a16:creationId xmlns:a16="http://schemas.microsoft.com/office/drawing/2014/main" id="{5EBBDFB6-9238-457A-A2BD-125E63C59008}"/>
                </a:ext>
              </a:extLst>
            </p:cNvPr>
            <p:cNvSpPr/>
            <p:nvPr/>
          </p:nvSpPr>
          <p:spPr>
            <a:xfrm>
              <a:off x="5539006" y="1699505"/>
              <a:ext cx="1759822" cy="1491930"/>
            </a:xfrm>
            <a:custGeom>
              <a:avLst/>
              <a:gdLst/>
              <a:ahLst/>
              <a:cxnLst/>
              <a:rect l="l" t="t" r="r" b="b"/>
              <a:pathLst>
                <a:path w="1759822" h="1491930">
                  <a:moveTo>
                    <a:pt x="879911" y="0"/>
                  </a:moveTo>
                  <a:lnTo>
                    <a:pt x="1759822" y="483755"/>
                  </a:lnTo>
                  <a:lnTo>
                    <a:pt x="1626857" y="556857"/>
                  </a:lnTo>
                  <a:lnTo>
                    <a:pt x="1626857" y="957160"/>
                  </a:lnTo>
                  <a:cubicBezTo>
                    <a:pt x="1647975" y="967781"/>
                    <a:pt x="1661924" y="989817"/>
                    <a:pt x="1661924" y="1015110"/>
                  </a:cubicBezTo>
                  <a:cubicBezTo>
                    <a:pt x="1661924" y="1040155"/>
                    <a:pt x="1648247" y="1062005"/>
                    <a:pt x="1627427" y="1072676"/>
                  </a:cubicBezTo>
                  <a:lnTo>
                    <a:pt x="1630074" y="1072676"/>
                  </a:lnTo>
                  <a:lnTo>
                    <a:pt x="1674046" y="1491930"/>
                  </a:lnTo>
                  <a:lnTo>
                    <a:pt x="1523254" y="1491930"/>
                  </a:lnTo>
                  <a:lnTo>
                    <a:pt x="1523254" y="1414835"/>
                  </a:lnTo>
                  <a:lnTo>
                    <a:pt x="1559141" y="1072676"/>
                  </a:lnTo>
                  <a:lnTo>
                    <a:pt x="1561788" y="1072676"/>
                  </a:lnTo>
                  <a:cubicBezTo>
                    <a:pt x="1540968" y="1062005"/>
                    <a:pt x="1527290" y="1040155"/>
                    <a:pt x="1527290" y="1015110"/>
                  </a:cubicBezTo>
                  <a:cubicBezTo>
                    <a:pt x="1527290" y="989817"/>
                    <a:pt x="1541240" y="967781"/>
                    <a:pt x="1562357" y="957160"/>
                  </a:cubicBezTo>
                  <a:lnTo>
                    <a:pt x="1562357" y="592318"/>
                  </a:lnTo>
                  <a:lnTo>
                    <a:pt x="1406686" y="756650"/>
                  </a:lnTo>
                  <a:lnTo>
                    <a:pt x="1406686" y="1027701"/>
                  </a:lnTo>
                  <a:cubicBezTo>
                    <a:pt x="1237521" y="1136357"/>
                    <a:pt x="1035980" y="1197630"/>
                    <a:pt x="820128" y="1197630"/>
                  </a:cubicBezTo>
                  <a:cubicBezTo>
                    <a:pt x="654913" y="1197630"/>
                    <a:pt x="498082" y="1161733"/>
                    <a:pt x="357461" y="1096324"/>
                  </a:cubicBezTo>
                  <a:cubicBezTo>
                    <a:pt x="358384" y="1092118"/>
                    <a:pt x="359913" y="1088133"/>
                    <a:pt x="361487" y="1084162"/>
                  </a:cubicBezTo>
                  <a:cubicBezTo>
                    <a:pt x="358803" y="1082831"/>
                    <a:pt x="355968" y="1082107"/>
                    <a:pt x="353136" y="1081396"/>
                  </a:cubicBezTo>
                  <a:lnTo>
                    <a:pt x="353136" y="756650"/>
                  </a:lnTo>
                  <a:lnTo>
                    <a:pt x="0" y="483755"/>
                  </a:lnTo>
                  <a:close/>
                </a:path>
              </a:pathLst>
            </a:cu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strike="noStrike" kern="1200" cap="none" spc="0" normalizeH="0" baseline="0" noProof="0" dirty="0">
                <a:ln>
                  <a:noFill/>
                </a:ln>
                <a:solidFill>
                  <a:prstClr val="white"/>
                </a:solidFill>
                <a:effectLst/>
                <a:uLnTx/>
                <a:uFillTx/>
                <a:latin typeface="Arial"/>
                <a:ea typeface="Arial Unicode MS"/>
                <a:cs typeface="+mn-cs"/>
              </a:endParaRPr>
            </a:p>
          </p:txBody>
        </p:sp>
        <p:sp>
          <p:nvSpPr>
            <p:cNvPr id="52" name="Trapezoid 22">
              <a:extLst>
                <a:ext uri="{FF2B5EF4-FFF2-40B4-BE49-F238E27FC236}">
                  <a16:creationId xmlns:a16="http://schemas.microsoft.com/office/drawing/2014/main" id="{A97B10AC-6873-41A0-91A1-CC23D594F5ED}"/>
                </a:ext>
              </a:extLst>
            </p:cNvPr>
            <p:cNvSpPr/>
            <p:nvPr/>
          </p:nvSpPr>
          <p:spPr>
            <a:xfrm>
              <a:off x="5785789" y="2779559"/>
              <a:ext cx="1291337" cy="1262595"/>
            </a:xfrm>
            <a:custGeom>
              <a:avLst/>
              <a:gdLst/>
              <a:ahLst/>
              <a:cxnLst/>
              <a:rect l="l" t="t" r="r" b="b"/>
              <a:pathLst>
                <a:path w="1291337" h="1262595">
                  <a:moveTo>
                    <a:pt x="1291337" y="387134"/>
                  </a:moveTo>
                  <a:lnTo>
                    <a:pt x="1291337" y="464229"/>
                  </a:lnTo>
                  <a:lnTo>
                    <a:pt x="1283251" y="464229"/>
                  </a:lnTo>
                  <a:close/>
                  <a:moveTo>
                    <a:pt x="1174769" y="0"/>
                  </a:moveTo>
                  <a:lnTo>
                    <a:pt x="1174769" y="18541"/>
                  </a:lnTo>
                  <a:lnTo>
                    <a:pt x="1163647" y="22750"/>
                  </a:lnTo>
                  <a:cubicBezTo>
                    <a:pt x="1220924" y="128978"/>
                    <a:pt x="1233895" y="263109"/>
                    <a:pt x="1204293" y="412060"/>
                  </a:cubicBezTo>
                  <a:cubicBezTo>
                    <a:pt x="1245921" y="411719"/>
                    <a:pt x="1282339" y="391704"/>
                    <a:pt x="1279660" y="482348"/>
                  </a:cubicBezTo>
                  <a:cubicBezTo>
                    <a:pt x="1271045" y="607334"/>
                    <a:pt x="1199876" y="781499"/>
                    <a:pt x="1157378" y="776155"/>
                  </a:cubicBezTo>
                  <a:cubicBezTo>
                    <a:pt x="1130754" y="771015"/>
                    <a:pt x="1114555" y="746201"/>
                    <a:pt x="1093142" y="731225"/>
                  </a:cubicBezTo>
                  <a:cubicBezTo>
                    <a:pt x="1057920" y="826172"/>
                    <a:pt x="1048762" y="930956"/>
                    <a:pt x="987476" y="1016066"/>
                  </a:cubicBezTo>
                  <a:lnTo>
                    <a:pt x="1080043" y="1097389"/>
                  </a:lnTo>
                  <a:cubicBezTo>
                    <a:pt x="1114436" y="1141334"/>
                    <a:pt x="1162490" y="1210866"/>
                    <a:pt x="1225666" y="1262595"/>
                  </a:cubicBezTo>
                  <a:cubicBezTo>
                    <a:pt x="974323" y="1220492"/>
                    <a:pt x="716748" y="1143359"/>
                    <a:pt x="462129" y="1031358"/>
                  </a:cubicBezTo>
                  <a:cubicBezTo>
                    <a:pt x="354612" y="984063"/>
                    <a:pt x="251323" y="932179"/>
                    <a:pt x="153638" y="874571"/>
                  </a:cubicBezTo>
                  <a:cubicBezTo>
                    <a:pt x="133161" y="823672"/>
                    <a:pt x="122381" y="764476"/>
                    <a:pt x="119504" y="688499"/>
                  </a:cubicBezTo>
                  <a:cubicBezTo>
                    <a:pt x="86110" y="702998"/>
                    <a:pt x="63141" y="722415"/>
                    <a:pt x="34959" y="621336"/>
                  </a:cubicBezTo>
                  <a:cubicBezTo>
                    <a:pt x="25584" y="567185"/>
                    <a:pt x="-54165" y="281884"/>
                    <a:pt x="64172" y="333473"/>
                  </a:cubicBezTo>
                  <a:cubicBezTo>
                    <a:pt x="80394" y="252314"/>
                    <a:pt x="91942" y="157335"/>
                    <a:pt x="125544" y="68623"/>
                  </a:cubicBezTo>
                  <a:cubicBezTo>
                    <a:pt x="266165" y="134032"/>
                    <a:pt x="422996" y="169929"/>
                    <a:pt x="588211" y="169929"/>
                  </a:cubicBezTo>
                  <a:cubicBezTo>
                    <a:pt x="804063" y="169929"/>
                    <a:pt x="1005604" y="108656"/>
                    <a:pt x="1174769" y="0"/>
                  </a:cubicBezTo>
                  <a:close/>
                </a:path>
              </a:pathLst>
            </a:custGeom>
            <a:solidFill>
              <a:srgbClr val="33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strike="noStrike" kern="1200" cap="none" spc="0" normalizeH="0" baseline="0" noProof="0">
                <a:ln>
                  <a:noFill/>
                </a:ln>
                <a:solidFill>
                  <a:prstClr val="white"/>
                </a:solidFill>
                <a:effectLst/>
                <a:uLnTx/>
                <a:uFillTx/>
                <a:latin typeface="Arial"/>
                <a:ea typeface="Arial Unicode MS"/>
                <a:cs typeface="+mn-cs"/>
              </a:endParaRPr>
            </a:p>
          </p:txBody>
        </p:sp>
        <p:sp>
          <p:nvSpPr>
            <p:cNvPr id="53" name="Trapezoid 22">
              <a:extLst>
                <a:ext uri="{FF2B5EF4-FFF2-40B4-BE49-F238E27FC236}">
                  <a16:creationId xmlns:a16="http://schemas.microsoft.com/office/drawing/2014/main" id="{1FD02D5E-6D38-4669-85BC-A17C8FD602CD}"/>
                </a:ext>
              </a:extLst>
            </p:cNvPr>
            <p:cNvSpPr/>
            <p:nvPr/>
          </p:nvSpPr>
          <p:spPr>
            <a:xfrm>
              <a:off x="4972448" y="3697688"/>
              <a:ext cx="2580757" cy="1374688"/>
            </a:xfrm>
            <a:custGeom>
              <a:avLst/>
              <a:gdLst/>
              <a:ahLst/>
              <a:cxnLst/>
              <a:rect l="l" t="t" r="r" b="b"/>
              <a:pathLst>
                <a:path w="2580757" h="1374688">
                  <a:moveTo>
                    <a:pt x="964280" y="0"/>
                  </a:moveTo>
                  <a:cubicBezTo>
                    <a:pt x="1061964" y="57608"/>
                    <a:pt x="1165254" y="109492"/>
                    <a:pt x="1272771" y="156787"/>
                  </a:cubicBezTo>
                  <a:cubicBezTo>
                    <a:pt x="1527390" y="268789"/>
                    <a:pt x="1784965" y="345921"/>
                    <a:pt x="2036307" y="388024"/>
                  </a:cubicBezTo>
                  <a:cubicBezTo>
                    <a:pt x="2071170" y="421655"/>
                    <a:pt x="2112399" y="447822"/>
                    <a:pt x="2158337" y="459740"/>
                  </a:cubicBezTo>
                  <a:cubicBezTo>
                    <a:pt x="2299568" y="498279"/>
                    <a:pt x="2455123" y="549367"/>
                    <a:pt x="2580757" y="609405"/>
                  </a:cubicBezTo>
                  <a:cubicBezTo>
                    <a:pt x="2295218" y="1059447"/>
                    <a:pt x="1631701" y="1374688"/>
                    <a:pt x="858792" y="1374688"/>
                  </a:cubicBezTo>
                  <a:cubicBezTo>
                    <a:pt x="549471" y="1374688"/>
                    <a:pt x="257670" y="1324198"/>
                    <a:pt x="936" y="1233798"/>
                  </a:cubicBezTo>
                  <a:lnTo>
                    <a:pt x="0" y="1188902"/>
                  </a:lnTo>
                  <a:cubicBezTo>
                    <a:pt x="23602" y="1159565"/>
                    <a:pt x="28959" y="1162194"/>
                    <a:pt x="70806" y="1100888"/>
                  </a:cubicBezTo>
                  <a:cubicBezTo>
                    <a:pt x="94879" y="1029148"/>
                    <a:pt x="100707" y="851670"/>
                    <a:pt x="174300" y="779930"/>
                  </a:cubicBezTo>
                  <a:cubicBezTo>
                    <a:pt x="218445" y="717189"/>
                    <a:pt x="304292" y="723303"/>
                    <a:pt x="369289" y="694990"/>
                  </a:cubicBezTo>
                  <a:cubicBezTo>
                    <a:pt x="589400" y="620074"/>
                    <a:pt x="783446" y="599257"/>
                    <a:pt x="1000951" y="509587"/>
                  </a:cubicBezTo>
                  <a:cubicBezTo>
                    <a:pt x="1031594" y="492835"/>
                    <a:pt x="1046599" y="439197"/>
                    <a:pt x="1082454" y="329000"/>
                  </a:cubicBezTo>
                  <a:lnTo>
                    <a:pt x="1075069" y="182531"/>
                  </a:lnTo>
                  <a:cubicBezTo>
                    <a:pt x="1024247" y="121488"/>
                    <a:pt x="986720" y="67500"/>
                    <a:pt x="96428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strike="noStrike" kern="1200" cap="none" spc="0" normalizeH="0" baseline="0" noProof="0">
                <a:ln>
                  <a:noFill/>
                </a:ln>
                <a:solidFill>
                  <a:prstClr val="white"/>
                </a:solidFill>
                <a:effectLst/>
                <a:uLnTx/>
                <a:uFillTx/>
                <a:latin typeface="Arial"/>
                <a:ea typeface="Arial Unicode MS"/>
                <a:cs typeface="+mn-cs"/>
              </a:endParaRPr>
            </a:p>
          </p:txBody>
        </p:sp>
        <p:sp>
          <p:nvSpPr>
            <p:cNvPr id="54" name="Trapezoid 22">
              <a:extLst>
                <a:ext uri="{FF2B5EF4-FFF2-40B4-BE49-F238E27FC236}">
                  <a16:creationId xmlns:a16="http://schemas.microsoft.com/office/drawing/2014/main" id="{02490004-7127-4997-AB01-430DA56BFEB7}"/>
                </a:ext>
              </a:extLst>
            </p:cNvPr>
            <p:cNvSpPr/>
            <p:nvPr/>
          </p:nvSpPr>
          <p:spPr>
            <a:xfrm>
              <a:off x="5951985" y="4356457"/>
              <a:ext cx="1900861" cy="2252332"/>
            </a:xfrm>
            <a:custGeom>
              <a:avLst/>
              <a:gdLst/>
              <a:ahLst/>
              <a:cxnLst/>
              <a:rect l="l" t="t" r="r" b="b"/>
              <a:pathLst>
                <a:path w="1900861" h="2252332">
                  <a:moveTo>
                    <a:pt x="1630381" y="0"/>
                  </a:moveTo>
                  <a:cubicBezTo>
                    <a:pt x="1705290" y="35739"/>
                    <a:pt x="1769558" y="74677"/>
                    <a:pt x="1813833" y="116016"/>
                  </a:cubicBezTo>
                  <a:cubicBezTo>
                    <a:pt x="1941182" y="366789"/>
                    <a:pt x="1891300" y="374114"/>
                    <a:pt x="1890938" y="588002"/>
                  </a:cubicBezTo>
                  <a:cubicBezTo>
                    <a:pt x="1844475" y="751802"/>
                    <a:pt x="1881417" y="817240"/>
                    <a:pt x="1842774" y="963827"/>
                  </a:cubicBezTo>
                  <a:cubicBezTo>
                    <a:pt x="1790990" y="1152321"/>
                    <a:pt x="1728781" y="1244911"/>
                    <a:pt x="1679604" y="1347337"/>
                  </a:cubicBezTo>
                  <a:cubicBezTo>
                    <a:pt x="1619658" y="1492268"/>
                    <a:pt x="1640509" y="1521624"/>
                    <a:pt x="1624871" y="1600160"/>
                  </a:cubicBezTo>
                  <a:lnTo>
                    <a:pt x="1567097" y="1638481"/>
                  </a:lnTo>
                  <a:cubicBezTo>
                    <a:pt x="1592202" y="1734503"/>
                    <a:pt x="1580816" y="1732164"/>
                    <a:pt x="1585070" y="1810973"/>
                  </a:cubicBezTo>
                  <a:cubicBezTo>
                    <a:pt x="1547567" y="1894683"/>
                    <a:pt x="1541341" y="1914458"/>
                    <a:pt x="1519477" y="1978496"/>
                  </a:cubicBezTo>
                  <a:lnTo>
                    <a:pt x="1557486" y="2248020"/>
                  </a:lnTo>
                  <a:lnTo>
                    <a:pt x="648153" y="2252332"/>
                  </a:lnTo>
                  <a:cubicBezTo>
                    <a:pt x="305243" y="1912152"/>
                    <a:pt x="63295" y="1378174"/>
                    <a:pt x="0" y="760635"/>
                  </a:cubicBezTo>
                  <a:cubicBezTo>
                    <a:pt x="733507" y="739994"/>
                    <a:pt x="1356200" y="432143"/>
                    <a:pt x="1630381" y="0"/>
                  </a:cubicBezTo>
                  <a:close/>
                </a:path>
              </a:pathLst>
            </a:custGeom>
            <a:solidFill>
              <a:srgbClr val="99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strike="noStrike" kern="1200" cap="none" spc="0" normalizeH="0" baseline="0" noProof="0" dirty="0">
                <a:ln>
                  <a:noFill/>
                </a:ln>
                <a:solidFill>
                  <a:srgbClr val="800000"/>
                </a:solidFill>
                <a:effectLst/>
                <a:uLnTx/>
                <a:uFillTx/>
                <a:latin typeface="Arial"/>
                <a:ea typeface="Arial Unicode MS"/>
                <a:cs typeface="+mn-cs"/>
              </a:endParaRPr>
            </a:p>
          </p:txBody>
        </p:sp>
        <p:sp>
          <p:nvSpPr>
            <p:cNvPr id="55" name="TextBox 54">
              <a:extLst>
                <a:ext uri="{FF2B5EF4-FFF2-40B4-BE49-F238E27FC236}">
                  <a16:creationId xmlns:a16="http://schemas.microsoft.com/office/drawing/2014/main" id="{F2E0A479-ECA8-45B2-9422-F8E8FA1CA78B}"/>
                </a:ext>
              </a:extLst>
            </p:cNvPr>
            <p:cNvSpPr txBox="1"/>
            <p:nvPr/>
          </p:nvSpPr>
          <p:spPr>
            <a:xfrm>
              <a:off x="6183920" y="2267849"/>
              <a:ext cx="470000" cy="400110"/>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1" i="0" strike="noStrike" kern="1200" cap="none" spc="0" normalizeH="0" baseline="0" noProof="0" dirty="0">
                  <a:ln>
                    <a:noFill/>
                  </a:ln>
                  <a:solidFill>
                    <a:prstClr val="white"/>
                  </a:solidFill>
                  <a:effectLst/>
                  <a:uLnTx/>
                  <a:uFillTx/>
                  <a:latin typeface="Arial"/>
                  <a:ea typeface="Arial Unicode MS"/>
                  <a:cs typeface="Arial" pitchFamily="34" charset="0"/>
                </a:rPr>
                <a:t>01</a:t>
              </a:r>
              <a:endParaRPr kumimoji="0" lang="ko-KR" altLang="en-US" sz="2000" b="1" i="0"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6" name="TextBox 55">
              <a:extLst>
                <a:ext uri="{FF2B5EF4-FFF2-40B4-BE49-F238E27FC236}">
                  <a16:creationId xmlns:a16="http://schemas.microsoft.com/office/drawing/2014/main" id="{E838D293-C00D-4CBF-88AF-C4081EB763F8}"/>
                </a:ext>
              </a:extLst>
            </p:cNvPr>
            <p:cNvSpPr txBox="1"/>
            <p:nvPr/>
          </p:nvSpPr>
          <p:spPr>
            <a:xfrm>
              <a:off x="6262828" y="3128963"/>
              <a:ext cx="470000" cy="400110"/>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1" i="0" strike="noStrike" kern="1200" cap="none" spc="0" normalizeH="0" baseline="0" noProof="0" dirty="0">
                  <a:ln>
                    <a:noFill/>
                  </a:ln>
                  <a:solidFill>
                    <a:prstClr val="white"/>
                  </a:solidFill>
                  <a:effectLst/>
                  <a:uLnTx/>
                  <a:uFillTx/>
                  <a:latin typeface="Arial"/>
                  <a:ea typeface="Arial Unicode MS"/>
                  <a:cs typeface="Arial" pitchFamily="34" charset="0"/>
                </a:rPr>
                <a:t>02</a:t>
              </a:r>
              <a:endParaRPr kumimoji="0" lang="ko-KR" altLang="en-US" sz="2000" b="1" i="0"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7" name="TextBox 56">
              <a:extLst>
                <a:ext uri="{FF2B5EF4-FFF2-40B4-BE49-F238E27FC236}">
                  <a16:creationId xmlns:a16="http://schemas.microsoft.com/office/drawing/2014/main" id="{41BB229E-AD08-4FB2-933A-591A62EA55C8}"/>
                </a:ext>
              </a:extLst>
            </p:cNvPr>
            <p:cNvSpPr txBox="1"/>
            <p:nvPr/>
          </p:nvSpPr>
          <p:spPr>
            <a:xfrm>
              <a:off x="5861004" y="4404596"/>
              <a:ext cx="470000" cy="400110"/>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1" i="0" strike="noStrike" kern="1200" cap="none" spc="0" normalizeH="0" baseline="0" noProof="0" dirty="0">
                  <a:ln>
                    <a:noFill/>
                  </a:ln>
                  <a:solidFill>
                    <a:prstClr val="white"/>
                  </a:solidFill>
                  <a:effectLst/>
                  <a:uLnTx/>
                  <a:uFillTx/>
                  <a:latin typeface="Arial"/>
                  <a:ea typeface="Arial Unicode MS"/>
                  <a:cs typeface="Arial" pitchFamily="34" charset="0"/>
                </a:rPr>
                <a:t>03</a:t>
              </a:r>
              <a:endParaRPr kumimoji="0" lang="ko-KR" altLang="en-US" sz="2000" b="1" i="0"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8" name="TextBox 57">
              <a:extLst>
                <a:ext uri="{FF2B5EF4-FFF2-40B4-BE49-F238E27FC236}">
                  <a16:creationId xmlns:a16="http://schemas.microsoft.com/office/drawing/2014/main" id="{9C1B55C0-EFD2-4954-8551-BC7DA5FF2498}"/>
                </a:ext>
              </a:extLst>
            </p:cNvPr>
            <p:cNvSpPr txBox="1"/>
            <p:nvPr/>
          </p:nvSpPr>
          <p:spPr>
            <a:xfrm>
              <a:off x="5234650" y="5591413"/>
              <a:ext cx="470000" cy="400110"/>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1" i="0" strike="noStrike" kern="1200" cap="none" spc="0" normalizeH="0" baseline="0" noProof="0" dirty="0">
                  <a:ln>
                    <a:noFill/>
                  </a:ln>
                  <a:solidFill>
                    <a:prstClr val="white"/>
                  </a:solidFill>
                  <a:effectLst/>
                  <a:uLnTx/>
                  <a:uFillTx/>
                  <a:latin typeface="Arial"/>
                  <a:ea typeface="Arial Unicode MS"/>
                  <a:cs typeface="Arial" pitchFamily="34" charset="0"/>
                </a:rPr>
                <a:t>05</a:t>
              </a:r>
              <a:endParaRPr kumimoji="0" lang="ko-KR" altLang="en-US" sz="2000" b="1" i="0"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9" name="TextBox 58">
              <a:extLst>
                <a:ext uri="{FF2B5EF4-FFF2-40B4-BE49-F238E27FC236}">
                  <a16:creationId xmlns:a16="http://schemas.microsoft.com/office/drawing/2014/main" id="{5CE7CDD5-0431-44C6-AFB6-9B36C8A7B865}"/>
                </a:ext>
              </a:extLst>
            </p:cNvPr>
            <p:cNvSpPr txBox="1"/>
            <p:nvPr/>
          </p:nvSpPr>
          <p:spPr>
            <a:xfrm>
              <a:off x="6607128" y="5391358"/>
              <a:ext cx="470000" cy="400110"/>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1" i="0" strike="noStrike" kern="1200" cap="none" spc="0" normalizeH="0" baseline="0" noProof="0" dirty="0">
                  <a:ln>
                    <a:noFill/>
                  </a:ln>
                  <a:solidFill>
                    <a:prstClr val="white"/>
                  </a:solidFill>
                  <a:effectLst/>
                  <a:uLnTx/>
                  <a:uFillTx/>
                  <a:latin typeface="Arial"/>
                  <a:ea typeface="Arial Unicode MS"/>
                  <a:cs typeface="Arial" pitchFamily="34" charset="0"/>
                </a:rPr>
                <a:t>04</a:t>
              </a:r>
              <a:endParaRPr kumimoji="0" lang="ko-KR" altLang="en-US" sz="2000" b="1" i="0" strike="noStrike" kern="1200" cap="none" spc="0" normalizeH="0" baseline="0" noProof="0" dirty="0">
                <a:ln>
                  <a:noFill/>
                </a:ln>
                <a:solidFill>
                  <a:prstClr val="white"/>
                </a:solidFill>
                <a:effectLst/>
                <a:uLnTx/>
                <a:uFillTx/>
                <a:latin typeface="Arial"/>
                <a:ea typeface="Arial Unicode MS"/>
                <a:cs typeface="Arial" pitchFamily="34" charset="0"/>
              </a:endParaRPr>
            </a:p>
          </p:txBody>
        </p:sp>
      </p:grpSp>
      <p:cxnSp>
        <p:nvCxnSpPr>
          <p:cNvPr id="60" name="Elbow Connector 51">
            <a:extLst>
              <a:ext uri="{FF2B5EF4-FFF2-40B4-BE49-F238E27FC236}">
                <a16:creationId xmlns:a16="http://schemas.microsoft.com/office/drawing/2014/main" id="{4587DDFA-752A-464D-A366-D2155665693E}"/>
              </a:ext>
            </a:extLst>
          </p:cNvPr>
          <p:cNvCxnSpPr>
            <a:cxnSpLocks/>
          </p:cNvCxnSpPr>
          <p:nvPr/>
        </p:nvCxnSpPr>
        <p:spPr>
          <a:xfrm flipV="1">
            <a:off x="6867729" y="2762797"/>
            <a:ext cx="1676987" cy="666210"/>
          </a:xfrm>
          <a:prstGeom prst="bentConnector3">
            <a:avLst/>
          </a:prstGeom>
          <a:ln w="25400">
            <a:solidFill>
              <a:srgbClr val="663300"/>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61" name="Elbow Connector 53">
            <a:extLst>
              <a:ext uri="{FF2B5EF4-FFF2-40B4-BE49-F238E27FC236}">
                <a16:creationId xmlns:a16="http://schemas.microsoft.com/office/drawing/2014/main" id="{3BBF28BD-9CB7-417E-ADF5-60073E42F5E0}"/>
              </a:ext>
            </a:extLst>
          </p:cNvPr>
          <p:cNvCxnSpPr>
            <a:cxnSpLocks/>
          </p:cNvCxnSpPr>
          <p:nvPr/>
        </p:nvCxnSpPr>
        <p:spPr>
          <a:xfrm rot="10800000">
            <a:off x="3636098" y="5343339"/>
            <a:ext cx="1047385" cy="476693"/>
          </a:xfrm>
          <a:prstGeom prst="bentConnector3">
            <a:avLst/>
          </a:prstGeom>
          <a:ln w="25400">
            <a:solidFill>
              <a:srgbClr val="663300"/>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62" name="Elbow Connector 65">
            <a:extLst>
              <a:ext uri="{FF2B5EF4-FFF2-40B4-BE49-F238E27FC236}">
                <a16:creationId xmlns:a16="http://schemas.microsoft.com/office/drawing/2014/main" id="{E5629D17-97FC-43EC-924A-416CE18D3EE4}"/>
              </a:ext>
            </a:extLst>
          </p:cNvPr>
          <p:cNvCxnSpPr>
            <a:cxnSpLocks/>
          </p:cNvCxnSpPr>
          <p:nvPr/>
        </p:nvCxnSpPr>
        <p:spPr>
          <a:xfrm flipV="1">
            <a:off x="7310543" y="4483157"/>
            <a:ext cx="1234173" cy="1108262"/>
          </a:xfrm>
          <a:prstGeom prst="bentConnector3">
            <a:avLst>
              <a:gd name="adj1" fmla="val 50000"/>
            </a:avLst>
          </a:prstGeom>
          <a:ln w="25400">
            <a:solidFill>
              <a:srgbClr val="663300"/>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63" name="Rectangle 62"/>
          <p:cNvSpPr/>
          <p:nvPr/>
        </p:nvSpPr>
        <p:spPr>
          <a:xfrm>
            <a:off x="1151461" y="292435"/>
            <a:ext cx="10792495" cy="830997"/>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Nguyên</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nhân</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thất</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bại</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của</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các</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phong</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trào</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yêu</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nước</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chống</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thực</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dân</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Pháp</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cuối</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thế</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kỉ</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19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đầu</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thế</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a:t>
            </a:r>
            <a:r>
              <a:rPr kumimoji="0" lang="en-US" sz="2400" b="1" i="0" u="none" strike="noStrike" kern="1200" cap="none" spc="0" normalizeH="0" baseline="0" noProof="0" dirty="0" err="1">
                <a:ln>
                  <a:noFill/>
                </a:ln>
                <a:solidFill>
                  <a:prstClr val="black"/>
                </a:solidFill>
                <a:effectLst/>
                <a:uLnTx/>
                <a:uFillTx/>
                <a:latin typeface="Arial"/>
                <a:ea typeface="Malgun Gothic" panose="020B0503020000020004" pitchFamily="34" charset="-127"/>
                <a:cs typeface="+mn-cs"/>
              </a:rPr>
              <a:t>kỉ</a:t>
            </a:r>
            <a:r>
              <a:rPr kumimoji="0" lang="en-US" sz="2400" b="1" i="0" u="none" strike="noStrike" kern="1200" cap="none" spc="0" normalizeH="0" baseline="0" noProof="0" dirty="0">
                <a:ln>
                  <a:noFill/>
                </a:ln>
                <a:solidFill>
                  <a:prstClr val="black"/>
                </a:solidFill>
                <a:effectLst/>
                <a:uLnTx/>
                <a:uFillTx/>
                <a:latin typeface="Arial"/>
                <a:ea typeface="Malgun Gothic" panose="020B0503020000020004" pitchFamily="34" charset="-127"/>
                <a:cs typeface="+mn-cs"/>
              </a:rPr>
              <a:t> 20 </a:t>
            </a:r>
            <a:endParaRPr kumimoji="0" lang="en-US" sz="2400" b="1"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64" name="Rectangle 63"/>
          <p:cNvSpPr/>
          <p:nvPr/>
        </p:nvSpPr>
        <p:spPr>
          <a:xfrm>
            <a:off x="836574" y="1199235"/>
            <a:ext cx="2880575" cy="1938992"/>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Không</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có</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cương</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lĩnh</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đường</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lối</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chính</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trị</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đúng</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đắn</a:t>
            </a:r>
            <a:r>
              <a:rPr kumimoji="0" lang="en-US" sz="2000" b="1"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nhằm</a:t>
            </a:r>
            <a:r>
              <a:rPr kumimoji="0" lang="en-US" sz="2000" b="0"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giải</a:t>
            </a:r>
            <a:r>
              <a:rPr kumimoji="0" lang="en-US" sz="2000" b="0"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quyết</a:t>
            </a:r>
            <a:r>
              <a:rPr kumimoji="0" lang="en-US" sz="2000" b="0"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triệt</a:t>
            </a:r>
            <a:r>
              <a:rPr kumimoji="0" lang="en-US" sz="2000" b="0"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để</a:t>
            </a:r>
            <a:r>
              <a:rPr kumimoji="0" lang="en-US" sz="2000" b="0"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các</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mâu</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thuẫn</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cơ</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bản</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của</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xã</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hội</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000" b="0" i="0" u="none"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Việt</a:t>
            </a:r>
            <a:r>
              <a:rPr kumimoji="0" lang="en-US" sz="2000" b="0" i="0" u="none"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Nam;</a:t>
            </a:r>
            <a:endParaRPr kumimoji="0" lang="en-US" sz="2000" b="0" i="0" u="none" strike="noStrike" kern="1200" cap="none" spc="0" normalizeH="0" baseline="0" noProof="0" dirty="0">
              <a:ln>
                <a:noFill/>
              </a:ln>
              <a:solidFill>
                <a:srgbClr val="660066"/>
              </a:solidFill>
              <a:effectLst/>
              <a:uLnTx/>
              <a:uFillTx/>
              <a:latin typeface="Arial"/>
              <a:ea typeface="Arial Unicode MS"/>
              <a:cs typeface="+mn-cs"/>
            </a:endParaRPr>
          </a:p>
        </p:txBody>
      </p:sp>
      <p:sp>
        <p:nvSpPr>
          <p:cNvPr id="65" name="Rectangle 64"/>
          <p:cNvSpPr/>
          <p:nvPr/>
        </p:nvSpPr>
        <p:spPr>
          <a:xfrm>
            <a:off x="8590524" y="2513413"/>
            <a:ext cx="3007285"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Không</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tập</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hợp</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được</a:t>
            </a:r>
            <a:r>
              <a:rPr kumimoji="0" lang="en-US" sz="2000" b="1" i="0"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lực</a:t>
            </a:r>
            <a:r>
              <a:rPr kumimoji="0" lang="en-US" sz="2000" b="1" i="0"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lượng</a:t>
            </a:r>
            <a:r>
              <a:rPr kumimoji="0" lang="en-US" sz="2000" b="1" i="0"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của</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toàn</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dân</a:t>
            </a:r>
            <a:r>
              <a:rPr kumimoji="0" lang="en-US" sz="2000" b="0" i="0"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tộc</a:t>
            </a:r>
            <a:endParaRPr kumimoji="0" lang="en-US" sz="2000" b="0" i="0" strike="noStrike" kern="1200" cap="none" spc="0" normalizeH="0" baseline="0" noProof="0" dirty="0">
              <a:ln>
                <a:noFill/>
              </a:ln>
              <a:solidFill>
                <a:srgbClr val="3333CC"/>
              </a:solidFill>
              <a:effectLst/>
              <a:uLnTx/>
              <a:uFillTx/>
              <a:latin typeface="Arial"/>
              <a:ea typeface="Arial Unicode MS"/>
              <a:cs typeface="+mn-cs"/>
            </a:endParaRPr>
          </a:p>
        </p:txBody>
      </p:sp>
      <p:sp>
        <p:nvSpPr>
          <p:cNvPr id="66" name="Rectangle 65"/>
          <p:cNvSpPr/>
          <p:nvPr/>
        </p:nvSpPr>
        <p:spPr>
          <a:xfrm>
            <a:off x="942389" y="3447309"/>
            <a:ext cx="2349410"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Không</a:t>
            </a:r>
            <a:r>
              <a:rPr kumimoji="0" lang="en-US" sz="2000" b="0"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có</a:t>
            </a:r>
            <a:r>
              <a:rPr kumimoji="0" lang="en-US" sz="2000" b="0"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663300"/>
                </a:solidFill>
                <a:effectLst/>
                <a:uLnTx/>
                <a:uFillTx/>
                <a:latin typeface="Arial"/>
                <a:ea typeface="Times New Roman" panose="02020603050405020304" pitchFamily="18" charset="0"/>
                <a:cs typeface="+mn-cs"/>
              </a:rPr>
              <a:t>phương</a:t>
            </a:r>
            <a:r>
              <a:rPr kumimoji="0" lang="en-US" sz="2000" b="1" i="0" strike="noStrike" kern="1200" cap="none" spc="0" normalizeH="0" baseline="0" noProof="0" dirty="0">
                <a:ln>
                  <a:noFill/>
                </a:ln>
                <a:solidFill>
                  <a:srgbClr val="6633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663300"/>
                </a:solidFill>
                <a:effectLst/>
                <a:uLnTx/>
                <a:uFillTx/>
                <a:latin typeface="Arial"/>
                <a:ea typeface="Times New Roman" panose="02020603050405020304" pitchFamily="18" charset="0"/>
                <a:cs typeface="+mn-cs"/>
              </a:rPr>
              <a:t>pháp</a:t>
            </a:r>
            <a:r>
              <a:rPr kumimoji="0" lang="en-US" sz="2000" b="1" i="0" strike="noStrike" kern="1200" cap="none" spc="0" normalizeH="0" baseline="0" noProof="0" dirty="0">
                <a:ln>
                  <a:noFill/>
                </a:ln>
                <a:solidFill>
                  <a:srgbClr val="6633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663300"/>
                </a:solidFill>
                <a:effectLst/>
                <a:uLnTx/>
                <a:uFillTx/>
                <a:latin typeface="Arial"/>
                <a:ea typeface="Times New Roman" panose="02020603050405020304" pitchFamily="18" charset="0"/>
                <a:cs typeface="+mn-cs"/>
              </a:rPr>
              <a:t>đấu</a:t>
            </a:r>
            <a:r>
              <a:rPr kumimoji="0" lang="en-US" sz="2000" b="1" i="0" strike="noStrike" kern="1200" cap="none" spc="0" normalizeH="0" baseline="0" noProof="0" dirty="0">
                <a:ln>
                  <a:noFill/>
                </a:ln>
                <a:solidFill>
                  <a:srgbClr val="6633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663300"/>
                </a:solidFill>
                <a:effectLst/>
                <a:uLnTx/>
                <a:uFillTx/>
                <a:latin typeface="Arial"/>
                <a:ea typeface="Times New Roman" panose="02020603050405020304" pitchFamily="18" charset="0"/>
                <a:cs typeface="+mn-cs"/>
              </a:rPr>
              <a:t>tranh</a:t>
            </a:r>
            <a:r>
              <a:rPr kumimoji="0" lang="en-US" sz="2000" b="1" i="0" strike="noStrike" kern="1200" cap="none" spc="0" normalizeH="0" baseline="0" noProof="0" dirty="0">
                <a:ln>
                  <a:noFill/>
                </a:ln>
                <a:solidFill>
                  <a:srgbClr val="6633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thích</a:t>
            </a:r>
            <a:r>
              <a:rPr kumimoji="0" lang="en-US" sz="2000" b="0"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hợp</a:t>
            </a:r>
            <a:r>
              <a:rPr kumimoji="0" lang="en-US" sz="2000" b="0"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endParaRPr kumimoji="0" lang="en-US" sz="2000" b="0" i="0" strike="noStrike" kern="1200" cap="none" spc="0" normalizeH="0" baseline="0" noProof="0" dirty="0">
              <a:ln>
                <a:noFill/>
              </a:ln>
              <a:solidFill>
                <a:srgbClr val="006600"/>
              </a:solidFill>
              <a:effectLst/>
              <a:uLnTx/>
              <a:uFillTx/>
              <a:latin typeface="Arial"/>
              <a:ea typeface="Arial Unicode MS"/>
              <a:cs typeface="+mn-cs"/>
            </a:endParaRPr>
          </a:p>
        </p:txBody>
      </p:sp>
      <p:sp>
        <p:nvSpPr>
          <p:cNvPr id="67" name="Rectangle 66"/>
          <p:cNvSpPr/>
          <p:nvPr/>
        </p:nvSpPr>
        <p:spPr>
          <a:xfrm>
            <a:off x="8670805" y="4298794"/>
            <a:ext cx="3121950"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Thiếu</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sự</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lãnh</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đạo</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của</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một</a:t>
            </a:r>
            <a:r>
              <a:rPr kumimoji="0" lang="en-US" sz="2000" b="1"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đảng</a:t>
            </a:r>
            <a:r>
              <a:rPr kumimoji="0" lang="en-US" sz="2000" b="1"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chính</a:t>
            </a:r>
            <a:r>
              <a:rPr kumimoji="0" lang="en-US" sz="2000" b="1" i="0" strike="noStrike" kern="1200" cap="none" spc="0" normalizeH="0" baseline="0" noProof="0" dirty="0">
                <a:ln>
                  <a:noFill/>
                </a:ln>
                <a:solidFill>
                  <a:srgbClr val="006600"/>
                </a:solidFill>
                <a:effectLst/>
                <a:uLnTx/>
                <a:uFillTx/>
                <a:latin typeface="Arial"/>
                <a:ea typeface="Times New Roman" panose="02020603050405020304" pitchFamily="18" charset="0"/>
                <a:cs typeface="+mn-cs"/>
              </a:rPr>
              <a:t> </a:t>
            </a:r>
            <a:r>
              <a:rPr kumimoji="0" lang="en-US" sz="2000" b="1" i="0" strike="noStrike" kern="1200" cap="none" spc="0" normalizeH="0" baseline="0" noProof="0" dirty="0" err="1">
                <a:ln>
                  <a:noFill/>
                </a:ln>
                <a:solidFill>
                  <a:srgbClr val="006600"/>
                </a:solidFill>
                <a:effectLst/>
                <a:uLnTx/>
                <a:uFillTx/>
                <a:latin typeface="Arial"/>
                <a:ea typeface="Times New Roman" panose="02020603050405020304" pitchFamily="18" charset="0"/>
                <a:cs typeface="+mn-cs"/>
              </a:rPr>
              <a:t>trị</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đủ</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 </a:t>
            </a:r>
            <a:r>
              <a:rPr kumimoji="0" lang="en-US" sz="2000" b="0" i="0" strike="noStrike" kern="1200" cap="none" spc="0" normalizeH="0" baseline="0" noProof="0" dirty="0" err="1">
                <a:ln>
                  <a:noFill/>
                </a:ln>
                <a:solidFill>
                  <a:srgbClr val="996600"/>
                </a:solidFill>
                <a:effectLst/>
                <a:uLnTx/>
                <a:uFillTx/>
                <a:latin typeface="Arial"/>
                <a:ea typeface="Times New Roman" panose="02020603050405020304" pitchFamily="18" charset="0"/>
                <a:cs typeface="+mn-cs"/>
              </a:rPr>
              <a:t>mạnh</a:t>
            </a:r>
            <a:r>
              <a:rPr kumimoji="0" lang="en-US" sz="2000" b="0" i="0" strike="noStrike" kern="1200" cap="none" spc="0" normalizeH="0" baseline="0" noProof="0" dirty="0">
                <a:ln>
                  <a:noFill/>
                </a:ln>
                <a:solidFill>
                  <a:srgbClr val="996600"/>
                </a:solidFill>
                <a:effectLst/>
                <a:uLnTx/>
                <a:uFillTx/>
                <a:latin typeface="Arial"/>
                <a:ea typeface="Times New Roman" panose="02020603050405020304" pitchFamily="18" charset="0"/>
                <a:cs typeface="+mn-cs"/>
              </a:rPr>
              <a:t>.</a:t>
            </a:r>
          </a:p>
        </p:txBody>
      </p:sp>
      <p:sp>
        <p:nvSpPr>
          <p:cNvPr id="68" name="Rectangle 67"/>
          <p:cNvSpPr/>
          <p:nvPr/>
        </p:nvSpPr>
        <p:spPr>
          <a:xfrm>
            <a:off x="399245" y="4800720"/>
            <a:ext cx="3300479" cy="1938992"/>
          </a:xfrm>
          <a:prstGeom prst="rect">
            <a:avLst/>
          </a:prstGeom>
        </p:spPr>
        <p:txBody>
          <a:bodyPr wrap="square">
            <a:spAutoFit/>
          </a:bodyPr>
          <a:lstStyle/>
          <a:p>
            <a:pPr marL="45720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Lực</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lượng</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ta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và</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địch</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không</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cân</a:t>
            </a:r>
            <a:r>
              <a:rPr kumimoji="0" lang="en-US" sz="2000" b="1" i="0" strike="noStrike" kern="1200" cap="none" spc="0" normalizeH="0" baseline="0" noProof="0" dirty="0">
                <a:ln>
                  <a:noFill/>
                </a:ln>
                <a:solidFill>
                  <a:srgbClr val="660066"/>
                </a:solidFill>
                <a:effectLst/>
                <a:uLnTx/>
                <a:uFillTx/>
                <a:latin typeface="Arial"/>
                <a:ea typeface="Malgun Gothic" panose="020B0503020000020004" pitchFamily="34" charset="-127"/>
                <a:cs typeface="+mn-cs"/>
              </a:rPr>
              <a:t> </a:t>
            </a:r>
            <a:r>
              <a:rPr kumimoji="0" lang="en-US" sz="2000" b="1" i="0" strike="noStrike" kern="1200" cap="none" spc="0" normalizeH="0" baseline="0" noProof="0" dirty="0" err="1">
                <a:ln>
                  <a:noFill/>
                </a:ln>
                <a:solidFill>
                  <a:srgbClr val="660066"/>
                </a:solidFill>
                <a:effectLst/>
                <a:uLnTx/>
                <a:uFillTx/>
                <a:latin typeface="Arial"/>
                <a:ea typeface="Malgun Gothic" panose="020B0503020000020004" pitchFamily="34" charset="-127"/>
                <a:cs typeface="+mn-cs"/>
              </a:rPr>
              <a:t>xứng</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ta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đấu</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tranh</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khi</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địch</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vẫn</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còn</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mạnh</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địch</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có</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trang</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bị</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vũ</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khí</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hiện</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đại</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a:t>
            </a:r>
            <a:r>
              <a:rPr kumimoji="0" lang="en-US" sz="2000" b="0" i="0" strike="noStrike" kern="1200" cap="none" spc="0" normalizeH="0" baseline="0" noProof="0" dirty="0" err="1">
                <a:ln>
                  <a:noFill/>
                </a:ln>
                <a:solidFill>
                  <a:srgbClr val="C00000"/>
                </a:solidFill>
                <a:effectLst/>
                <a:uLnTx/>
                <a:uFillTx/>
                <a:latin typeface="Arial"/>
                <a:ea typeface="Malgun Gothic" panose="020B0503020000020004" pitchFamily="34" charset="-127"/>
                <a:cs typeface="+mn-cs"/>
              </a:rPr>
              <a:t>hơn</a:t>
            </a:r>
            <a:r>
              <a:rPr kumimoji="0" lang="en-US" sz="2000" b="0" i="0" strike="noStrike" kern="1200" cap="none" spc="0" normalizeH="0" baseline="0" noProof="0" dirty="0">
                <a:ln>
                  <a:noFill/>
                </a:ln>
                <a:solidFill>
                  <a:srgbClr val="C00000"/>
                </a:solidFill>
                <a:effectLst/>
                <a:uLnTx/>
                <a:uFillTx/>
                <a:latin typeface="Arial"/>
                <a:ea typeface="Malgun Gothic" panose="020B0503020000020004" pitchFamily="34" charset="-127"/>
                <a:cs typeface="+mn-cs"/>
              </a:rPr>
              <a:t> ta.</a:t>
            </a:r>
          </a:p>
        </p:txBody>
      </p:sp>
    </p:spTree>
    <p:extLst>
      <p:ext uri="{BB962C8B-B14F-4D97-AF65-F5344CB8AC3E}">
        <p14:creationId xmlns:p14="http://schemas.microsoft.com/office/powerpoint/2010/main" val="134699092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Related ima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8789" y="283335"/>
            <a:ext cx="5164428" cy="6375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Cloud Callout 5"/>
          <p:cNvSpPr/>
          <p:nvPr/>
        </p:nvSpPr>
        <p:spPr>
          <a:xfrm>
            <a:off x="5756856" y="283336"/>
            <a:ext cx="5847009" cy="1988377"/>
          </a:xfrm>
          <a:prstGeom prst="cloudCallout">
            <a:avLst/>
          </a:prstGeom>
          <a:gradFill>
            <a:gsLst>
              <a:gs pos="0">
                <a:schemeClr val="bg1"/>
              </a:gs>
              <a:gs pos="63750">
                <a:schemeClr val="bg1"/>
              </a:gs>
              <a:gs pos="30000">
                <a:schemeClr val="bg1"/>
              </a:gs>
              <a:gs pos="100000">
                <a:srgbClr val="99FF66"/>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3333CC"/>
              </a:solidFill>
              <a:effectLst/>
              <a:uLnTx/>
              <a:uFillTx/>
              <a:latin typeface="Times New Roman" pitchFamily="18" charset="0"/>
              <a:ea typeface="Arial Unicode MS"/>
              <a:cs typeface="Times New Roman" pitchFamily="18" charset="0"/>
            </a:endParaRPr>
          </a:p>
        </p:txBody>
      </p:sp>
      <p:sp>
        <p:nvSpPr>
          <p:cNvPr id="7" name="Rectangle 6"/>
          <p:cNvSpPr/>
          <p:nvPr/>
        </p:nvSpPr>
        <p:spPr>
          <a:xfrm>
            <a:off x="6598275" y="492694"/>
            <a:ext cx="4164170" cy="156966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i="0" u="none" strike="noStrike" kern="1200" cap="none" spc="0" normalizeH="0" baseline="0" noProof="0" dirty="0">
                <a:ln>
                  <a:noFill/>
                </a:ln>
                <a:solidFill>
                  <a:srgbClr val="663300"/>
                </a:solidFill>
                <a:effectLst/>
                <a:uLnTx/>
                <a:uFillTx/>
                <a:latin typeface="Arial"/>
                <a:ea typeface="Arial Unicode MS"/>
                <a:cs typeface="+mn-cs"/>
              </a:rPr>
              <a:t>P</a:t>
            </a:r>
            <a:r>
              <a:rPr kumimoji="0" lang="pl-PL" sz="2400" i="0" u="none" strike="noStrike" kern="1200" cap="none" spc="0" normalizeH="0" baseline="0" noProof="0" dirty="0">
                <a:ln>
                  <a:noFill/>
                </a:ln>
                <a:solidFill>
                  <a:srgbClr val="663300"/>
                </a:solidFill>
                <a:effectLst/>
                <a:uLnTx/>
                <a:uFillTx/>
                <a:latin typeface="Arial"/>
                <a:ea typeface="Arial Unicode MS"/>
                <a:cs typeface="+mn-cs"/>
              </a:rPr>
              <a:t>hong trào yêu nư­ớc Việt Nam chống Pháp cuối thế kỷ XIX đầu thế kỷ XX </a:t>
            </a:r>
            <a:r>
              <a:rPr kumimoji="0" lang="en-US" sz="2400" i="0" u="none" strike="noStrike" kern="1200" cap="none" spc="0" normalizeH="0" baseline="0" noProof="0" dirty="0" err="1">
                <a:ln>
                  <a:noFill/>
                </a:ln>
                <a:solidFill>
                  <a:srgbClr val="663300"/>
                </a:solidFill>
                <a:effectLst/>
                <a:uLnTx/>
                <a:uFillTx/>
                <a:latin typeface="Arial"/>
                <a:ea typeface="Arial Unicode MS"/>
                <a:cs typeface="+mn-cs"/>
              </a:rPr>
              <a:t>có</a:t>
            </a:r>
            <a:r>
              <a:rPr kumimoji="0" lang="en-US" sz="2400" i="0" u="none" strike="noStrike" kern="1200" cap="none" spc="0" normalizeH="0" baseline="0" noProof="0" dirty="0">
                <a:ln>
                  <a:noFill/>
                </a:ln>
                <a:solidFill>
                  <a:srgbClr val="663300"/>
                </a:solidFill>
                <a:effectLst/>
                <a:uLnTx/>
                <a:uFillTx/>
                <a:latin typeface="Arial"/>
                <a:ea typeface="Arial Unicode MS"/>
                <a:cs typeface="+mn-cs"/>
              </a:rPr>
              <a:t> ý </a:t>
            </a:r>
            <a:r>
              <a:rPr kumimoji="0" lang="en-US" sz="2400" i="0" u="none" strike="noStrike" kern="1200" cap="none" spc="0" normalizeH="0" baseline="0" noProof="0" dirty="0" err="1">
                <a:ln>
                  <a:noFill/>
                </a:ln>
                <a:solidFill>
                  <a:srgbClr val="663300"/>
                </a:solidFill>
                <a:effectLst/>
                <a:uLnTx/>
                <a:uFillTx/>
                <a:latin typeface="Arial"/>
                <a:ea typeface="Arial Unicode MS"/>
                <a:cs typeface="+mn-cs"/>
              </a:rPr>
              <a:t>nghĩa</a:t>
            </a:r>
            <a:r>
              <a:rPr kumimoji="0" lang="en-US" sz="2400" i="0" u="none" strike="noStrike" kern="1200" cap="none" spc="0" normalizeH="0" baseline="0" noProof="0" dirty="0">
                <a:ln>
                  <a:noFill/>
                </a:ln>
                <a:solidFill>
                  <a:srgbClr val="663300"/>
                </a:solidFill>
                <a:effectLst/>
                <a:uLnTx/>
                <a:uFillTx/>
                <a:latin typeface="Arial"/>
                <a:ea typeface="Arial Unicode MS"/>
                <a:cs typeface="+mn-cs"/>
              </a:rPr>
              <a:t> </a:t>
            </a:r>
            <a:r>
              <a:rPr kumimoji="0" lang="en-US" sz="2400" i="0" u="none" strike="noStrike" kern="1200" cap="none" spc="0" normalizeH="0" baseline="0" noProof="0" dirty="0" err="1">
                <a:ln>
                  <a:noFill/>
                </a:ln>
                <a:solidFill>
                  <a:srgbClr val="663300"/>
                </a:solidFill>
                <a:effectLst/>
                <a:uLnTx/>
                <a:uFillTx/>
                <a:latin typeface="Arial"/>
                <a:ea typeface="Arial Unicode MS"/>
                <a:cs typeface="+mn-cs"/>
              </a:rPr>
              <a:t>gì</a:t>
            </a:r>
            <a:r>
              <a:rPr kumimoji="0" lang="en-US" sz="2400" i="0" u="none" strike="noStrike" kern="1200" cap="none" spc="0" normalizeH="0" baseline="0" noProof="0" dirty="0">
                <a:ln>
                  <a:noFill/>
                </a:ln>
                <a:solidFill>
                  <a:srgbClr val="663300"/>
                </a:solidFill>
                <a:effectLst/>
                <a:uLnTx/>
                <a:uFillTx/>
                <a:latin typeface="Arial"/>
                <a:ea typeface="Arial Unicode MS"/>
                <a:cs typeface="+mn-cs"/>
              </a:rPr>
              <a:t>?</a:t>
            </a:r>
          </a:p>
        </p:txBody>
      </p:sp>
      <p:sp>
        <p:nvSpPr>
          <p:cNvPr id="8" name="Rectangle 7"/>
          <p:cNvSpPr/>
          <p:nvPr/>
        </p:nvSpPr>
        <p:spPr>
          <a:xfrm>
            <a:off x="5507865" y="2963023"/>
            <a:ext cx="6096000" cy="1107996"/>
          </a:xfrm>
          <a:prstGeom prst="rect">
            <a:avLst/>
          </a:prstGeom>
        </p:spPr>
        <p:txBody>
          <a:bodyPr>
            <a:spAutoFit/>
          </a:bodyPr>
          <a:lstStyle/>
          <a:p>
            <a:pPr marL="342900" marR="0" lvl="0" indent="-34290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Cổ</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vũ</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mạnh</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mẽ</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tinh</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thần</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yêu</a:t>
            </a:r>
            <a:r>
              <a:rPr kumimoji="0" lang="en-US" sz="2200" b="1" i="0"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nước</a:t>
            </a:r>
            <a:r>
              <a:rPr kumimoji="0" lang="en-US" sz="2200" b="0" i="0"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của</a:t>
            </a:r>
            <a:r>
              <a:rPr kumimoji="0" lang="en-US" sz="2200" b="0" i="0"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nhân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dân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ta,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bồi</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đắp</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thêm</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cho</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chủ</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nghĩa</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yêu</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nước</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Việt</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Nam.</a:t>
            </a:r>
            <a:endParaRPr kumimoji="0" lang="en-US" sz="2200" b="0" i="0" u="none" strike="noStrike" kern="1200" cap="none" spc="0" normalizeH="0" baseline="0" noProof="0" dirty="0">
              <a:ln>
                <a:noFill/>
              </a:ln>
              <a:solidFill>
                <a:srgbClr val="002060"/>
              </a:solidFill>
              <a:effectLst/>
              <a:uLnTx/>
              <a:uFillTx/>
              <a:latin typeface="Arial"/>
              <a:ea typeface="Arial Unicode MS"/>
              <a:cs typeface="+mn-cs"/>
            </a:endParaRPr>
          </a:p>
        </p:txBody>
      </p:sp>
      <p:sp>
        <p:nvSpPr>
          <p:cNvPr id="9" name="Rectangle 8"/>
          <p:cNvSpPr/>
          <p:nvPr/>
        </p:nvSpPr>
        <p:spPr>
          <a:xfrm>
            <a:off x="5419255" y="4486073"/>
            <a:ext cx="6522210" cy="2123658"/>
          </a:xfrm>
          <a:prstGeom prst="rect">
            <a:avLst/>
          </a:prstGeom>
        </p:spPr>
        <p:txBody>
          <a:bodyPr wrap="square">
            <a:spAutoFit/>
          </a:bodyPr>
          <a:lstStyle/>
          <a:p>
            <a:pPr marL="342900" marR="0" lvl="0" indent="-34290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Thúc</a:t>
            </a:r>
            <a:r>
              <a:rPr kumimoji="0" lang="en-US" sz="2200" b="1"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đẩy</a:t>
            </a:r>
            <a:r>
              <a:rPr kumimoji="0" lang="en-US" sz="2200" b="1"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những</a:t>
            </a:r>
            <a:r>
              <a:rPr kumimoji="0" lang="en-US" sz="2200" b="1"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nhà</a:t>
            </a:r>
            <a:r>
              <a:rPr kumimoji="0" lang="en-US" sz="2200" b="1"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yêu</a:t>
            </a:r>
            <a:r>
              <a:rPr kumimoji="0" lang="en-US" sz="2200" b="1" i="0" strike="noStrike" kern="1200" cap="none" spc="0" normalizeH="0" baseline="0" noProof="0" dirty="0">
                <a:ln>
                  <a:noFill/>
                </a:ln>
                <a:solidFill>
                  <a:srgbClr val="660066"/>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660066"/>
                </a:solidFill>
                <a:effectLst/>
                <a:uLnTx/>
                <a:uFillTx/>
                <a:latin typeface="Arial"/>
                <a:ea typeface="Times New Roman" panose="02020603050405020304" pitchFamily="18" charset="0"/>
                <a:cs typeface="+mn-cs"/>
              </a:rPr>
              <a:t>nước</a:t>
            </a:r>
            <a:r>
              <a:rPr kumimoji="0" lang="en-US" sz="2200" b="0" i="0"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nhất</a:t>
            </a:r>
            <a:r>
              <a:rPr kumimoji="0" lang="en-US" sz="2200" b="0" i="0"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là</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lớp</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thanh</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niên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trí</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thức</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có</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khuynh</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hướng</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dân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chủ</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tư</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sản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chọn</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lựa</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một</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con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đường</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mới</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một</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giải</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pháp</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cứu</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nước</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giải</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phóng</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dân</a:t>
            </a:r>
            <a:r>
              <a:rPr kumimoji="0" lang="en-US" sz="2200" b="1" i="0"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200" b="1" i="0"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tộc</a:t>
            </a:r>
            <a:r>
              <a:rPr kumimoji="0" lang="en-US" sz="2200" b="0" i="0"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theo</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xu</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thế</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của</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thời</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đại</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và</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nhu</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cầu</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mới</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của</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nhân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dân</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a:t>
            </a:r>
            <a:r>
              <a:rPr kumimoji="0" lang="en-US" sz="2200" b="0" i="0" u="none" strike="noStrike" kern="1200" cap="none" spc="0" normalizeH="0" baseline="0" noProof="0" dirty="0" err="1">
                <a:ln>
                  <a:noFill/>
                </a:ln>
                <a:solidFill>
                  <a:srgbClr val="002060"/>
                </a:solidFill>
                <a:effectLst/>
                <a:uLnTx/>
                <a:uFillTx/>
                <a:latin typeface="Arial"/>
                <a:ea typeface="Times New Roman" panose="02020603050405020304" pitchFamily="18" charset="0"/>
                <a:cs typeface="+mn-cs"/>
              </a:rPr>
              <a:t>Việt</a:t>
            </a:r>
            <a:r>
              <a:rPr kumimoji="0" lang="en-US" sz="2200" b="0" i="0" u="none" strike="noStrike" kern="1200" cap="none" spc="0" normalizeH="0" baseline="0" noProof="0" dirty="0">
                <a:ln>
                  <a:noFill/>
                </a:ln>
                <a:solidFill>
                  <a:srgbClr val="002060"/>
                </a:solidFill>
                <a:effectLst/>
                <a:uLnTx/>
                <a:uFillTx/>
                <a:latin typeface="Arial"/>
                <a:ea typeface="Times New Roman" panose="02020603050405020304" pitchFamily="18" charset="0"/>
                <a:cs typeface="+mn-cs"/>
              </a:rPr>
              <a:t> Nam.</a:t>
            </a:r>
            <a:endParaRPr kumimoji="0" lang="en-US" sz="2200" b="0" i="0" u="none" strike="noStrike" kern="1200" cap="none" spc="0" normalizeH="0" baseline="0" noProof="0" dirty="0">
              <a:ln>
                <a:noFill/>
              </a:ln>
              <a:solidFill>
                <a:srgbClr val="002060"/>
              </a:solidFill>
              <a:effectLst/>
              <a:uLnTx/>
              <a:uFillTx/>
              <a:latin typeface="Arial"/>
              <a:ea typeface="Malgun Gothic" panose="020B0503020000020004" pitchFamily="34" charset="-127"/>
              <a:cs typeface="+mn-cs"/>
            </a:endParaRPr>
          </a:p>
        </p:txBody>
      </p:sp>
    </p:spTree>
    <p:extLst>
      <p:ext uri="{BB962C8B-B14F-4D97-AF65-F5344CB8AC3E}">
        <p14:creationId xmlns:p14="http://schemas.microsoft.com/office/powerpoint/2010/main" val="1449355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80">
                                          <p:stCondLst>
                                            <p:cond delay="0"/>
                                          </p:stCondLst>
                                        </p:cTn>
                                        <p:tgtEl>
                                          <p:spTgt spid="4"/>
                                        </p:tgtEl>
                                      </p:cBhvr>
                                    </p:animEffect>
                                    <p:anim calcmode="lin" valueType="num">
                                      <p:cBhvr>
                                        <p:cTn id="8"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13" dur="26">
                                          <p:stCondLst>
                                            <p:cond delay="650"/>
                                          </p:stCondLst>
                                        </p:cTn>
                                        <p:tgtEl>
                                          <p:spTgt spid="4"/>
                                        </p:tgtEl>
                                      </p:cBhvr>
                                      <p:to x="100000" y="60000"/>
                                    </p:animScale>
                                    <p:animScale>
                                      <p:cBhvr>
                                        <p:cTn id="14" dur="166" decel="50000">
                                          <p:stCondLst>
                                            <p:cond delay="676"/>
                                          </p:stCondLst>
                                        </p:cTn>
                                        <p:tgtEl>
                                          <p:spTgt spid="4"/>
                                        </p:tgtEl>
                                      </p:cBhvr>
                                      <p:to x="100000" y="100000"/>
                                    </p:animScale>
                                    <p:animScale>
                                      <p:cBhvr>
                                        <p:cTn id="15" dur="26">
                                          <p:stCondLst>
                                            <p:cond delay="1312"/>
                                          </p:stCondLst>
                                        </p:cTn>
                                        <p:tgtEl>
                                          <p:spTgt spid="4"/>
                                        </p:tgtEl>
                                      </p:cBhvr>
                                      <p:to x="100000" y="80000"/>
                                    </p:animScale>
                                    <p:animScale>
                                      <p:cBhvr>
                                        <p:cTn id="16" dur="166" decel="50000">
                                          <p:stCondLst>
                                            <p:cond delay="1338"/>
                                          </p:stCondLst>
                                        </p:cTn>
                                        <p:tgtEl>
                                          <p:spTgt spid="4"/>
                                        </p:tgtEl>
                                      </p:cBhvr>
                                      <p:to x="100000" y="100000"/>
                                    </p:animScale>
                                    <p:animScale>
                                      <p:cBhvr>
                                        <p:cTn id="17" dur="26">
                                          <p:stCondLst>
                                            <p:cond delay="1642"/>
                                          </p:stCondLst>
                                        </p:cTn>
                                        <p:tgtEl>
                                          <p:spTgt spid="4"/>
                                        </p:tgtEl>
                                      </p:cBhvr>
                                      <p:to x="100000" y="90000"/>
                                    </p:animScale>
                                    <p:animScale>
                                      <p:cBhvr>
                                        <p:cTn id="18" dur="166" decel="50000">
                                          <p:stCondLst>
                                            <p:cond delay="1668"/>
                                          </p:stCondLst>
                                        </p:cTn>
                                        <p:tgtEl>
                                          <p:spTgt spid="4"/>
                                        </p:tgtEl>
                                      </p:cBhvr>
                                      <p:to x="100000" y="100000"/>
                                    </p:animScale>
                                    <p:animScale>
                                      <p:cBhvr>
                                        <p:cTn id="19" dur="26">
                                          <p:stCondLst>
                                            <p:cond delay="1808"/>
                                          </p:stCondLst>
                                        </p:cTn>
                                        <p:tgtEl>
                                          <p:spTgt spid="4"/>
                                        </p:tgtEl>
                                      </p:cBhvr>
                                      <p:to x="100000" y="95000"/>
                                    </p:animScale>
                                    <p:animScale>
                                      <p:cBhvr>
                                        <p:cTn id="20" dur="166" decel="50000">
                                          <p:stCondLst>
                                            <p:cond delay="1834"/>
                                          </p:stCondLst>
                                        </p:cTn>
                                        <p:tgtEl>
                                          <p:spTgt spid="4"/>
                                        </p:tgtEl>
                                      </p:cBhvr>
                                      <p:to x="100000" y="100000"/>
                                    </p:animScale>
                                  </p:childTnLst>
                                </p:cTn>
                              </p:par>
                            </p:childTnLst>
                          </p:cTn>
                        </p:par>
                        <p:par>
                          <p:cTn id="21" fill="hold">
                            <p:stCondLst>
                              <p:cond delay="2000"/>
                            </p:stCondLst>
                            <p:childTnLst>
                              <p:par>
                                <p:cTn id="22" presetID="6" presetClass="entr" presetSubtype="16" fill="hold" grpId="0"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circle(in)">
                                      <p:cBhvr>
                                        <p:cTn id="24" dur="2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wipe(down)">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9"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ravel Around the World - PowerPoint Template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A5FC19DA-36C9-46A4-B50C-711EC680604F}"/>
              </a:ext>
            </a:extLst>
          </p:cNvPr>
          <p:cNvSpPr/>
          <p:nvPr/>
        </p:nvSpPr>
        <p:spPr>
          <a:xfrm>
            <a:off x="4191000" y="1905000"/>
            <a:ext cx="2895600" cy="609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8">
            <a:extLst>
              <a:ext uri="{FF2B5EF4-FFF2-40B4-BE49-F238E27FC236}">
                <a16:creationId xmlns:a16="http://schemas.microsoft.com/office/drawing/2014/main" id="{D986A190-B6D8-45E8-AA2F-4A1FF732A7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1066800"/>
            <a:ext cx="8688188" cy="5371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9">
            <a:extLst>
              <a:ext uri="{FF2B5EF4-FFF2-40B4-BE49-F238E27FC236}">
                <a16:creationId xmlns:a16="http://schemas.microsoft.com/office/drawing/2014/main" id="{FD47FBF5-203D-4257-9F3E-7CCE521AB46E}"/>
              </a:ext>
            </a:extLst>
          </p:cNvPr>
          <p:cNvSpPr>
            <a:spLocks noChangeArrowheads="1"/>
          </p:cNvSpPr>
          <p:nvPr/>
        </p:nvSpPr>
        <p:spPr bwMode="auto">
          <a:xfrm>
            <a:off x="8114449" y="154546"/>
            <a:ext cx="3862903" cy="2258477"/>
          </a:xfrm>
          <a:prstGeom prst="wedgeEllipseCallout">
            <a:avLst>
              <a:gd name="adj1" fmla="val -92006"/>
              <a:gd name="adj2" fmla="val 77070"/>
            </a:avLst>
          </a:prstGeom>
          <a:solidFill>
            <a:schemeClr val="bg1"/>
          </a:solidFill>
          <a:ln w="9525">
            <a:solidFill>
              <a:srgbClr val="FF0000"/>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buClr>
                <a:srgbClr val="FF0000"/>
              </a:buClr>
              <a:buFontTx/>
              <a:buNone/>
            </a:pPr>
            <a:r>
              <a:rPr lang="en-US" altLang="en-US" sz="2400" b="1" dirty="0">
                <a:solidFill>
                  <a:srgbClr val="009900"/>
                </a:solidFill>
                <a:latin typeface="+mj-lt"/>
              </a:rPr>
              <a:t>CM </a:t>
            </a:r>
            <a:r>
              <a:rPr lang="en-US" altLang="en-US" sz="2400" b="1" dirty="0" err="1">
                <a:solidFill>
                  <a:srgbClr val="009900"/>
                </a:solidFill>
                <a:latin typeface="+mj-lt"/>
              </a:rPr>
              <a:t>Việt</a:t>
            </a:r>
            <a:r>
              <a:rPr lang="en-US" altLang="en-US" sz="2400" b="1" dirty="0">
                <a:solidFill>
                  <a:srgbClr val="009900"/>
                </a:solidFill>
                <a:latin typeface="+mj-lt"/>
              </a:rPr>
              <a:t> Nam </a:t>
            </a:r>
            <a:r>
              <a:rPr lang="en-US" altLang="en-US" sz="2400" b="1" dirty="0" err="1">
                <a:solidFill>
                  <a:srgbClr val="009900"/>
                </a:solidFill>
                <a:latin typeface="+mj-lt"/>
              </a:rPr>
              <a:t>lâm</a:t>
            </a:r>
            <a:r>
              <a:rPr lang="en-US" altLang="en-US" sz="2400" b="1" dirty="0">
                <a:solidFill>
                  <a:srgbClr val="009900"/>
                </a:solidFill>
                <a:latin typeface="+mj-lt"/>
              </a:rPr>
              <a:t> </a:t>
            </a:r>
            <a:r>
              <a:rPr lang="en-US" altLang="en-US" sz="2400" b="1" dirty="0" err="1">
                <a:solidFill>
                  <a:srgbClr val="009900"/>
                </a:solidFill>
                <a:latin typeface="+mj-lt"/>
              </a:rPr>
              <a:t>vào</a:t>
            </a:r>
            <a:r>
              <a:rPr lang="en-US" altLang="en-US" sz="2400" b="1" dirty="0">
                <a:solidFill>
                  <a:srgbClr val="009900"/>
                </a:solidFill>
                <a:latin typeface="+mj-lt"/>
              </a:rPr>
              <a:t> </a:t>
            </a:r>
            <a:r>
              <a:rPr lang="en-US" altLang="en-US" sz="2400" b="1" dirty="0" err="1">
                <a:solidFill>
                  <a:srgbClr val="009900"/>
                </a:solidFill>
                <a:latin typeface="+mj-lt"/>
              </a:rPr>
              <a:t>khủng</a:t>
            </a:r>
            <a:r>
              <a:rPr lang="en-US" altLang="en-US" sz="2400" b="1" dirty="0">
                <a:solidFill>
                  <a:srgbClr val="009900"/>
                </a:solidFill>
                <a:latin typeface="+mj-lt"/>
              </a:rPr>
              <a:t> </a:t>
            </a:r>
            <a:r>
              <a:rPr lang="en-US" altLang="en-US" sz="2400" b="1" dirty="0" err="1">
                <a:solidFill>
                  <a:srgbClr val="009900"/>
                </a:solidFill>
                <a:latin typeface="+mj-lt"/>
              </a:rPr>
              <a:t>hoảng</a:t>
            </a:r>
            <a:r>
              <a:rPr lang="en-US" altLang="en-US" sz="2400" b="1" dirty="0">
                <a:solidFill>
                  <a:srgbClr val="009900"/>
                </a:solidFill>
                <a:latin typeface="+mj-lt"/>
              </a:rPr>
              <a:t> </a:t>
            </a:r>
            <a:r>
              <a:rPr lang="en-US" altLang="en-US" sz="2400" b="1" dirty="0" err="1">
                <a:solidFill>
                  <a:srgbClr val="009900"/>
                </a:solidFill>
                <a:latin typeface="+mj-lt"/>
              </a:rPr>
              <a:t>và</a:t>
            </a:r>
            <a:r>
              <a:rPr lang="en-US" altLang="en-US" sz="2400" b="1" dirty="0">
                <a:solidFill>
                  <a:srgbClr val="009900"/>
                </a:solidFill>
                <a:latin typeface="+mj-lt"/>
              </a:rPr>
              <a:t> </a:t>
            </a:r>
            <a:r>
              <a:rPr lang="en-US" altLang="en-US" sz="2400" b="1" dirty="0" err="1">
                <a:solidFill>
                  <a:srgbClr val="009900"/>
                </a:solidFill>
                <a:latin typeface="+mj-lt"/>
              </a:rPr>
              <a:t>bế</a:t>
            </a:r>
            <a:r>
              <a:rPr lang="en-US" altLang="en-US" sz="2400" b="1" dirty="0">
                <a:solidFill>
                  <a:srgbClr val="009900"/>
                </a:solidFill>
                <a:latin typeface="+mj-lt"/>
              </a:rPr>
              <a:t> </a:t>
            </a:r>
            <a:r>
              <a:rPr lang="en-US" altLang="en-US" sz="2400" b="1" dirty="0" err="1">
                <a:solidFill>
                  <a:srgbClr val="009900"/>
                </a:solidFill>
                <a:latin typeface="+mj-lt"/>
              </a:rPr>
              <a:t>tắc</a:t>
            </a:r>
            <a:r>
              <a:rPr lang="en-US" altLang="en-US" sz="2400" b="1" dirty="0">
                <a:solidFill>
                  <a:srgbClr val="009900"/>
                </a:solidFill>
                <a:latin typeface="+mj-lt"/>
              </a:rPr>
              <a:t> </a:t>
            </a:r>
            <a:r>
              <a:rPr lang="en-US" altLang="en-US" sz="2400" b="1" dirty="0" err="1">
                <a:solidFill>
                  <a:srgbClr val="009900"/>
                </a:solidFill>
                <a:latin typeface="+mj-lt"/>
              </a:rPr>
              <a:t>về</a:t>
            </a:r>
            <a:r>
              <a:rPr lang="en-US" altLang="en-US" sz="2400" b="1" dirty="0">
                <a:solidFill>
                  <a:srgbClr val="009900"/>
                </a:solidFill>
                <a:latin typeface="+mj-lt"/>
              </a:rPr>
              <a:t> </a:t>
            </a:r>
            <a:r>
              <a:rPr lang="en-US" altLang="en-US" sz="2400" b="1" dirty="0" err="1">
                <a:solidFill>
                  <a:srgbClr val="009900"/>
                </a:solidFill>
                <a:latin typeface="+mj-lt"/>
              </a:rPr>
              <a:t>đường</a:t>
            </a:r>
            <a:r>
              <a:rPr lang="en-US" altLang="en-US" sz="2400" b="1" dirty="0">
                <a:solidFill>
                  <a:srgbClr val="009900"/>
                </a:solidFill>
                <a:latin typeface="+mj-lt"/>
              </a:rPr>
              <a:t> </a:t>
            </a:r>
            <a:r>
              <a:rPr lang="en-US" altLang="en-US" sz="2400" b="1" dirty="0" err="1">
                <a:solidFill>
                  <a:srgbClr val="009900"/>
                </a:solidFill>
                <a:latin typeface="+mj-lt"/>
              </a:rPr>
              <a:t>lối</a:t>
            </a:r>
            <a:r>
              <a:rPr lang="en-US" altLang="en-US" sz="2400" b="1" dirty="0">
                <a:solidFill>
                  <a:srgbClr val="009900"/>
                </a:solidFill>
                <a:latin typeface="+mj-lt"/>
              </a:rPr>
              <a:t> </a:t>
            </a:r>
            <a:r>
              <a:rPr lang="en-US" altLang="en-US" sz="2400" b="1" dirty="0" err="1">
                <a:solidFill>
                  <a:srgbClr val="009900"/>
                </a:solidFill>
                <a:latin typeface="+mj-lt"/>
              </a:rPr>
              <a:t>cứu</a:t>
            </a:r>
            <a:r>
              <a:rPr lang="en-US" altLang="en-US" sz="2400" b="1" dirty="0">
                <a:solidFill>
                  <a:srgbClr val="009900"/>
                </a:solidFill>
                <a:latin typeface="+mj-lt"/>
              </a:rPr>
              <a:t> </a:t>
            </a:r>
            <a:r>
              <a:rPr lang="en-US" altLang="en-US" sz="2400" b="1" dirty="0" err="1">
                <a:solidFill>
                  <a:srgbClr val="009900"/>
                </a:solidFill>
                <a:latin typeface="+mj-lt"/>
              </a:rPr>
              <a:t>nước</a:t>
            </a:r>
            <a:r>
              <a:rPr lang="en-US" altLang="en-US" sz="2400" b="1" dirty="0">
                <a:solidFill>
                  <a:srgbClr val="009900"/>
                </a:solidFill>
                <a:latin typeface="+mj-lt"/>
              </a:rPr>
              <a:t>.</a:t>
            </a:r>
          </a:p>
          <a:p>
            <a:pPr algn="ctr" eaLnBrk="1" hangingPunct="1">
              <a:buClr>
                <a:srgbClr val="FF0000"/>
              </a:buClr>
              <a:buFontTx/>
              <a:buNone/>
            </a:pPr>
            <a:endParaRPr lang="en-US" altLang="en-US" sz="2400" dirty="0">
              <a:solidFill>
                <a:srgbClr val="333399"/>
              </a:solidFill>
              <a:latin typeface="+mj-lt"/>
            </a:endParaRPr>
          </a:p>
          <a:p>
            <a:pPr algn="ctr" eaLnBrk="1" hangingPunct="1">
              <a:buClr>
                <a:srgbClr val="FF0000"/>
              </a:buClr>
              <a:buFontTx/>
              <a:buNone/>
            </a:pPr>
            <a:endParaRPr lang="en-US" altLang="en-US" sz="2400" dirty="0">
              <a:solidFill>
                <a:srgbClr val="333399"/>
              </a:solidFill>
              <a:latin typeface="+mj-lt"/>
            </a:endParaRPr>
          </a:p>
        </p:txBody>
      </p:sp>
      <p:sp>
        <p:nvSpPr>
          <p:cNvPr id="6" name="Text Box 10">
            <a:extLst>
              <a:ext uri="{FF2B5EF4-FFF2-40B4-BE49-F238E27FC236}">
                <a16:creationId xmlns:a16="http://schemas.microsoft.com/office/drawing/2014/main" id="{D068020B-FFA2-4683-BD41-2BD8175371A1}"/>
              </a:ext>
            </a:extLst>
          </p:cNvPr>
          <p:cNvSpPr txBox="1">
            <a:spLocks noChangeArrowheads="1"/>
          </p:cNvSpPr>
          <p:nvPr/>
        </p:nvSpPr>
        <p:spPr bwMode="auto">
          <a:xfrm>
            <a:off x="2863794" y="3614716"/>
            <a:ext cx="6923782"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Sư</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khủng</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hoảng</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vê</a:t>
            </a:r>
            <a:r>
              <a:rPr lang="en-US" altLang="en-US" sz="2400" b="1" i="1" dirty="0">
                <a:solidFill>
                  <a:srgbClr val="C00000"/>
                </a:solidFill>
                <a:latin typeface="Times New Roman" panose="02020603050405020304" pitchFamily="18" charset="0"/>
                <a:cs typeface="Times New Roman" panose="02020603050405020304" pitchFamily="18" charset="0"/>
              </a:rPr>
              <a:t>̀ con </a:t>
            </a:r>
            <a:r>
              <a:rPr lang="en-US" altLang="en-US" sz="2400" b="1" i="1" dirty="0" err="1">
                <a:solidFill>
                  <a:srgbClr val="C00000"/>
                </a:solidFill>
                <a:latin typeface="Times New Roman" panose="02020603050405020304" pitchFamily="18" charset="0"/>
                <a:cs typeface="Times New Roman" panose="02020603050405020304" pitchFamily="18" charset="0"/>
              </a:rPr>
              <a:t>đường</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cứu</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nước</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đa</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đặt</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ra</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nhiệm</a:t>
            </a:r>
            <a:r>
              <a:rPr lang="en-US" altLang="en-US" sz="2400" b="1" i="1" dirty="0">
                <a:solidFill>
                  <a:srgbClr val="C00000"/>
                </a:solidFill>
                <a:latin typeface="Times New Roman" panose="02020603050405020304" pitchFamily="18" charset="0"/>
                <a:cs typeface="Times New Roman" panose="02020603050405020304" pitchFamily="18" charset="0"/>
              </a:rPr>
              <a:t> vụ </a:t>
            </a:r>
            <a:r>
              <a:rPr lang="en-US" altLang="en-US" sz="2400" b="1" i="1" dirty="0" err="1">
                <a:solidFill>
                  <a:srgbClr val="C00000"/>
                </a:solidFill>
                <a:latin typeface="Times New Roman" panose="02020603050405020304" pitchFamily="18" charset="0"/>
                <a:cs typeface="Times New Roman" panose="02020603050405020304" pitchFamily="18" charset="0"/>
              </a:rPr>
              <a:t>lịch</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sư</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gi</a:t>
            </a:r>
            <a:r>
              <a:rPr lang="en-US" altLang="en-US" sz="2400" b="1" i="1" dirty="0">
                <a:solidFill>
                  <a:srgbClr val="C00000"/>
                </a:solidFill>
                <a:latin typeface="Times New Roman" panose="02020603050405020304" pitchFamily="18" charset="0"/>
                <a:cs typeface="Times New Roman" panose="02020603050405020304" pitchFamily="18" charset="0"/>
              </a:rPr>
              <a:t>̀ ???</a:t>
            </a:r>
            <a:endParaRPr lang="en-US" altLang="en-US" sz="2400" b="1" i="1" dirty="0">
              <a:solidFill>
                <a:srgbClr val="C00000"/>
              </a:solidFill>
            </a:endParaRPr>
          </a:p>
        </p:txBody>
      </p:sp>
      <p:sp>
        <p:nvSpPr>
          <p:cNvPr id="7" name="Text Box 10">
            <a:extLst>
              <a:ext uri="{FF2B5EF4-FFF2-40B4-BE49-F238E27FC236}">
                <a16:creationId xmlns:a16="http://schemas.microsoft.com/office/drawing/2014/main" id="{FA501D26-11CA-4A5A-90F6-8D88D96690C6}"/>
              </a:ext>
            </a:extLst>
          </p:cNvPr>
          <p:cNvSpPr txBox="1">
            <a:spLocks noChangeArrowheads="1"/>
          </p:cNvSpPr>
          <p:nvPr/>
        </p:nvSpPr>
        <p:spPr bwMode="auto">
          <a:xfrm>
            <a:off x="3352800" y="4367335"/>
            <a:ext cx="585559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Ø"/>
            </a:pPr>
            <a:r>
              <a:rPr lang="en-US" altLang="en-US" sz="2000" dirty="0" err="1">
                <a:solidFill>
                  <a:srgbClr val="333399"/>
                </a:solidFill>
                <a:latin typeface="+mj-lt"/>
              </a:rPr>
              <a:t>Phong</a:t>
            </a:r>
            <a:r>
              <a:rPr lang="en-US" altLang="en-US" sz="2000" dirty="0">
                <a:solidFill>
                  <a:srgbClr val="333399"/>
                </a:solidFill>
                <a:latin typeface="+mj-lt"/>
              </a:rPr>
              <a:t> </a:t>
            </a:r>
            <a:r>
              <a:rPr lang="en-US" altLang="en-US" sz="2000" dirty="0" err="1">
                <a:solidFill>
                  <a:srgbClr val="333399"/>
                </a:solidFill>
                <a:latin typeface="+mj-lt"/>
              </a:rPr>
              <a:t>trào</a:t>
            </a:r>
            <a:r>
              <a:rPr lang="en-US" altLang="en-US" sz="2000" dirty="0">
                <a:solidFill>
                  <a:srgbClr val="333399"/>
                </a:solidFill>
                <a:latin typeface="+mj-lt"/>
              </a:rPr>
              <a:t> </a:t>
            </a:r>
            <a:r>
              <a:rPr lang="en-US" altLang="en-US" sz="2000" dirty="0" err="1">
                <a:solidFill>
                  <a:srgbClr val="333399"/>
                </a:solidFill>
                <a:latin typeface="+mj-lt"/>
              </a:rPr>
              <a:t>cứu</a:t>
            </a:r>
            <a:r>
              <a:rPr lang="en-US" altLang="en-US" sz="2000" dirty="0">
                <a:solidFill>
                  <a:srgbClr val="333399"/>
                </a:solidFill>
                <a:latin typeface="+mj-lt"/>
              </a:rPr>
              <a:t> </a:t>
            </a:r>
            <a:r>
              <a:rPr lang="en-US" altLang="en-US" sz="2000" dirty="0" err="1">
                <a:solidFill>
                  <a:srgbClr val="333399"/>
                </a:solidFill>
                <a:latin typeface="+mj-lt"/>
              </a:rPr>
              <a:t>nước</a:t>
            </a:r>
            <a:r>
              <a:rPr lang="en-US" altLang="en-US" sz="2000" dirty="0">
                <a:solidFill>
                  <a:srgbClr val="333399"/>
                </a:solidFill>
                <a:latin typeface="+mj-lt"/>
              </a:rPr>
              <a:t> </a:t>
            </a:r>
            <a:r>
              <a:rPr lang="en-US" altLang="en-US" sz="2000" dirty="0" err="1">
                <a:solidFill>
                  <a:srgbClr val="333399"/>
                </a:solidFill>
                <a:latin typeface="+mj-lt"/>
              </a:rPr>
              <a:t>của</a:t>
            </a:r>
            <a:r>
              <a:rPr lang="en-US" altLang="en-US" sz="2000" dirty="0">
                <a:solidFill>
                  <a:srgbClr val="333399"/>
                </a:solidFill>
                <a:latin typeface="+mj-lt"/>
              </a:rPr>
              <a:t> </a:t>
            </a:r>
            <a:r>
              <a:rPr lang="en-US" altLang="en-US" sz="2000" dirty="0" err="1">
                <a:solidFill>
                  <a:srgbClr val="333399"/>
                </a:solidFill>
                <a:latin typeface="+mj-lt"/>
              </a:rPr>
              <a:t>nhân</a:t>
            </a:r>
            <a:r>
              <a:rPr lang="en-US" altLang="en-US" sz="2000" dirty="0">
                <a:solidFill>
                  <a:srgbClr val="333399"/>
                </a:solidFill>
                <a:latin typeface="+mj-lt"/>
              </a:rPr>
              <a:t> </a:t>
            </a:r>
            <a:r>
              <a:rPr lang="en-US" altLang="en-US" sz="2000" dirty="0" err="1">
                <a:solidFill>
                  <a:srgbClr val="333399"/>
                </a:solidFill>
                <a:latin typeface="+mj-lt"/>
              </a:rPr>
              <a:t>dân</a:t>
            </a:r>
            <a:r>
              <a:rPr lang="en-US" altLang="en-US" sz="2000" dirty="0">
                <a:solidFill>
                  <a:srgbClr val="333399"/>
                </a:solidFill>
                <a:latin typeface="+mj-lt"/>
              </a:rPr>
              <a:t> ta </a:t>
            </a:r>
            <a:r>
              <a:rPr lang="en-US" altLang="en-US" sz="2000" dirty="0" err="1">
                <a:solidFill>
                  <a:srgbClr val="333399"/>
                </a:solidFill>
                <a:latin typeface="+mj-lt"/>
              </a:rPr>
              <a:t>muốn</a:t>
            </a:r>
            <a:r>
              <a:rPr lang="en-US" altLang="en-US" sz="2000" dirty="0">
                <a:solidFill>
                  <a:srgbClr val="333399"/>
                </a:solidFill>
                <a:latin typeface="+mj-lt"/>
              </a:rPr>
              <a:t> </a:t>
            </a:r>
            <a:r>
              <a:rPr lang="en-US" altLang="en-US" sz="2000" dirty="0" err="1">
                <a:solidFill>
                  <a:srgbClr val="333399"/>
                </a:solidFill>
                <a:latin typeface="+mj-lt"/>
              </a:rPr>
              <a:t>giành</a:t>
            </a:r>
            <a:r>
              <a:rPr lang="en-US" altLang="en-US" sz="2000" dirty="0">
                <a:solidFill>
                  <a:srgbClr val="333399"/>
                </a:solidFill>
                <a:latin typeface="+mj-lt"/>
              </a:rPr>
              <a:t> </a:t>
            </a:r>
            <a:r>
              <a:rPr lang="en-US" altLang="en-US" sz="2000" dirty="0" err="1">
                <a:solidFill>
                  <a:srgbClr val="333399"/>
                </a:solidFill>
                <a:latin typeface="+mj-lt"/>
              </a:rPr>
              <a:t>được</a:t>
            </a:r>
            <a:r>
              <a:rPr lang="en-US" altLang="en-US" sz="2000" dirty="0">
                <a:solidFill>
                  <a:srgbClr val="333399"/>
                </a:solidFill>
                <a:latin typeface="+mj-lt"/>
              </a:rPr>
              <a:t> </a:t>
            </a:r>
            <a:r>
              <a:rPr lang="en-US" altLang="en-US" sz="2000" dirty="0" err="1">
                <a:solidFill>
                  <a:srgbClr val="333399"/>
                </a:solidFill>
                <a:latin typeface="+mj-lt"/>
              </a:rPr>
              <a:t>thắng</a:t>
            </a:r>
            <a:r>
              <a:rPr lang="en-US" altLang="en-US" sz="2000" dirty="0">
                <a:solidFill>
                  <a:srgbClr val="333399"/>
                </a:solidFill>
                <a:latin typeface="+mj-lt"/>
              </a:rPr>
              <a:t> </a:t>
            </a:r>
            <a:r>
              <a:rPr lang="en-US" altLang="en-US" sz="2000" dirty="0" err="1">
                <a:solidFill>
                  <a:srgbClr val="333399"/>
                </a:solidFill>
                <a:latin typeface="+mj-lt"/>
              </a:rPr>
              <a:t>lợi</a:t>
            </a:r>
            <a:r>
              <a:rPr lang="en-US" altLang="en-US" sz="2000" dirty="0">
                <a:solidFill>
                  <a:srgbClr val="333399"/>
                </a:solidFill>
                <a:latin typeface="+mj-lt"/>
              </a:rPr>
              <a:t> </a:t>
            </a:r>
            <a:r>
              <a:rPr lang="en-US" altLang="en-US" sz="2000" dirty="0" err="1">
                <a:solidFill>
                  <a:srgbClr val="333399"/>
                </a:solidFill>
                <a:latin typeface="+mj-lt"/>
              </a:rPr>
              <a:t>phải</a:t>
            </a:r>
            <a:r>
              <a:rPr lang="en-US" altLang="en-US" sz="2000" dirty="0">
                <a:solidFill>
                  <a:srgbClr val="333399"/>
                </a:solidFill>
                <a:latin typeface="+mj-lt"/>
              </a:rPr>
              <a:t> </a:t>
            </a:r>
            <a:r>
              <a:rPr lang="en-US" altLang="en-US" sz="2000" b="1" u="sng" dirty="0" err="1">
                <a:solidFill>
                  <a:srgbClr val="FF0066"/>
                </a:solidFill>
                <a:latin typeface="+mj-lt"/>
              </a:rPr>
              <a:t>đi</a:t>
            </a:r>
            <a:r>
              <a:rPr lang="en-US" altLang="en-US" sz="2000" b="1" u="sng" dirty="0">
                <a:solidFill>
                  <a:srgbClr val="FF0066"/>
                </a:solidFill>
                <a:latin typeface="+mj-lt"/>
              </a:rPr>
              <a:t> </a:t>
            </a:r>
            <a:r>
              <a:rPr lang="en-US" altLang="en-US" sz="2000" b="1" u="sng" dirty="0" err="1">
                <a:solidFill>
                  <a:srgbClr val="FF0066"/>
                </a:solidFill>
                <a:latin typeface="+mj-lt"/>
              </a:rPr>
              <a:t>theo</a:t>
            </a:r>
            <a:r>
              <a:rPr lang="en-US" altLang="en-US" sz="2000" b="1" u="sng" dirty="0">
                <a:solidFill>
                  <a:srgbClr val="FF0066"/>
                </a:solidFill>
                <a:latin typeface="+mj-lt"/>
              </a:rPr>
              <a:t> </a:t>
            </a:r>
            <a:r>
              <a:rPr lang="en-US" altLang="en-US" sz="2000" b="1" u="sng" dirty="0" err="1">
                <a:solidFill>
                  <a:srgbClr val="FF0066"/>
                </a:solidFill>
                <a:latin typeface="+mj-lt"/>
              </a:rPr>
              <a:t>một</a:t>
            </a:r>
            <a:r>
              <a:rPr lang="en-US" altLang="en-US" sz="2000" b="1" u="sng" dirty="0">
                <a:solidFill>
                  <a:srgbClr val="FF0066"/>
                </a:solidFill>
                <a:latin typeface="+mj-lt"/>
              </a:rPr>
              <a:t> con </a:t>
            </a:r>
            <a:r>
              <a:rPr lang="en-US" altLang="en-US" sz="2000" b="1" u="sng" dirty="0" err="1">
                <a:solidFill>
                  <a:srgbClr val="FF0066"/>
                </a:solidFill>
                <a:latin typeface="+mj-lt"/>
              </a:rPr>
              <a:t>đường</a:t>
            </a:r>
            <a:r>
              <a:rPr lang="en-US" altLang="en-US" sz="2000" b="1" u="sng" dirty="0">
                <a:solidFill>
                  <a:srgbClr val="FF0066"/>
                </a:solidFill>
                <a:latin typeface="+mj-lt"/>
              </a:rPr>
              <a:t>  </a:t>
            </a:r>
            <a:r>
              <a:rPr lang="en-US" altLang="en-US" sz="2000" b="1" u="sng" dirty="0" err="1">
                <a:solidFill>
                  <a:srgbClr val="FF0066"/>
                </a:solidFill>
                <a:latin typeface="+mj-lt"/>
              </a:rPr>
              <a:t>mới</a:t>
            </a:r>
            <a:r>
              <a:rPr lang="en-US" altLang="en-US" sz="2000" dirty="0">
                <a:solidFill>
                  <a:srgbClr val="333399"/>
                </a:solidFill>
                <a:latin typeface="+mj-lt"/>
              </a:rPr>
              <a:t>. </a:t>
            </a:r>
          </a:p>
          <a:p>
            <a:pPr algn="just" eaLnBrk="1" hangingPunct="1">
              <a:spcBef>
                <a:spcPct val="0"/>
              </a:spcBef>
              <a:buFont typeface="Wingdings" panose="05000000000000000000" pitchFamily="2" charset="2"/>
              <a:buChar char="Ø"/>
            </a:pPr>
            <a:r>
              <a:rPr lang="en-US" altLang="en-US" sz="2000" dirty="0" err="1">
                <a:solidFill>
                  <a:srgbClr val="333399"/>
                </a:solidFill>
                <a:latin typeface="+mj-lt"/>
              </a:rPr>
              <a:t>Sứ</a:t>
            </a:r>
            <a:r>
              <a:rPr lang="en-US" altLang="en-US" sz="2000" dirty="0">
                <a:solidFill>
                  <a:srgbClr val="333399"/>
                </a:solidFill>
                <a:latin typeface="+mj-lt"/>
              </a:rPr>
              <a:t> </a:t>
            </a:r>
            <a:r>
              <a:rPr lang="en-US" altLang="en-US" sz="2000" dirty="0" err="1">
                <a:solidFill>
                  <a:srgbClr val="333399"/>
                </a:solidFill>
                <a:latin typeface="+mj-lt"/>
              </a:rPr>
              <a:t>mệnh</a:t>
            </a:r>
            <a:r>
              <a:rPr lang="en-US" altLang="en-US" sz="2000" dirty="0">
                <a:solidFill>
                  <a:srgbClr val="333399"/>
                </a:solidFill>
                <a:latin typeface="+mj-lt"/>
              </a:rPr>
              <a:t> </a:t>
            </a:r>
            <a:r>
              <a:rPr lang="en-US" altLang="en-US" sz="2000" dirty="0" err="1">
                <a:solidFill>
                  <a:srgbClr val="333399"/>
                </a:solidFill>
                <a:latin typeface="+mj-lt"/>
              </a:rPr>
              <a:t>tìm</a:t>
            </a:r>
            <a:r>
              <a:rPr lang="en-US" altLang="en-US" sz="2000" dirty="0">
                <a:solidFill>
                  <a:srgbClr val="333399"/>
                </a:solidFill>
                <a:latin typeface="+mj-lt"/>
              </a:rPr>
              <a:t> </a:t>
            </a:r>
            <a:r>
              <a:rPr lang="en-US" altLang="en-US" sz="2000" dirty="0" err="1">
                <a:solidFill>
                  <a:srgbClr val="333399"/>
                </a:solidFill>
                <a:latin typeface="+mj-lt"/>
              </a:rPr>
              <a:t>ra</a:t>
            </a:r>
            <a:r>
              <a:rPr lang="en-US" altLang="en-US" sz="2000" dirty="0">
                <a:solidFill>
                  <a:srgbClr val="333399"/>
                </a:solidFill>
                <a:latin typeface="+mj-lt"/>
              </a:rPr>
              <a:t> con </a:t>
            </a:r>
            <a:r>
              <a:rPr lang="en-US" altLang="en-US" sz="2000" dirty="0" err="1">
                <a:solidFill>
                  <a:srgbClr val="333399"/>
                </a:solidFill>
                <a:latin typeface="+mj-lt"/>
              </a:rPr>
              <a:t>đường</a:t>
            </a:r>
            <a:r>
              <a:rPr lang="en-US" altLang="en-US" sz="2000" dirty="0">
                <a:solidFill>
                  <a:srgbClr val="333399"/>
                </a:solidFill>
                <a:latin typeface="+mj-lt"/>
              </a:rPr>
              <a:t> </a:t>
            </a:r>
            <a:r>
              <a:rPr lang="en-US" altLang="en-US" sz="2000" dirty="0" err="1">
                <a:solidFill>
                  <a:srgbClr val="333399"/>
                </a:solidFill>
                <a:latin typeface="+mj-lt"/>
              </a:rPr>
              <a:t>mới</a:t>
            </a:r>
            <a:r>
              <a:rPr lang="en-US" altLang="en-US" sz="2000" dirty="0">
                <a:solidFill>
                  <a:srgbClr val="333399"/>
                </a:solidFill>
                <a:latin typeface="+mj-lt"/>
              </a:rPr>
              <a:t> </a:t>
            </a:r>
            <a:r>
              <a:rPr lang="en-US" altLang="en-US" sz="2000" dirty="0" err="1">
                <a:solidFill>
                  <a:srgbClr val="333399"/>
                </a:solidFill>
                <a:latin typeface="+mj-lt"/>
              </a:rPr>
              <a:t>ấy</a:t>
            </a:r>
            <a:r>
              <a:rPr lang="en-US" altLang="en-US" sz="2000" dirty="0">
                <a:solidFill>
                  <a:srgbClr val="333399"/>
                </a:solidFill>
                <a:latin typeface="+mj-lt"/>
              </a:rPr>
              <a:t> </a:t>
            </a:r>
            <a:r>
              <a:rPr lang="en-US" altLang="en-US" sz="2000" dirty="0" err="1">
                <a:solidFill>
                  <a:srgbClr val="333399"/>
                </a:solidFill>
                <a:latin typeface="+mj-lt"/>
              </a:rPr>
              <a:t>đặt</a:t>
            </a:r>
            <a:r>
              <a:rPr lang="en-US" altLang="en-US" sz="2000" dirty="0">
                <a:solidFill>
                  <a:srgbClr val="333399"/>
                </a:solidFill>
                <a:latin typeface="+mj-lt"/>
              </a:rPr>
              <a:t> </a:t>
            </a:r>
            <a:r>
              <a:rPr lang="en-US" altLang="en-US" sz="2000" dirty="0" err="1">
                <a:solidFill>
                  <a:srgbClr val="333399"/>
                </a:solidFill>
                <a:latin typeface="+mj-lt"/>
              </a:rPr>
              <a:t>lên</a:t>
            </a:r>
            <a:r>
              <a:rPr lang="en-US" altLang="en-US" sz="2000" dirty="0">
                <a:solidFill>
                  <a:srgbClr val="333399"/>
                </a:solidFill>
                <a:latin typeface="+mj-lt"/>
              </a:rPr>
              <a:t> </a:t>
            </a:r>
            <a:r>
              <a:rPr lang="en-US" altLang="en-US" sz="2000" dirty="0" err="1">
                <a:solidFill>
                  <a:srgbClr val="333399"/>
                </a:solidFill>
                <a:latin typeface="+mj-lt"/>
              </a:rPr>
              <a:t>vai</a:t>
            </a:r>
            <a:r>
              <a:rPr lang="en-US" altLang="en-US" sz="2000" dirty="0">
                <a:solidFill>
                  <a:srgbClr val="333399"/>
                </a:solidFill>
                <a:latin typeface="+mj-lt"/>
              </a:rPr>
              <a:t> </a:t>
            </a:r>
            <a:r>
              <a:rPr lang="en-US" altLang="en-US" sz="2000" dirty="0" err="1">
                <a:solidFill>
                  <a:srgbClr val="333399"/>
                </a:solidFill>
                <a:latin typeface="+mj-lt"/>
              </a:rPr>
              <a:t>người</a:t>
            </a:r>
            <a:r>
              <a:rPr lang="en-US" altLang="en-US" sz="2000" dirty="0">
                <a:solidFill>
                  <a:srgbClr val="333399"/>
                </a:solidFill>
                <a:latin typeface="+mj-lt"/>
              </a:rPr>
              <a:t> </a:t>
            </a:r>
            <a:r>
              <a:rPr lang="en-US" altLang="en-US" sz="2000" dirty="0" err="1">
                <a:solidFill>
                  <a:srgbClr val="333399"/>
                </a:solidFill>
                <a:latin typeface="+mj-lt"/>
              </a:rPr>
              <a:t>thanh</a:t>
            </a:r>
            <a:r>
              <a:rPr lang="en-US" altLang="en-US" sz="2000" dirty="0">
                <a:solidFill>
                  <a:srgbClr val="333399"/>
                </a:solidFill>
                <a:latin typeface="+mj-lt"/>
              </a:rPr>
              <a:t> </a:t>
            </a:r>
            <a:r>
              <a:rPr lang="en-US" altLang="en-US" sz="2000" dirty="0" err="1">
                <a:solidFill>
                  <a:srgbClr val="333399"/>
                </a:solidFill>
                <a:latin typeface="+mj-lt"/>
              </a:rPr>
              <a:t>niên</a:t>
            </a:r>
            <a:r>
              <a:rPr lang="en-US" altLang="en-US" sz="2000" dirty="0">
                <a:solidFill>
                  <a:srgbClr val="333399"/>
                </a:solidFill>
                <a:latin typeface="+mj-lt"/>
              </a:rPr>
              <a:t> </a:t>
            </a:r>
            <a:r>
              <a:rPr lang="en-US" altLang="en-US" sz="2000" b="1" dirty="0" err="1">
                <a:solidFill>
                  <a:srgbClr val="FF0000"/>
                </a:solidFill>
                <a:latin typeface="+mj-lt"/>
              </a:rPr>
              <a:t>Nguyễn</a:t>
            </a:r>
            <a:r>
              <a:rPr lang="en-US" altLang="en-US" sz="2000" b="1" dirty="0">
                <a:solidFill>
                  <a:srgbClr val="FF0000"/>
                </a:solidFill>
                <a:latin typeface="+mj-lt"/>
              </a:rPr>
              <a:t> </a:t>
            </a:r>
            <a:r>
              <a:rPr lang="en-US" altLang="en-US" sz="2000" b="1" dirty="0" err="1">
                <a:solidFill>
                  <a:srgbClr val="FF0000"/>
                </a:solidFill>
                <a:latin typeface="+mj-lt"/>
              </a:rPr>
              <a:t>Tất</a:t>
            </a:r>
            <a:r>
              <a:rPr lang="en-US" altLang="en-US" sz="2000" b="1" dirty="0">
                <a:solidFill>
                  <a:srgbClr val="FF0000"/>
                </a:solidFill>
                <a:latin typeface="+mj-lt"/>
              </a:rPr>
              <a:t> </a:t>
            </a:r>
            <a:r>
              <a:rPr lang="en-US" altLang="en-US" sz="2000" b="1" dirty="0" err="1">
                <a:solidFill>
                  <a:srgbClr val="FF0000"/>
                </a:solidFill>
                <a:latin typeface="+mj-lt"/>
              </a:rPr>
              <a:t>Thành</a:t>
            </a:r>
            <a:r>
              <a:rPr lang="en-US" altLang="en-US" sz="2000" b="1" dirty="0">
                <a:solidFill>
                  <a:srgbClr val="FF0000"/>
                </a:solidFill>
                <a:latin typeface="+mj-lt"/>
              </a:rPr>
              <a:t>.</a:t>
            </a:r>
          </a:p>
        </p:txBody>
      </p:sp>
    </p:spTree>
    <p:extLst>
      <p:ext uri="{BB962C8B-B14F-4D97-AF65-F5344CB8AC3E}">
        <p14:creationId xmlns:p14="http://schemas.microsoft.com/office/powerpoint/2010/main" val="2153164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7">
                                            <p:txEl>
                                              <p:pRg st="0" end="0"/>
                                            </p:txEl>
                                          </p:spTgt>
                                        </p:tgtEl>
                                        <p:attrNameLst>
                                          <p:attrName>style.visibility</p:attrName>
                                        </p:attrNameLst>
                                      </p:cBhvr>
                                      <p:to>
                                        <p:strVal val="visible"/>
                                      </p:to>
                                    </p:set>
                                    <p:anim calcmode="lin" valueType="num">
                                      <p:cBhvr additive="base">
                                        <p:cTn id="26"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27"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7">
                                            <p:txEl>
                                              <p:pRg st="1" end="1"/>
                                            </p:txEl>
                                          </p:spTgt>
                                        </p:tgtEl>
                                        <p:attrNameLst>
                                          <p:attrName>style.visibility</p:attrName>
                                        </p:attrNameLst>
                                      </p:cBhvr>
                                      <p:to>
                                        <p:strVal val="visible"/>
                                      </p:to>
                                    </p:set>
                                    <p:anim calcmode="lin" valueType="num">
                                      <p:cBhvr additive="base">
                                        <p:cTn id="32"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Dinosaurs - Landscape Page Border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5B6FD6C9-324D-4E77-92A5-5AD06ADA7EDF}"/>
              </a:ext>
            </a:extLst>
          </p:cNvPr>
          <p:cNvGrpSpPr>
            <a:grpSpLocks/>
          </p:cNvGrpSpPr>
          <p:nvPr/>
        </p:nvGrpSpPr>
        <p:grpSpPr bwMode="auto">
          <a:xfrm>
            <a:off x="0" y="923259"/>
            <a:ext cx="12041747" cy="45719"/>
            <a:chOff x="240" y="543"/>
            <a:chExt cx="5298" cy="33"/>
          </a:xfrm>
        </p:grpSpPr>
        <p:sp>
          <p:nvSpPr>
            <p:cNvPr id="4" name="Line 7">
              <a:extLst>
                <a:ext uri="{FF2B5EF4-FFF2-40B4-BE49-F238E27FC236}">
                  <a16:creationId xmlns:a16="http://schemas.microsoft.com/office/drawing/2014/main" id="{5351FBCF-398F-47A3-A7F8-DD0F93E2D91B}"/>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5" name="Line 8">
              <a:extLst>
                <a:ext uri="{FF2B5EF4-FFF2-40B4-BE49-F238E27FC236}">
                  <a16:creationId xmlns:a16="http://schemas.microsoft.com/office/drawing/2014/main" id="{CBAF8D05-D9DF-42BB-89C4-A9B8C77D20BF}"/>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6" name="TextBox 5">
            <a:extLst>
              <a:ext uri="{FF2B5EF4-FFF2-40B4-BE49-F238E27FC236}">
                <a16:creationId xmlns:a16="http://schemas.microsoft.com/office/drawing/2014/main" id="{12BD188B-0D5D-4988-AF49-8647EE515248}"/>
              </a:ext>
            </a:extLst>
          </p:cNvPr>
          <p:cNvSpPr txBox="1"/>
          <p:nvPr/>
        </p:nvSpPr>
        <p:spPr>
          <a:xfrm>
            <a:off x="152400" y="230797"/>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
        <p:nvSpPr>
          <p:cNvPr id="7" name="Rectangle 6">
            <a:extLst>
              <a:ext uri="{FF2B5EF4-FFF2-40B4-BE49-F238E27FC236}">
                <a16:creationId xmlns:a16="http://schemas.microsoft.com/office/drawing/2014/main" id="{318D9426-5746-4073-B37B-274834250F22}"/>
              </a:ext>
            </a:extLst>
          </p:cNvPr>
          <p:cNvSpPr/>
          <p:nvPr/>
        </p:nvSpPr>
        <p:spPr>
          <a:xfrm>
            <a:off x="762000" y="1615721"/>
            <a:ext cx="8305800" cy="830997"/>
          </a:xfrm>
          <a:prstGeom prst="rect">
            <a:avLst/>
          </a:prstGeom>
        </p:spPr>
        <p:txBody>
          <a:bodyPr wrap="square">
            <a:spAutoFit/>
          </a:bodyPr>
          <a:lstStyle/>
          <a:p>
            <a:pPr marL="457200" indent="457200" algn="ctr">
              <a:spcBef>
                <a:spcPts val="600"/>
              </a:spcBef>
              <a:spcAft>
                <a:spcPts val="600"/>
              </a:spcAft>
            </a:pPr>
            <a:r>
              <a:rPr lang="pl-PL" sz="2400" b="1" dirty="0">
                <a:solidFill>
                  <a:srgbClr val="3333CC"/>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3333CC"/>
              </a:solidFill>
              <a:effectLst/>
              <a:latin typeface="+mj-lt"/>
              <a:ea typeface="Times New Roman" panose="02020603050405020304" pitchFamily="18" charset="0"/>
              <a:cs typeface="Times New Roman" panose="02020603050405020304" pitchFamily="18" charset="0"/>
            </a:endParaRPr>
          </a:p>
        </p:txBody>
      </p:sp>
      <p:sp>
        <p:nvSpPr>
          <p:cNvPr id="8" name="Rectangle 7">
            <a:extLst>
              <a:ext uri="{FF2B5EF4-FFF2-40B4-BE49-F238E27FC236}">
                <a16:creationId xmlns:a16="http://schemas.microsoft.com/office/drawing/2014/main" id="{293C33D8-290C-4828-BEED-001DA358DC49}"/>
              </a:ext>
            </a:extLst>
          </p:cNvPr>
          <p:cNvSpPr/>
          <p:nvPr/>
        </p:nvSpPr>
        <p:spPr>
          <a:xfrm>
            <a:off x="1515638" y="2590050"/>
            <a:ext cx="7856962" cy="707886"/>
          </a:xfrm>
          <a:prstGeom prst="rect">
            <a:avLst/>
          </a:prstGeom>
        </p:spPr>
        <p:txBody>
          <a:bodyPr wrap="square">
            <a:spAutoFit/>
          </a:bodyPr>
          <a:lstStyle/>
          <a:p>
            <a:pPr marL="285750" indent="-285750" algn="ctr">
              <a:spcAft>
                <a:spcPts val="0"/>
              </a:spcAft>
              <a:buFont typeface="Wingdings" panose="05000000000000000000" pitchFamily="2" charset="2"/>
              <a:buChar char="§"/>
            </a:pPr>
            <a:r>
              <a:rPr lang="en-US" sz="2000" dirty="0" err="1">
                <a:solidFill>
                  <a:srgbClr val="333399"/>
                </a:solidFill>
                <a:latin typeface="+mj-lt"/>
                <a:ea typeface="Calibri" panose="020F0502020204030204" pitchFamily="34" charset="0"/>
                <a:cs typeface="Times New Roman" panose="02020603050405020304" pitchFamily="18" charset="0"/>
              </a:rPr>
              <a:t>Ngày</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b="1" dirty="0">
                <a:solidFill>
                  <a:srgbClr val="FF0066"/>
                </a:solidFill>
                <a:latin typeface="+mj-lt"/>
                <a:ea typeface="Calibri" panose="020F0502020204030204" pitchFamily="34" charset="0"/>
                <a:cs typeface="Times New Roman" panose="02020603050405020304" pitchFamily="18" charset="0"/>
              </a:rPr>
              <a:t>5-6-1911</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Nguyễn</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Tất</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Thành</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đã</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rời</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Tổ</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quốc</a:t>
            </a:r>
            <a:r>
              <a:rPr lang="en-US" sz="2000" dirty="0">
                <a:solidFill>
                  <a:srgbClr val="333399"/>
                </a:solidFill>
                <a:latin typeface="+mj-lt"/>
                <a:ea typeface="Calibri" panose="020F0502020204030204" pitchFamily="34" charset="0"/>
                <a:cs typeface="Times New Roman" panose="02020603050405020304" pitchFamily="18" charset="0"/>
              </a:rPr>
              <a:t> sang </a:t>
            </a:r>
            <a:r>
              <a:rPr lang="en-US" sz="2000" b="1" dirty="0" err="1">
                <a:solidFill>
                  <a:srgbClr val="FF0000"/>
                </a:solidFill>
                <a:latin typeface="+mj-lt"/>
                <a:ea typeface="Calibri" panose="020F0502020204030204" pitchFamily="34" charset="0"/>
                <a:cs typeface="Times New Roman" panose="02020603050405020304" pitchFamily="18" charset="0"/>
              </a:rPr>
              <a:t>phương</a:t>
            </a:r>
            <a:r>
              <a:rPr lang="en-US" sz="2000" b="1" dirty="0">
                <a:solidFill>
                  <a:srgbClr val="FF0000"/>
                </a:solidFill>
                <a:latin typeface="+mj-lt"/>
                <a:ea typeface="Calibri" panose="020F0502020204030204" pitchFamily="34" charset="0"/>
                <a:cs typeface="Times New Roman" panose="02020603050405020304" pitchFamily="18" charset="0"/>
              </a:rPr>
              <a:t> </a:t>
            </a:r>
            <a:r>
              <a:rPr lang="en-US" sz="2000" b="1" dirty="0" err="1">
                <a:solidFill>
                  <a:srgbClr val="FF0000"/>
                </a:solidFill>
                <a:latin typeface="+mj-lt"/>
                <a:ea typeface="Calibri" panose="020F0502020204030204" pitchFamily="34" charset="0"/>
                <a:cs typeface="Times New Roman" panose="02020603050405020304" pitchFamily="18" charset="0"/>
              </a:rPr>
              <a:t>Tây</a:t>
            </a:r>
            <a:r>
              <a:rPr lang="en-US" sz="2000" b="1" dirty="0">
                <a:solidFill>
                  <a:srgbClr val="FF0000"/>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tìm</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đường</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cứu</a:t>
            </a:r>
            <a:r>
              <a:rPr lang="en-US" sz="2000" dirty="0">
                <a:solidFill>
                  <a:srgbClr val="333399"/>
                </a:solidFill>
                <a:latin typeface="+mj-lt"/>
                <a:ea typeface="Calibri" panose="020F0502020204030204" pitchFamily="34" charset="0"/>
                <a:cs typeface="Times New Roman" panose="02020603050405020304" pitchFamily="18" charset="0"/>
              </a:rPr>
              <a:t> </a:t>
            </a:r>
            <a:r>
              <a:rPr lang="en-US" sz="2000" dirty="0" err="1">
                <a:solidFill>
                  <a:srgbClr val="333399"/>
                </a:solidFill>
                <a:latin typeface="+mj-lt"/>
                <a:ea typeface="Calibri" panose="020F0502020204030204" pitchFamily="34" charset="0"/>
                <a:cs typeface="Times New Roman" panose="02020603050405020304" pitchFamily="18" charset="0"/>
              </a:rPr>
              <a:t>nước</a:t>
            </a:r>
            <a:r>
              <a:rPr lang="en-US" sz="2000" dirty="0">
                <a:solidFill>
                  <a:srgbClr val="333399"/>
                </a:solidFill>
                <a:latin typeface="+mj-lt"/>
                <a:ea typeface="Calibri" panose="020F0502020204030204" pitchFamily="34" charset="0"/>
                <a:cs typeface="Times New Roman" panose="02020603050405020304" pitchFamily="18" charset="0"/>
              </a:rPr>
              <a:t>.</a:t>
            </a:r>
            <a:endParaRPr lang="en-US" sz="2000" dirty="0">
              <a:solidFill>
                <a:srgbClr val="333399"/>
              </a:solidFill>
              <a:effectLst/>
              <a:latin typeface="+mj-lt"/>
              <a:ea typeface="Calibri" panose="020F0502020204030204" pitchFamily="34" charset="0"/>
              <a:cs typeface="Times New Roman" panose="02020603050405020304" pitchFamily="18" charset="0"/>
            </a:endParaRPr>
          </a:p>
        </p:txBody>
      </p:sp>
      <p:pic>
        <p:nvPicPr>
          <p:cNvPr id="9" name="Picture 2" descr="Ben Nha Rong">
            <a:extLst>
              <a:ext uri="{FF2B5EF4-FFF2-40B4-BE49-F238E27FC236}">
                <a16:creationId xmlns:a16="http://schemas.microsoft.com/office/drawing/2014/main" id="{8E15D218-0E85-4CAD-ACBC-7B989E6B3AA8}"/>
              </a:ext>
            </a:extLst>
          </p:cNvPr>
          <p:cNvPicPr>
            <a:picLocks noChangeAspect="1" noChangeArrowheads="1"/>
          </p:cNvPicPr>
          <p:nvPr/>
        </p:nvPicPr>
        <p:blipFill>
          <a:blip r:embed="rId3">
            <a:lum bright="-30000" contrast="6000"/>
            <a:extLst>
              <a:ext uri="{28A0092B-C50C-407E-A947-70E740481C1C}">
                <a14:useLocalDpi xmlns:a14="http://schemas.microsoft.com/office/drawing/2010/main" val="0"/>
              </a:ext>
            </a:extLst>
          </a:blip>
          <a:srcRect l="2245" t="11382" r="1900" b="10916"/>
          <a:stretch>
            <a:fillRect/>
          </a:stretch>
        </p:blipFill>
        <p:spPr>
          <a:xfrm>
            <a:off x="2590801" y="3429001"/>
            <a:ext cx="3200400" cy="2646975"/>
          </a:xfrm>
          <a:prstGeom prst="rect">
            <a:avLst/>
          </a:prstGeom>
          <a:noFill/>
          <a:ln w="19050">
            <a:solidFill>
              <a:srgbClr val="3333FF"/>
            </a:solidFill>
            <a:miter lim="800000"/>
            <a:headEnd/>
            <a:tailEnd/>
          </a:ln>
        </p:spPr>
      </p:pic>
      <p:pic>
        <p:nvPicPr>
          <p:cNvPr id="10" name="Picture 3" descr="thuan-2">
            <a:extLst>
              <a:ext uri="{FF2B5EF4-FFF2-40B4-BE49-F238E27FC236}">
                <a16:creationId xmlns:a16="http://schemas.microsoft.com/office/drawing/2014/main" id="{2E4FA44A-B71B-407D-A83C-39142FF4DFFB}"/>
              </a:ext>
            </a:extLst>
          </p:cNvPr>
          <p:cNvPicPr>
            <a:picLocks noChangeAspect="1" noChangeArrowheads="1"/>
          </p:cNvPicPr>
          <p:nvPr/>
        </p:nvPicPr>
        <p:blipFill>
          <a:blip r:embed="rId4">
            <a:lum bright="-6000" contrast="48000"/>
            <a:extLst>
              <a:ext uri="{28A0092B-C50C-407E-A947-70E740481C1C}">
                <a14:useLocalDpi xmlns:a14="http://schemas.microsoft.com/office/drawing/2010/main" val="0"/>
              </a:ext>
            </a:extLst>
          </a:blip>
          <a:srcRect l="1050" t="1617" b="12610"/>
          <a:stretch>
            <a:fillRect/>
          </a:stretch>
        </p:blipFill>
        <p:spPr>
          <a:xfrm>
            <a:off x="5955159" y="3441268"/>
            <a:ext cx="3417441" cy="2634708"/>
          </a:xfrm>
          <a:prstGeom prst="rect">
            <a:avLst/>
          </a:prstGeom>
          <a:noFill/>
          <a:ln w="57150">
            <a:solidFill>
              <a:srgbClr val="3333FF"/>
            </a:solidFill>
            <a:miter lim="800000"/>
            <a:headEnd/>
            <a:tailEnd/>
          </a:ln>
        </p:spPr>
      </p:pic>
    </p:spTree>
    <p:extLst>
      <p:ext uri="{BB962C8B-B14F-4D97-AF65-F5344CB8AC3E}">
        <p14:creationId xmlns:p14="http://schemas.microsoft.com/office/powerpoint/2010/main" val="3091953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5" presetClass="entr" presetSubtype="0" fill="hold" nodeType="click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5000" fill="hold"/>
                                        <p:tgtEl>
                                          <p:spTgt spid="9"/>
                                        </p:tgtEl>
                                        <p:attrNameLst>
                                          <p:attrName>ppt_w</p:attrName>
                                        </p:attrNameLst>
                                      </p:cBhvr>
                                      <p:tavLst>
                                        <p:tav tm="0">
                                          <p:val>
                                            <p:fltVal val="0"/>
                                          </p:val>
                                        </p:tav>
                                        <p:tav tm="100000">
                                          <p:val>
                                            <p:strVal val="#ppt_w"/>
                                          </p:val>
                                        </p:tav>
                                      </p:tavLst>
                                    </p:anim>
                                    <p:anim calcmode="lin" valueType="num">
                                      <p:cBhvr>
                                        <p:cTn id="15" dur="5000" fill="hold"/>
                                        <p:tgtEl>
                                          <p:spTgt spid="9"/>
                                        </p:tgtEl>
                                        <p:attrNameLst>
                                          <p:attrName>ppt_h</p:attrName>
                                        </p:attrNameLst>
                                      </p:cBhvr>
                                      <p:tavLst>
                                        <p:tav tm="0">
                                          <p:val>
                                            <p:fltVal val="0"/>
                                          </p:val>
                                        </p:tav>
                                        <p:tav tm="100000">
                                          <p:val>
                                            <p:strVal val="#ppt_h"/>
                                          </p:val>
                                        </p:tav>
                                      </p:tavLst>
                                    </p:anim>
                                    <p:anim calcmode="lin" valueType="num">
                                      <p:cBhvr>
                                        <p:cTn id="16" dur="5000" fill="hold"/>
                                        <p:tgtEl>
                                          <p:spTgt spid="9"/>
                                        </p:tgtEl>
                                        <p:attrNameLst>
                                          <p:attrName>ppt_x</p:attrName>
                                        </p:attrNameLst>
                                      </p:cBhvr>
                                      <p:tavLst>
                                        <p:tav tm="0" fmla="#ppt_x+(cos(-2*pi*(1-$))*-#ppt_x-sin(-2*pi*(1-$))*(1-#ppt_y))*(1-$)">
                                          <p:val>
                                            <p:fltVal val="0"/>
                                          </p:val>
                                        </p:tav>
                                        <p:tav tm="100000">
                                          <p:val>
                                            <p:fltVal val="1"/>
                                          </p:val>
                                        </p:tav>
                                      </p:tavLst>
                                    </p:anim>
                                    <p:anim calcmode="lin" valueType="num">
                                      <p:cBhvr>
                                        <p:cTn id="17" dur="5000" fill="hold"/>
                                        <p:tgtEl>
                                          <p:spTgt spid="9"/>
                                        </p:tgtEl>
                                        <p:attrNameLst>
                                          <p:attrName>ppt_y</p:attrName>
                                        </p:attrNameLst>
                                      </p:cBhvr>
                                      <p:tavLst>
                                        <p:tav tm="0" fmla="#ppt_y+(sin(-2*pi*(1-$))*-#ppt_x+cos(-2*pi*(1-$))*(1-#ppt_y))*(1-$)">
                                          <p:val>
                                            <p:fltVal val="0"/>
                                          </p:val>
                                        </p:tav>
                                        <p:tav tm="100000">
                                          <p:val>
                                            <p:fltVal val="1"/>
                                          </p:val>
                                        </p:tav>
                                      </p:tavLst>
                                    </p:anim>
                                  </p:childTnLst>
                                </p:cTn>
                              </p:par>
                              <p:par>
                                <p:cTn id="18" presetID="15"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0" fill="hold"/>
                                        <p:tgtEl>
                                          <p:spTgt spid="10"/>
                                        </p:tgtEl>
                                        <p:attrNameLst>
                                          <p:attrName>ppt_w</p:attrName>
                                        </p:attrNameLst>
                                      </p:cBhvr>
                                      <p:tavLst>
                                        <p:tav tm="0">
                                          <p:val>
                                            <p:fltVal val="0"/>
                                          </p:val>
                                        </p:tav>
                                        <p:tav tm="100000">
                                          <p:val>
                                            <p:strVal val="#ppt_w"/>
                                          </p:val>
                                        </p:tav>
                                      </p:tavLst>
                                    </p:anim>
                                    <p:anim calcmode="lin" valueType="num">
                                      <p:cBhvr>
                                        <p:cTn id="21" dur="5000" fill="hold"/>
                                        <p:tgtEl>
                                          <p:spTgt spid="10"/>
                                        </p:tgtEl>
                                        <p:attrNameLst>
                                          <p:attrName>ppt_h</p:attrName>
                                        </p:attrNameLst>
                                      </p:cBhvr>
                                      <p:tavLst>
                                        <p:tav tm="0">
                                          <p:val>
                                            <p:fltVal val="0"/>
                                          </p:val>
                                        </p:tav>
                                        <p:tav tm="100000">
                                          <p:val>
                                            <p:strVal val="#ppt_h"/>
                                          </p:val>
                                        </p:tav>
                                      </p:tavLst>
                                    </p:anim>
                                    <p:anim calcmode="lin" valueType="num">
                                      <p:cBhvr>
                                        <p:cTn id="22" dur="5000" fill="hold"/>
                                        <p:tgtEl>
                                          <p:spTgt spid="10"/>
                                        </p:tgtEl>
                                        <p:attrNameLst>
                                          <p:attrName>ppt_x</p:attrName>
                                        </p:attrNameLst>
                                      </p:cBhvr>
                                      <p:tavLst>
                                        <p:tav tm="0" fmla="#ppt_x+(cos(-2*pi*(1-$))*-#ppt_x-sin(-2*pi*(1-$))*(1-#ppt_y))*(1-$)">
                                          <p:val>
                                            <p:fltVal val="0"/>
                                          </p:val>
                                        </p:tav>
                                        <p:tav tm="100000">
                                          <p:val>
                                            <p:fltVal val="1"/>
                                          </p:val>
                                        </p:tav>
                                      </p:tavLst>
                                    </p:anim>
                                    <p:anim calcmode="lin" valueType="num">
                                      <p:cBhvr>
                                        <p:cTn id="23" dur="5000" fill="hold"/>
                                        <p:tgtEl>
                                          <p:spTgt spid="1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ình nền slide đẹp, tinh tế, chuyên nghiệp nhất hiện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730" y="-1"/>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8CA4536F-186F-4ED8-823A-40F3F843E378}"/>
              </a:ext>
            </a:extLst>
          </p:cNvPr>
          <p:cNvGrpSpPr/>
          <p:nvPr/>
        </p:nvGrpSpPr>
        <p:grpSpPr>
          <a:xfrm>
            <a:off x="4744783" y="3347266"/>
            <a:ext cx="3338740" cy="2641722"/>
            <a:chOff x="3302040" y="3122958"/>
            <a:chExt cx="2546146" cy="2014595"/>
          </a:xfrm>
        </p:grpSpPr>
        <p:sp>
          <p:nvSpPr>
            <p:cNvPr id="4" name="Freeform 10">
              <a:extLst>
                <a:ext uri="{FF2B5EF4-FFF2-40B4-BE49-F238E27FC236}">
                  <a16:creationId xmlns:a16="http://schemas.microsoft.com/office/drawing/2014/main" id="{F97DEF81-D985-4818-8A53-4DFC6EEB2074}"/>
                </a:ext>
              </a:extLst>
            </p:cNvPr>
            <p:cNvSpPr/>
            <p:nvPr/>
          </p:nvSpPr>
          <p:spPr>
            <a:xfrm>
              <a:off x="3544666" y="3122958"/>
              <a:ext cx="2271943" cy="2014595"/>
            </a:xfrm>
            <a:custGeom>
              <a:avLst/>
              <a:gdLst>
                <a:gd name="connsiteX0" fmla="*/ 935542 w 1855228"/>
                <a:gd name="connsiteY0" fmla="*/ 1918655 h 1918655"/>
                <a:gd name="connsiteX1" fmla="*/ 0 w 1855228"/>
                <a:gd name="connsiteY1" fmla="*/ 63427 h 1918655"/>
                <a:gd name="connsiteX2" fmla="*/ 946113 w 1855228"/>
                <a:gd name="connsiteY2" fmla="*/ 380560 h 1918655"/>
                <a:gd name="connsiteX3" fmla="*/ 1839371 w 1855228"/>
                <a:gd name="connsiteY3" fmla="*/ 0 h 1918655"/>
                <a:gd name="connsiteX4" fmla="*/ 1855228 w 1855228"/>
                <a:gd name="connsiteY4" fmla="*/ 1072967 h 1918655"/>
                <a:gd name="connsiteX0" fmla="*/ 993438 w 1913124"/>
                <a:gd name="connsiteY0" fmla="*/ 1918655 h 1918655"/>
                <a:gd name="connsiteX1" fmla="*/ 57896 w 1913124"/>
                <a:gd name="connsiteY1" fmla="*/ 63427 h 1918655"/>
                <a:gd name="connsiteX2" fmla="*/ 1004009 w 1913124"/>
                <a:gd name="connsiteY2" fmla="*/ 380560 h 1918655"/>
                <a:gd name="connsiteX3" fmla="*/ 1897267 w 1913124"/>
                <a:gd name="connsiteY3" fmla="*/ 0 h 1918655"/>
                <a:gd name="connsiteX4" fmla="*/ 1913124 w 1913124"/>
                <a:gd name="connsiteY4" fmla="*/ 1072967 h 1918655"/>
                <a:gd name="connsiteX0" fmla="*/ 993438 w 1913124"/>
                <a:gd name="connsiteY0" fmla="*/ 1918655 h 1918655"/>
                <a:gd name="connsiteX1" fmla="*/ 57896 w 1913124"/>
                <a:gd name="connsiteY1" fmla="*/ 63427 h 1918655"/>
                <a:gd name="connsiteX2" fmla="*/ 1004009 w 1913124"/>
                <a:gd name="connsiteY2" fmla="*/ 380560 h 1918655"/>
                <a:gd name="connsiteX3" fmla="*/ 1897267 w 1913124"/>
                <a:gd name="connsiteY3" fmla="*/ 0 h 1918655"/>
                <a:gd name="connsiteX4" fmla="*/ 1913124 w 1913124"/>
                <a:gd name="connsiteY4" fmla="*/ 1072967 h 1918655"/>
                <a:gd name="connsiteX0" fmla="*/ 1010025 w 1929711"/>
                <a:gd name="connsiteY0" fmla="*/ 1918655 h 1918655"/>
                <a:gd name="connsiteX1" fmla="*/ 74483 w 1929711"/>
                <a:gd name="connsiteY1" fmla="*/ 63427 h 1918655"/>
                <a:gd name="connsiteX2" fmla="*/ 1020596 w 1929711"/>
                <a:gd name="connsiteY2" fmla="*/ 380560 h 1918655"/>
                <a:gd name="connsiteX3" fmla="*/ 1913854 w 1929711"/>
                <a:gd name="connsiteY3" fmla="*/ 0 h 1918655"/>
                <a:gd name="connsiteX4" fmla="*/ 1929711 w 1929711"/>
                <a:gd name="connsiteY4" fmla="*/ 1072967 h 1918655"/>
                <a:gd name="connsiteX0" fmla="*/ 1117186 w 2036872"/>
                <a:gd name="connsiteY0" fmla="*/ 1918655 h 1918655"/>
                <a:gd name="connsiteX1" fmla="*/ 181644 w 2036872"/>
                <a:gd name="connsiteY1" fmla="*/ 63427 h 1918655"/>
                <a:gd name="connsiteX2" fmla="*/ 1127757 w 2036872"/>
                <a:gd name="connsiteY2" fmla="*/ 380560 h 1918655"/>
                <a:gd name="connsiteX3" fmla="*/ 2021015 w 2036872"/>
                <a:gd name="connsiteY3" fmla="*/ 0 h 1918655"/>
                <a:gd name="connsiteX4" fmla="*/ 2036872 w 2036872"/>
                <a:gd name="connsiteY4" fmla="*/ 1072967 h 1918655"/>
                <a:gd name="connsiteX0" fmla="*/ 1117186 w 2036872"/>
                <a:gd name="connsiteY0" fmla="*/ 1981136 h 1981136"/>
                <a:gd name="connsiteX1" fmla="*/ 181644 w 2036872"/>
                <a:gd name="connsiteY1" fmla="*/ 125908 h 1981136"/>
                <a:gd name="connsiteX2" fmla="*/ 1127757 w 2036872"/>
                <a:gd name="connsiteY2" fmla="*/ 443041 h 1981136"/>
                <a:gd name="connsiteX3" fmla="*/ 2021015 w 2036872"/>
                <a:gd name="connsiteY3" fmla="*/ 62481 h 1981136"/>
                <a:gd name="connsiteX4" fmla="*/ 2036872 w 2036872"/>
                <a:gd name="connsiteY4" fmla="*/ 1135448 h 1981136"/>
                <a:gd name="connsiteX0" fmla="*/ 1117186 w 2036872"/>
                <a:gd name="connsiteY0" fmla="*/ 2002105 h 2002105"/>
                <a:gd name="connsiteX1" fmla="*/ 181644 w 2036872"/>
                <a:gd name="connsiteY1" fmla="*/ 146877 h 2002105"/>
                <a:gd name="connsiteX2" fmla="*/ 1127757 w 2036872"/>
                <a:gd name="connsiteY2" fmla="*/ 464010 h 2002105"/>
                <a:gd name="connsiteX3" fmla="*/ 2021015 w 2036872"/>
                <a:gd name="connsiteY3" fmla="*/ 83450 h 2002105"/>
                <a:gd name="connsiteX4" fmla="*/ 2036872 w 2036872"/>
                <a:gd name="connsiteY4" fmla="*/ 1156417 h 2002105"/>
                <a:gd name="connsiteX0" fmla="*/ 1117186 w 2036872"/>
                <a:gd name="connsiteY0" fmla="*/ 2002105 h 2002105"/>
                <a:gd name="connsiteX1" fmla="*/ 181644 w 2036872"/>
                <a:gd name="connsiteY1" fmla="*/ 146877 h 2002105"/>
                <a:gd name="connsiteX2" fmla="*/ 1127757 w 2036872"/>
                <a:gd name="connsiteY2" fmla="*/ 464010 h 2002105"/>
                <a:gd name="connsiteX3" fmla="*/ 2021015 w 2036872"/>
                <a:gd name="connsiteY3" fmla="*/ 83450 h 2002105"/>
                <a:gd name="connsiteX4" fmla="*/ 2036872 w 2036872"/>
                <a:gd name="connsiteY4" fmla="*/ 1156417 h 2002105"/>
                <a:gd name="connsiteX0" fmla="*/ 1117186 w 2036872"/>
                <a:gd name="connsiteY0" fmla="*/ 2047144 h 2047144"/>
                <a:gd name="connsiteX1" fmla="*/ 181644 w 2036872"/>
                <a:gd name="connsiteY1" fmla="*/ 191916 h 2047144"/>
                <a:gd name="connsiteX2" fmla="*/ 1127757 w 2036872"/>
                <a:gd name="connsiteY2" fmla="*/ 509049 h 2047144"/>
                <a:gd name="connsiteX3" fmla="*/ 2021015 w 2036872"/>
                <a:gd name="connsiteY3" fmla="*/ 128489 h 2047144"/>
                <a:gd name="connsiteX4" fmla="*/ 2036872 w 2036872"/>
                <a:gd name="connsiteY4" fmla="*/ 1201456 h 2047144"/>
                <a:gd name="connsiteX0" fmla="*/ 1117186 w 2036872"/>
                <a:gd name="connsiteY0" fmla="*/ 2033090 h 2033090"/>
                <a:gd name="connsiteX1" fmla="*/ 181644 w 2036872"/>
                <a:gd name="connsiteY1" fmla="*/ 177862 h 2033090"/>
                <a:gd name="connsiteX2" fmla="*/ 1127757 w 2036872"/>
                <a:gd name="connsiteY2" fmla="*/ 494995 h 2033090"/>
                <a:gd name="connsiteX3" fmla="*/ 2021015 w 2036872"/>
                <a:gd name="connsiteY3" fmla="*/ 114435 h 2033090"/>
                <a:gd name="connsiteX4" fmla="*/ 2036872 w 2036872"/>
                <a:gd name="connsiteY4" fmla="*/ 1187402 h 2033090"/>
                <a:gd name="connsiteX0" fmla="*/ 1117186 w 2036872"/>
                <a:gd name="connsiteY0" fmla="*/ 2037773 h 2037773"/>
                <a:gd name="connsiteX1" fmla="*/ 181644 w 2036872"/>
                <a:gd name="connsiteY1" fmla="*/ 182545 h 2037773"/>
                <a:gd name="connsiteX2" fmla="*/ 1127757 w 2036872"/>
                <a:gd name="connsiteY2" fmla="*/ 499678 h 2037773"/>
                <a:gd name="connsiteX3" fmla="*/ 2021015 w 2036872"/>
                <a:gd name="connsiteY3" fmla="*/ 119118 h 2037773"/>
                <a:gd name="connsiteX4" fmla="*/ 2036872 w 2036872"/>
                <a:gd name="connsiteY4" fmla="*/ 1192085 h 2037773"/>
                <a:gd name="connsiteX0" fmla="*/ 1117186 w 2181403"/>
                <a:gd name="connsiteY0" fmla="*/ 2037773 h 2037773"/>
                <a:gd name="connsiteX1" fmla="*/ 181644 w 2181403"/>
                <a:gd name="connsiteY1" fmla="*/ 182545 h 2037773"/>
                <a:gd name="connsiteX2" fmla="*/ 1127757 w 2181403"/>
                <a:gd name="connsiteY2" fmla="*/ 499678 h 2037773"/>
                <a:gd name="connsiteX3" fmla="*/ 2021015 w 2181403"/>
                <a:gd name="connsiteY3" fmla="*/ 119118 h 2037773"/>
                <a:gd name="connsiteX4" fmla="*/ 2036872 w 2181403"/>
                <a:gd name="connsiteY4" fmla="*/ 1192085 h 2037773"/>
                <a:gd name="connsiteX0" fmla="*/ 1117186 w 2181403"/>
                <a:gd name="connsiteY0" fmla="*/ 2028406 h 2028406"/>
                <a:gd name="connsiteX1" fmla="*/ 181644 w 2181403"/>
                <a:gd name="connsiteY1" fmla="*/ 173178 h 2028406"/>
                <a:gd name="connsiteX2" fmla="*/ 1127757 w 2181403"/>
                <a:gd name="connsiteY2" fmla="*/ 490311 h 2028406"/>
                <a:gd name="connsiteX3" fmla="*/ 2021015 w 2181403"/>
                <a:gd name="connsiteY3" fmla="*/ 109751 h 2028406"/>
                <a:gd name="connsiteX4" fmla="*/ 2036872 w 2181403"/>
                <a:gd name="connsiteY4" fmla="*/ 1182718 h 2028406"/>
                <a:gd name="connsiteX0" fmla="*/ 1117186 w 2275346"/>
                <a:gd name="connsiteY0" fmla="*/ 2028406 h 2028406"/>
                <a:gd name="connsiteX1" fmla="*/ 181644 w 2275346"/>
                <a:gd name="connsiteY1" fmla="*/ 173178 h 2028406"/>
                <a:gd name="connsiteX2" fmla="*/ 1127757 w 2275346"/>
                <a:gd name="connsiteY2" fmla="*/ 490311 h 2028406"/>
                <a:gd name="connsiteX3" fmla="*/ 2021015 w 2275346"/>
                <a:gd name="connsiteY3" fmla="*/ 109751 h 2028406"/>
                <a:gd name="connsiteX4" fmla="*/ 2036872 w 2275346"/>
                <a:gd name="connsiteY4" fmla="*/ 1182718 h 2028406"/>
                <a:gd name="connsiteX0" fmla="*/ 1117186 w 2251858"/>
                <a:gd name="connsiteY0" fmla="*/ 2028406 h 2028406"/>
                <a:gd name="connsiteX1" fmla="*/ 181644 w 2251858"/>
                <a:gd name="connsiteY1" fmla="*/ 173178 h 2028406"/>
                <a:gd name="connsiteX2" fmla="*/ 1127757 w 2251858"/>
                <a:gd name="connsiteY2" fmla="*/ 490311 h 2028406"/>
                <a:gd name="connsiteX3" fmla="*/ 2021015 w 2251858"/>
                <a:gd name="connsiteY3" fmla="*/ 109751 h 2028406"/>
                <a:gd name="connsiteX4" fmla="*/ 2036872 w 2251858"/>
                <a:gd name="connsiteY4" fmla="*/ 1182718 h 2028406"/>
                <a:gd name="connsiteX0" fmla="*/ 1117186 w 2251858"/>
                <a:gd name="connsiteY0" fmla="*/ 2016702 h 2016702"/>
                <a:gd name="connsiteX1" fmla="*/ 181644 w 2251858"/>
                <a:gd name="connsiteY1" fmla="*/ 161474 h 2016702"/>
                <a:gd name="connsiteX2" fmla="*/ 1127757 w 2251858"/>
                <a:gd name="connsiteY2" fmla="*/ 478607 h 2016702"/>
                <a:gd name="connsiteX3" fmla="*/ 2021015 w 2251858"/>
                <a:gd name="connsiteY3" fmla="*/ 98047 h 2016702"/>
                <a:gd name="connsiteX4" fmla="*/ 2036872 w 2251858"/>
                <a:gd name="connsiteY4" fmla="*/ 1171014 h 2016702"/>
                <a:gd name="connsiteX0" fmla="*/ 1117186 w 2251858"/>
                <a:gd name="connsiteY0" fmla="*/ 2016702 h 2016702"/>
                <a:gd name="connsiteX1" fmla="*/ 181644 w 2251858"/>
                <a:gd name="connsiteY1" fmla="*/ 161474 h 2016702"/>
                <a:gd name="connsiteX2" fmla="*/ 1127757 w 2251858"/>
                <a:gd name="connsiteY2" fmla="*/ 478607 h 2016702"/>
                <a:gd name="connsiteX3" fmla="*/ 2021015 w 2251858"/>
                <a:gd name="connsiteY3" fmla="*/ 98047 h 2016702"/>
                <a:gd name="connsiteX4" fmla="*/ 2036872 w 2251858"/>
                <a:gd name="connsiteY4" fmla="*/ 1171014 h 2016702"/>
                <a:gd name="connsiteX0" fmla="*/ 1117186 w 2251858"/>
                <a:gd name="connsiteY0" fmla="*/ 2002667 h 2002667"/>
                <a:gd name="connsiteX1" fmla="*/ 181644 w 2251858"/>
                <a:gd name="connsiteY1" fmla="*/ 147439 h 2002667"/>
                <a:gd name="connsiteX2" fmla="*/ 1127757 w 2251858"/>
                <a:gd name="connsiteY2" fmla="*/ 464572 h 2002667"/>
                <a:gd name="connsiteX3" fmla="*/ 2021015 w 2251858"/>
                <a:gd name="connsiteY3" fmla="*/ 84012 h 2002667"/>
                <a:gd name="connsiteX4" fmla="*/ 2036872 w 2251858"/>
                <a:gd name="connsiteY4" fmla="*/ 1156979 h 2002667"/>
                <a:gd name="connsiteX0" fmla="*/ 1117186 w 2277694"/>
                <a:gd name="connsiteY0" fmla="*/ 2002667 h 2002667"/>
                <a:gd name="connsiteX1" fmla="*/ 181644 w 2277694"/>
                <a:gd name="connsiteY1" fmla="*/ 147439 h 2002667"/>
                <a:gd name="connsiteX2" fmla="*/ 1127757 w 2277694"/>
                <a:gd name="connsiteY2" fmla="*/ 464572 h 2002667"/>
                <a:gd name="connsiteX3" fmla="*/ 2021015 w 2277694"/>
                <a:gd name="connsiteY3" fmla="*/ 84012 h 2002667"/>
                <a:gd name="connsiteX4" fmla="*/ 2036872 w 2277694"/>
                <a:gd name="connsiteY4" fmla="*/ 1156979 h 2002667"/>
                <a:gd name="connsiteX0" fmla="*/ 1117186 w 2307550"/>
                <a:gd name="connsiteY0" fmla="*/ 2002667 h 2002667"/>
                <a:gd name="connsiteX1" fmla="*/ 181644 w 2307550"/>
                <a:gd name="connsiteY1" fmla="*/ 147439 h 2002667"/>
                <a:gd name="connsiteX2" fmla="*/ 1127757 w 2307550"/>
                <a:gd name="connsiteY2" fmla="*/ 464572 h 2002667"/>
                <a:gd name="connsiteX3" fmla="*/ 2021015 w 2307550"/>
                <a:gd name="connsiteY3" fmla="*/ 84012 h 2002667"/>
                <a:gd name="connsiteX4" fmla="*/ 2036872 w 2307550"/>
                <a:gd name="connsiteY4" fmla="*/ 1156979 h 2002667"/>
                <a:gd name="connsiteX0" fmla="*/ 1117186 w 2282049"/>
                <a:gd name="connsiteY0" fmla="*/ 2002667 h 2002667"/>
                <a:gd name="connsiteX1" fmla="*/ 181644 w 2282049"/>
                <a:gd name="connsiteY1" fmla="*/ 147439 h 2002667"/>
                <a:gd name="connsiteX2" fmla="*/ 1127757 w 2282049"/>
                <a:gd name="connsiteY2" fmla="*/ 464572 h 2002667"/>
                <a:gd name="connsiteX3" fmla="*/ 2021015 w 2282049"/>
                <a:gd name="connsiteY3" fmla="*/ 84012 h 2002667"/>
                <a:gd name="connsiteX4" fmla="*/ 2036872 w 2282049"/>
                <a:gd name="connsiteY4" fmla="*/ 1156979 h 2002667"/>
                <a:gd name="connsiteX0" fmla="*/ 1117186 w 2265865"/>
                <a:gd name="connsiteY0" fmla="*/ 2002667 h 2002667"/>
                <a:gd name="connsiteX1" fmla="*/ 181644 w 2265865"/>
                <a:gd name="connsiteY1" fmla="*/ 147439 h 2002667"/>
                <a:gd name="connsiteX2" fmla="*/ 1127757 w 2265865"/>
                <a:gd name="connsiteY2" fmla="*/ 464572 h 2002667"/>
                <a:gd name="connsiteX3" fmla="*/ 2021015 w 2265865"/>
                <a:gd name="connsiteY3" fmla="*/ 84012 h 2002667"/>
                <a:gd name="connsiteX4" fmla="*/ 2036872 w 2265865"/>
                <a:gd name="connsiteY4" fmla="*/ 1156979 h 2002667"/>
                <a:gd name="connsiteX0" fmla="*/ 1117186 w 2265865"/>
                <a:gd name="connsiteY0" fmla="*/ 2000328 h 2000328"/>
                <a:gd name="connsiteX1" fmla="*/ 181644 w 2265865"/>
                <a:gd name="connsiteY1" fmla="*/ 145100 h 2000328"/>
                <a:gd name="connsiteX2" fmla="*/ 1127757 w 2265865"/>
                <a:gd name="connsiteY2" fmla="*/ 462233 h 2000328"/>
                <a:gd name="connsiteX3" fmla="*/ 2021015 w 2265865"/>
                <a:gd name="connsiteY3" fmla="*/ 81673 h 2000328"/>
                <a:gd name="connsiteX4" fmla="*/ 2036872 w 2265865"/>
                <a:gd name="connsiteY4" fmla="*/ 1154640 h 2000328"/>
                <a:gd name="connsiteX0" fmla="*/ 1117186 w 2258942"/>
                <a:gd name="connsiteY0" fmla="*/ 2000328 h 2000328"/>
                <a:gd name="connsiteX1" fmla="*/ 181644 w 2258942"/>
                <a:gd name="connsiteY1" fmla="*/ 145100 h 2000328"/>
                <a:gd name="connsiteX2" fmla="*/ 1127757 w 2258942"/>
                <a:gd name="connsiteY2" fmla="*/ 462233 h 2000328"/>
                <a:gd name="connsiteX3" fmla="*/ 2021015 w 2258942"/>
                <a:gd name="connsiteY3" fmla="*/ 81673 h 2000328"/>
                <a:gd name="connsiteX4" fmla="*/ 2036872 w 2258942"/>
                <a:gd name="connsiteY4" fmla="*/ 1154640 h 2000328"/>
                <a:gd name="connsiteX0" fmla="*/ 1117186 w 2243998"/>
                <a:gd name="connsiteY0" fmla="*/ 2000328 h 2000328"/>
                <a:gd name="connsiteX1" fmla="*/ 181644 w 2243998"/>
                <a:gd name="connsiteY1" fmla="*/ 145100 h 2000328"/>
                <a:gd name="connsiteX2" fmla="*/ 1127757 w 2243998"/>
                <a:gd name="connsiteY2" fmla="*/ 462233 h 2000328"/>
                <a:gd name="connsiteX3" fmla="*/ 2021015 w 2243998"/>
                <a:gd name="connsiteY3" fmla="*/ 81673 h 2000328"/>
                <a:gd name="connsiteX4" fmla="*/ 1989302 w 2243998"/>
                <a:gd name="connsiteY4" fmla="*/ 1202210 h 2000328"/>
                <a:gd name="connsiteX0" fmla="*/ 1117186 w 2286582"/>
                <a:gd name="connsiteY0" fmla="*/ 2000328 h 2000328"/>
                <a:gd name="connsiteX1" fmla="*/ 181644 w 2286582"/>
                <a:gd name="connsiteY1" fmla="*/ 145100 h 2000328"/>
                <a:gd name="connsiteX2" fmla="*/ 1127757 w 2286582"/>
                <a:gd name="connsiteY2" fmla="*/ 462233 h 2000328"/>
                <a:gd name="connsiteX3" fmla="*/ 2021015 w 2286582"/>
                <a:gd name="connsiteY3" fmla="*/ 81673 h 2000328"/>
                <a:gd name="connsiteX4" fmla="*/ 1989302 w 2286582"/>
                <a:gd name="connsiteY4" fmla="*/ 1202210 h 2000328"/>
                <a:gd name="connsiteX0" fmla="*/ 1117186 w 2289874"/>
                <a:gd name="connsiteY0" fmla="*/ 2016915 h 2016915"/>
                <a:gd name="connsiteX1" fmla="*/ 181644 w 2289874"/>
                <a:gd name="connsiteY1" fmla="*/ 161687 h 2016915"/>
                <a:gd name="connsiteX2" fmla="*/ 1127757 w 2289874"/>
                <a:gd name="connsiteY2" fmla="*/ 478820 h 2016915"/>
                <a:gd name="connsiteX3" fmla="*/ 2026300 w 2289874"/>
                <a:gd name="connsiteY3" fmla="*/ 77118 h 2016915"/>
                <a:gd name="connsiteX4" fmla="*/ 1989302 w 2289874"/>
                <a:gd name="connsiteY4" fmla="*/ 1218797 h 2016915"/>
                <a:gd name="connsiteX0" fmla="*/ 1117186 w 2289874"/>
                <a:gd name="connsiteY0" fmla="*/ 1995112 h 1995112"/>
                <a:gd name="connsiteX1" fmla="*/ 181644 w 2289874"/>
                <a:gd name="connsiteY1" fmla="*/ 139884 h 1995112"/>
                <a:gd name="connsiteX2" fmla="*/ 1127757 w 2289874"/>
                <a:gd name="connsiteY2" fmla="*/ 457017 h 1995112"/>
                <a:gd name="connsiteX3" fmla="*/ 2026300 w 2289874"/>
                <a:gd name="connsiteY3" fmla="*/ 55315 h 1995112"/>
                <a:gd name="connsiteX4" fmla="*/ 1989302 w 2289874"/>
                <a:gd name="connsiteY4" fmla="*/ 1196994 h 1995112"/>
                <a:gd name="connsiteX0" fmla="*/ 1117186 w 2271943"/>
                <a:gd name="connsiteY0" fmla="*/ 1995112 h 1995112"/>
                <a:gd name="connsiteX1" fmla="*/ 181644 w 2271943"/>
                <a:gd name="connsiteY1" fmla="*/ 139884 h 1995112"/>
                <a:gd name="connsiteX2" fmla="*/ 1127757 w 2271943"/>
                <a:gd name="connsiteY2" fmla="*/ 457017 h 1995112"/>
                <a:gd name="connsiteX3" fmla="*/ 2026300 w 2271943"/>
                <a:gd name="connsiteY3" fmla="*/ 55315 h 1995112"/>
                <a:gd name="connsiteX4" fmla="*/ 1989302 w 2271943"/>
                <a:gd name="connsiteY4" fmla="*/ 1196994 h 1995112"/>
                <a:gd name="connsiteX0" fmla="*/ 1117186 w 2271943"/>
                <a:gd name="connsiteY0" fmla="*/ 1995112 h 1995112"/>
                <a:gd name="connsiteX1" fmla="*/ 181644 w 2271943"/>
                <a:gd name="connsiteY1" fmla="*/ 139884 h 1995112"/>
                <a:gd name="connsiteX2" fmla="*/ 1127757 w 2271943"/>
                <a:gd name="connsiteY2" fmla="*/ 457017 h 1995112"/>
                <a:gd name="connsiteX3" fmla="*/ 2026300 w 2271943"/>
                <a:gd name="connsiteY3" fmla="*/ 55315 h 1995112"/>
                <a:gd name="connsiteX4" fmla="*/ 1989302 w 2271943"/>
                <a:gd name="connsiteY4" fmla="*/ 1196994 h 1995112"/>
                <a:gd name="connsiteX0" fmla="*/ 1117186 w 2271943"/>
                <a:gd name="connsiteY0" fmla="*/ 1993768 h 1993768"/>
                <a:gd name="connsiteX1" fmla="*/ 181644 w 2271943"/>
                <a:gd name="connsiteY1" fmla="*/ 138540 h 1993768"/>
                <a:gd name="connsiteX2" fmla="*/ 1127757 w 2271943"/>
                <a:gd name="connsiteY2" fmla="*/ 455673 h 1993768"/>
                <a:gd name="connsiteX3" fmla="*/ 2026300 w 2271943"/>
                <a:gd name="connsiteY3" fmla="*/ 53971 h 1993768"/>
                <a:gd name="connsiteX4" fmla="*/ 1989302 w 2271943"/>
                <a:gd name="connsiteY4" fmla="*/ 1195650 h 1993768"/>
                <a:gd name="connsiteX0" fmla="*/ 1117186 w 2271943"/>
                <a:gd name="connsiteY0" fmla="*/ 2019237 h 2019237"/>
                <a:gd name="connsiteX1" fmla="*/ 181644 w 2271943"/>
                <a:gd name="connsiteY1" fmla="*/ 164009 h 2019237"/>
                <a:gd name="connsiteX2" fmla="*/ 1127757 w 2271943"/>
                <a:gd name="connsiteY2" fmla="*/ 481142 h 2019237"/>
                <a:gd name="connsiteX3" fmla="*/ 2026300 w 2271943"/>
                <a:gd name="connsiteY3" fmla="*/ 79440 h 2019237"/>
                <a:gd name="connsiteX4" fmla="*/ 1989302 w 2271943"/>
                <a:gd name="connsiteY4" fmla="*/ 1221119 h 2019237"/>
                <a:gd name="connsiteX0" fmla="*/ 1117186 w 2271943"/>
                <a:gd name="connsiteY0" fmla="*/ 2019237 h 2019237"/>
                <a:gd name="connsiteX1" fmla="*/ 181644 w 2271943"/>
                <a:gd name="connsiteY1" fmla="*/ 164009 h 2019237"/>
                <a:gd name="connsiteX2" fmla="*/ 1127757 w 2271943"/>
                <a:gd name="connsiteY2" fmla="*/ 481142 h 2019237"/>
                <a:gd name="connsiteX3" fmla="*/ 2026300 w 2271943"/>
                <a:gd name="connsiteY3" fmla="*/ 79440 h 2019237"/>
                <a:gd name="connsiteX4" fmla="*/ 1989302 w 2271943"/>
                <a:gd name="connsiteY4" fmla="*/ 1221119 h 2019237"/>
                <a:gd name="connsiteX0" fmla="*/ 1117186 w 2271943"/>
                <a:gd name="connsiteY0" fmla="*/ 2014595 h 2014595"/>
                <a:gd name="connsiteX1" fmla="*/ 181644 w 2271943"/>
                <a:gd name="connsiteY1" fmla="*/ 159367 h 2014595"/>
                <a:gd name="connsiteX2" fmla="*/ 1127757 w 2271943"/>
                <a:gd name="connsiteY2" fmla="*/ 476500 h 2014595"/>
                <a:gd name="connsiteX3" fmla="*/ 2026300 w 2271943"/>
                <a:gd name="connsiteY3" fmla="*/ 74798 h 2014595"/>
                <a:gd name="connsiteX4" fmla="*/ 1989302 w 2271943"/>
                <a:gd name="connsiteY4" fmla="*/ 1216477 h 2014595"/>
                <a:gd name="connsiteX0" fmla="*/ 1117186 w 2271943"/>
                <a:gd name="connsiteY0" fmla="*/ 2014595 h 2014595"/>
                <a:gd name="connsiteX1" fmla="*/ 181644 w 2271943"/>
                <a:gd name="connsiteY1" fmla="*/ 159367 h 2014595"/>
                <a:gd name="connsiteX2" fmla="*/ 1127757 w 2271943"/>
                <a:gd name="connsiteY2" fmla="*/ 476500 h 2014595"/>
                <a:gd name="connsiteX3" fmla="*/ 2026300 w 2271943"/>
                <a:gd name="connsiteY3" fmla="*/ 74798 h 2014595"/>
                <a:gd name="connsiteX4" fmla="*/ 1989302 w 2271943"/>
                <a:gd name="connsiteY4" fmla="*/ 1216477 h 2014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1943" h="2014595">
                  <a:moveTo>
                    <a:pt x="1117186" y="2014595"/>
                  </a:moveTo>
                  <a:cubicBezTo>
                    <a:pt x="-93205" y="1174192"/>
                    <a:pt x="-167203" y="439501"/>
                    <a:pt x="181644" y="159367"/>
                  </a:cubicBezTo>
                  <a:cubicBezTo>
                    <a:pt x="481158" y="-62627"/>
                    <a:pt x="812386" y="-20342"/>
                    <a:pt x="1127757" y="476500"/>
                  </a:cubicBezTo>
                  <a:cubicBezTo>
                    <a:pt x="1425509" y="16658"/>
                    <a:pt x="1781402" y="-94340"/>
                    <a:pt x="2026300" y="74798"/>
                  </a:cubicBezTo>
                  <a:cubicBezTo>
                    <a:pt x="2443857" y="443025"/>
                    <a:pt x="2258864" y="853535"/>
                    <a:pt x="1989302" y="1216477"/>
                  </a:cubicBezTo>
                </a:path>
              </a:pathLst>
            </a:custGeom>
            <a:ln w="1270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grpSp>
          <p:nvGrpSpPr>
            <p:cNvPr id="5" name="Group 4">
              <a:extLst>
                <a:ext uri="{FF2B5EF4-FFF2-40B4-BE49-F238E27FC236}">
                  <a16:creationId xmlns:a16="http://schemas.microsoft.com/office/drawing/2014/main" id="{FC5EBE1F-7836-4DCB-96B0-CB32A60FE372}"/>
                </a:ext>
              </a:extLst>
            </p:cNvPr>
            <p:cNvGrpSpPr/>
            <p:nvPr/>
          </p:nvGrpSpPr>
          <p:grpSpPr>
            <a:xfrm>
              <a:off x="3302040" y="3367929"/>
              <a:ext cx="2546146" cy="1273073"/>
              <a:chOff x="4932040" y="3938836"/>
              <a:chExt cx="2546146" cy="1273073"/>
            </a:xfrm>
          </p:grpSpPr>
          <p:sp>
            <p:nvSpPr>
              <p:cNvPr id="6" name="Freeform 14">
                <a:extLst>
                  <a:ext uri="{FF2B5EF4-FFF2-40B4-BE49-F238E27FC236}">
                    <a16:creationId xmlns:a16="http://schemas.microsoft.com/office/drawing/2014/main" id="{5B1D19BB-99C7-4C84-94C8-CA43F1F4995D}"/>
                  </a:ext>
                </a:extLst>
              </p:cNvPr>
              <p:cNvSpPr/>
              <p:nvPr/>
            </p:nvSpPr>
            <p:spPr>
              <a:xfrm>
                <a:off x="4932040" y="3938836"/>
                <a:ext cx="2546146" cy="1273073"/>
              </a:xfrm>
              <a:custGeom>
                <a:avLst/>
                <a:gdLst>
                  <a:gd name="connsiteX0" fmla="*/ 0 w 1923940"/>
                  <a:gd name="connsiteY0" fmla="*/ 739977 h 951399"/>
                  <a:gd name="connsiteX1" fmla="*/ 280134 w 1923940"/>
                  <a:gd name="connsiteY1" fmla="*/ 750548 h 951399"/>
                  <a:gd name="connsiteX2" fmla="*/ 348846 w 1923940"/>
                  <a:gd name="connsiteY2" fmla="*/ 930257 h 951399"/>
                  <a:gd name="connsiteX3" fmla="*/ 406987 w 1923940"/>
                  <a:gd name="connsiteY3" fmla="*/ 671265 h 951399"/>
                  <a:gd name="connsiteX4" fmla="*/ 443986 w 1923940"/>
                  <a:gd name="connsiteY4" fmla="*/ 745262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443986 w 1923940"/>
                  <a:gd name="connsiteY4" fmla="*/ 745262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07413 w 1923940"/>
                  <a:gd name="connsiteY4" fmla="*/ 766405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07413 w 1923940"/>
                  <a:gd name="connsiteY4" fmla="*/ 766405 h 951399"/>
                  <a:gd name="connsiteX5" fmla="*/ 602553 w 1923940"/>
                  <a:gd name="connsiteY5" fmla="*/ 581411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81836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81836 w 1923940"/>
                  <a:gd name="connsiteY6" fmla="*/ 745262 h 951399"/>
                  <a:gd name="connsiteX7" fmla="*/ 877401 w 1923940"/>
                  <a:gd name="connsiteY7" fmla="*/ 745262 h 951399"/>
                  <a:gd name="connsiteX8" fmla="*/ 935542 w 1923940"/>
                  <a:gd name="connsiteY8" fmla="*/ 449272 h 951399"/>
                  <a:gd name="connsiteX9" fmla="*/ 1004254 w 1923940"/>
                  <a:gd name="connsiteY9" fmla="*/ 755833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50548 h 961970"/>
                  <a:gd name="connsiteX1" fmla="*/ 280134 w 1923940"/>
                  <a:gd name="connsiteY1" fmla="*/ 761119 h 961970"/>
                  <a:gd name="connsiteX2" fmla="*/ 348846 w 1923940"/>
                  <a:gd name="connsiteY2" fmla="*/ 940828 h 961970"/>
                  <a:gd name="connsiteX3" fmla="*/ 443986 w 1923940"/>
                  <a:gd name="connsiteY3" fmla="*/ 676550 h 961970"/>
                  <a:gd name="connsiteX4" fmla="*/ 544412 w 1923940"/>
                  <a:gd name="connsiteY4" fmla="*/ 782262 h 961970"/>
                  <a:gd name="connsiteX5" fmla="*/ 602553 w 1923940"/>
                  <a:gd name="connsiteY5" fmla="*/ 591982 h 961970"/>
                  <a:gd name="connsiteX6" fmla="*/ 681836 w 1923940"/>
                  <a:gd name="connsiteY6" fmla="*/ 755833 h 961970"/>
                  <a:gd name="connsiteX7" fmla="*/ 877401 w 1923940"/>
                  <a:gd name="connsiteY7" fmla="*/ 755833 h 961970"/>
                  <a:gd name="connsiteX8" fmla="*/ 935542 w 1923940"/>
                  <a:gd name="connsiteY8" fmla="*/ 459843 h 961970"/>
                  <a:gd name="connsiteX9" fmla="*/ 1004254 w 1923940"/>
                  <a:gd name="connsiteY9" fmla="*/ 766404 h 961970"/>
                  <a:gd name="connsiteX10" fmla="*/ 1088823 w 1923940"/>
                  <a:gd name="connsiteY10" fmla="*/ 766404 h 961970"/>
                  <a:gd name="connsiteX11" fmla="*/ 1141679 w 1923940"/>
                  <a:gd name="connsiteY11" fmla="*/ 961970 h 961970"/>
                  <a:gd name="connsiteX12" fmla="*/ 1215677 w 1923940"/>
                  <a:gd name="connsiteY12" fmla="*/ 745262 h 961970"/>
                  <a:gd name="connsiteX13" fmla="*/ 1263246 w 1923940"/>
                  <a:gd name="connsiteY13" fmla="*/ 750548 h 961970"/>
                  <a:gd name="connsiteX14" fmla="*/ 1358387 w 1923940"/>
                  <a:gd name="connsiteY14" fmla="*/ 0 h 961970"/>
                  <a:gd name="connsiteX15" fmla="*/ 1490525 w 1923940"/>
                  <a:gd name="connsiteY15" fmla="*/ 761119 h 961970"/>
                  <a:gd name="connsiteX16" fmla="*/ 1559237 w 1923940"/>
                  <a:gd name="connsiteY16" fmla="*/ 422844 h 961970"/>
                  <a:gd name="connsiteX17" fmla="*/ 1617378 w 1923940"/>
                  <a:gd name="connsiteY17" fmla="*/ 745262 h 961970"/>
                  <a:gd name="connsiteX18" fmla="*/ 1659663 w 1923940"/>
                  <a:gd name="connsiteY18" fmla="*/ 613124 h 961970"/>
                  <a:gd name="connsiteX19" fmla="*/ 1728375 w 1923940"/>
                  <a:gd name="connsiteY19" fmla="*/ 755833 h 961970"/>
                  <a:gd name="connsiteX20" fmla="*/ 1923940 w 1923940"/>
                  <a:gd name="connsiteY20" fmla="*/ 755833 h 96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940" h="961970">
                    <a:moveTo>
                      <a:pt x="0" y="750548"/>
                    </a:moveTo>
                    <a:lnTo>
                      <a:pt x="280134" y="761119"/>
                    </a:lnTo>
                    <a:lnTo>
                      <a:pt x="348846" y="940828"/>
                    </a:lnTo>
                    <a:lnTo>
                      <a:pt x="443986" y="676550"/>
                    </a:lnTo>
                    <a:lnTo>
                      <a:pt x="544412" y="782262"/>
                    </a:lnTo>
                    <a:lnTo>
                      <a:pt x="602553" y="591982"/>
                    </a:lnTo>
                    <a:lnTo>
                      <a:pt x="681836" y="755833"/>
                    </a:lnTo>
                    <a:lnTo>
                      <a:pt x="877401" y="755833"/>
                    </a:lnTo>
                    <a:lnTo>
                      <a:pt x="935542" y="459843"/>
                    </a:lnTo>
                    <a:lnTo>
                      <a:pt x="1004254" y="766404"/>
                    </a:lnTo>
                    <a:lnTo>
                      <a:pt x="1088823" y="766404"/>
                    </a:lnTo>
                    <a:lnTo>
                      <a:pt x="1141679" y="961970"/>
                    </a:lnTo>
                    <a:lnTo>
                      <a:pt x="1215677" y="745262"/>
                    </a:lnTo>
                    <a:lnTo>
                      <a:pt x="1263246" y="750548"/>
                    </a:lnTo>
                    <a:lnTo>
                      <a:pt x="1358387" y="0"/>
                    </a:lnTo>
                    <a:lnTo>
                      <a:pt x="1490525" y="761119"/>
                    </a:lnTo>
                    <a:lnTo>
                      <a:pt x="1559237" y="422844"/>
                    </a:lnTo>
                    <a:lnTo>
                      <a:pt x="1617378" y="745262"/>
                    </a:lnTo>
                    <a:lnTo>
                      <a:pt x="1659663" y="613124"/>
                    </a:lnTo>
                    <a:lnTo>
                      <a:pt x="1728375" y="755833"/>
                    </a:lnTo>
                    <a:lnTo>
                      <a:pt x="1923940" y="755833"/>
                    </a:lnTo>
                  </a:path>
                </a:pathLst>
              </a:custGeom>
              <a:ln w="21272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sp>
            <p:nvSpPr>
              <p:cNvPr id="7" name="Freeform 11">
                <a:extLst>
                  <a:ext uri="{FF2B5EF4-FFF2-40B4-BE49-F238E27FC236}">
                    <a16:creationId xmlns:a16="http://schemas.microsoft.com/office/drawing/2014/main" id="{07098D6A-E58B-45A7-8874-5DDC7F0F756B}"/>
                  </a:ext>
                </a:extLst>
              </p:cNvPr>
              <p:cNvSpPr/>
              <p:nvPr/>
            </p:nvSpPr>
            <p:spPr>
              <a:xfrm>
                <a:off x="4932040" y="3938836"/>
                <a:ext cx="2546146" cy="1273073"/>
              </a:xfrm>
              <a:custGeom>
                <a:avLst/>
                <a:gdLst>
                  <a:gd name="connsiteX0" fmla="*/ 0 w 1923940"/>
                  <a:gd name="connsiteY0" fmla="*/ 739977 h 951399"/>
                  <a:gd name="connsiteX1" fmla="*/ 280134 w 1923940"/>
                  <a:gd name="connsiteY1" fmla="*/ 750548 h 951399"/>
                  <a:gd name="connsiteX2" fmla="*/ 348846 w 1923940"/>
                  <a:gd name="connsiteY2" fmla="*/ 930257 h 951399"/>
                  <a:gd name="connsiteX3" fmla="*/ 406987 w 1923940"/>
                  <a:gd name="connsiteY3" fmla="*/ 671265 h 951399"/>
                  <a:gd name="connsiteX4" fmla="*/ 443986 w 1923940"/>
                  <a:gd name="connsiteY4" fmla="*/ 745262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443986 w 1923940"/>
                  <a:gd name="connsiteY4" fmla="*/ 745262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07413 w 1923940"/>
                  <a:gd name="connsiteY4" fmla="*/ 766405 h 951399"/>
                  <a:gd name="connsiteX5" fmla="*/ 507413 w 1923940"/>
                  <a:gd name="connsiteY5" fmla="*/ 602553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07413 w 1923940"/>
                  <a:gd name="connsiteY4" fmla="*/ 766405 h 951399"/>
                  <a:gd name="connsiteX5" fmla="*/ 602553 w 1923940"/>
                  <a:gd name="connsiteY5" fmla="*/ 581411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13124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81836 w 1923940"/>
                  <a:gd name="connsiteY6" fmla="*/ 745262 h 951399"/>
                  <a:gd name="connsiteX7" fmla="*/ 877401 w 1923940"/>
                  <a:gd name="connsiteY7" fmla="*/ 745262 h 951399"/>
                  <a:gd name="connsiteX8" fmla="*/ 935542 w 1923940"/>
                  <a:gd name="connsiteY8" fmla="*/ 449272 h 951399"/>
                  <a:gd name="connsiteX9" fmla="*/ 1030682 w 1923940"/>
                  <a:gd name="connsiteY9" fmla="*/ 750548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39977 h 951399"/>
                  <a:gd name="connsiteX1" fmla="*/ 280134 w 1923940"/>
                  <a:gd name="connsiteY1" fmla="*/ 750548 h 951399"/>
                  <a:gd name="connsiteX2" fmla="*/ 348846 w 1923940"/>
                  <a:gd name="connsiteY2" fmla="*/ 930257 h 951399"/>
                  <a:gd name="connsiteX3" fmla="*/ 443986 w 1923940"/>
                  <a:gd name="connsiteY3" fmla="*/ 665979 h 951399"/>
                  <a:gd name="connsiteX4" fmla="*/ 544412 w 1923940"/>
                  <a:gd name="connsiteY4" fmla="*/ 771691 h 951399"/>
                  <a:gd name="connsiteX5" fmla="*/ 602553 w 1923940"/>
                  <a:gd name="connsiteY5" fmla="*/ 581411 h 951399"/>
                  <a:gd name="connsiteX6" fmla="*/ 681836 w 1923940"/>
                  <a:gd name="connsiteY6" fmla="*/ 745262 h 951399"/>
                  <a:gd name="connsiteX7" fmla="*/ 877401 w 1923940"/>
                  <a:gd name="connsiteY7" fmla="*/ 745262 h 951399"/>
                  <a:gd name="connsiteX8" fmla="*/ 935542 w 1923940"/>
                  <a:gd name="connsiteY8" fmla="*/ 449272 h 951399"/>
                  <a:gd name="connsiteX9" fmla="*/ 1004254 w 1923940"/>
                  <a:gd name="connsiteY9" fmla="*/ 755833 h 951399"/>
                  <a:gd name="connsiteX10" fmla="*/ 1088823 w 1923940"/>
                  <a:gd name="connsiteY10" fmla="*/ 755833 h 951399"/>
                  <a:gd name="connsiteX11" fmla="*/ 1141679 w 1923940"/>
                  <a:gd name="connsiteY11" fmla="*/ 951399 h 951399"/>
                  <a:gd name="connsiteX12" fmla="*/ 1215677 w 1923940"/>
                  <a:gd name="connsiteY12" fmla="*/ 734691 h 951399"/>
                  <a:gd name="connsiteX13" fmla="*/ 1263246 w 1923940"/>
                  <a:gd name="connsiteY13" fmla="*/ 739977 h 951399"/>
                  <a:gd name="connsiteX14" fmla="*/ 1316102 w 1923940"/>
                  <a:gd name="connsiteY14" fmla="*/ 0 h 951399"/>
                  <a:gd name="connsiteX15" fmla="*/ 1490525 w 1923940"/>
                  <a:gd name="connsiteY15" fmla="*/ 750548 h 951399"/>
                  <a:gd name="connsiteX16" fmla="*/ 1559237 w 1923940"/>
                  <a:gd name="connsiteY16" fmla="*/ 412273 h 951399"/>
                  <a:gd name="connsiteX17" fmla="*/ 1617378 w 1923940"/>
                  <a:gd name="connsiteY17" fmla="*/ 734691 h 951399"/>
                  <a:gd name="connsiteX18" fmla="*/ 1659663 w 1923940"/>
                  <a:gd name="connsiteY18" fmla="*/ 602553 h 951399"/>
                  <a:gd name="connsiteX19" fmla="*/ 1728375 w 1923940"/>
                  <a:gd name="connsiteY19" fmla="*/ 745262 h 951399"/>
                  <a:gd name="connsiteX20" fmla="*/ 1923940 w 1923940"/>
                  <a:gd name="connsiteY20" fmla="*/ 745262 h 951399"/>
                  <a:gd name="connsiteX0" fmla="*/ 0 w 1923940"/>
                  <a:gd name="connsiteY0" fmla="*/ 750548 h 961970"/>
                  <a:gd name="connsiteX1" fmla="*/ 280134 w 1923940"/>
                  <a:gd name="connsiteY1" fmla="*/ 761119 h 961970"/>
                  <a:gd name="connsiteX2" fmla="*/ 348846 w 1923940"/>
                  <a:gd name="connsiteY2" fmla="*/ 940828 h 961970"/>
                  <a:gd name="connsiteX3" fmla="*/ 443986 w 1923940"/>
                  <a:gd name="connsiteY3" fmla="*/ 676550 h 961970"/>
                  <a:gd name="connsiteX4" fmla="*/ 544412 w 1923940"/>
                  <a:gd name="connsiteY4" fmla="*/ 782262 h 961970"/>
                  <a:gd name="connsiteX5" fmla="*/ 602553 w 1923940"/>
                  <a:gd name="connsiteY5" fmla="*/ 591982 h 961970"/>
                  <a:gd name="connsiteX6" fmla="*/ 681836 w 1923940"/>
                  <a:gd name="connsiteY6" fmla="*/ 755833 h 961970"/>
                  <a:gd name="connsiteX7" fmla="*/ 877401 w 1923940"/>
                  <a:gd name="connsiteY7" fmla="*/ 755833 h 961970"/>
                  <a:gd name="connsiteX8" fmla="*/ 935542 w 1923940"/>
                  <a:gd name="connsiteY8" fmla="*/ 459843 h 961970"/>
                  <a:gd name="connsiteX9" fmla="*/ 1004254 w 1923940"/>
                  <a:gd name="connsiteY9" fmla="*/ 766404 h 961970"/>
                  <a:gd name="connsiteX10" fmla="*/ 1088823 w 1923940"/>
                  <a:gd name="connsiteY10" fmla="*/ 766404 h 961970"/>
                  <a:gd name="connsiteX11" fmla="*/ 1141679 w 1923940"/>
                  <a:gd name="connsiteY11" fmla="*/ 961970 h 961970"/>
                  <a:gd name="connsiteX12" fmla="*/ 1215677 w 1923940"/>
                  <a:gd name="connsiteY12" fmla="*/ 745262 h 961970"/>
                  <a:gd name="connsiteX13" fmla="*/ 1263246 w 1923940"/>
                  <a:gd name="connsiteY13" fmla="*/ 750548 h 961970"/>
                  <a:gd name="connsiteX14" fmla="*/ 1358387 w 1923940"/>
                  <a:gd name="connsiteY14" fmla="*/ 0 h 961970"/>
                  <a:gd name="connsiteX15" fmla="*/ 1490525 w 1923940"/>
                  <a:gd name="connsiteY15" fmla="*/ 761119 h 961970"/>
                  <a:gd name="connsiteX16" fmla="*/ 1559237 w 1923940"/>
                  <a:gd name="connsiteY16" fmla="*/ 422844 h 961970"/>
                  <a:gd name="connsiteX17" fmla="*/ 1617378 w 1923940"/>
                  <a:gd name="connsiteY17" fmla="*/ 745262 h 961970"/>
                  <a:gd name="connsiteX18" fmla="*/ 1659663 w 1923940"/>
                  <a:gd name="connsiteY18" fmla="*/ 613124 h 961970"/>
                  <a:gd name="connsiteX19" fmla="*/ 1728375 w 1923940"/>
                  <a:gd name="connsiteY19" fmla="*/ 755833 h 961970"/>
                  <a:gd name="connsiteX20" fmla="*/ 1923940 w 1923940"/>
                  <a:gd name="connsiteY20" fmla="*/ 755833 h 96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940" h="961970">
                    <a:moveTo>
                      <a:pt x="0" y="750548"/>
                    </a:moveTo>
                    <a:lnTo>
                      <a:pt x="280134" y="761119"/>
                    </a:lnTo>
                    <a:lnTo>
                      <a:pt x="348846" y="940828"/>
                    </a:lnTo>
                    <a:lnTo>
                      <a:pt x="443986" y="676550"/>
                    </a:lnTo>
                    <a:lnTo>
                      <a:pt x="544412" y="782262"/>
                    </a:lnTo>
                    <a:lnTo>
                      <a:pt x="602553" y="591982"/>
                    </a:lnTo>
                    <a:lnTo>
                      <a:pt x="681836" y="755833"/>
                    </a:lnTo>
                    <a:lnTo>
                      <a:pt x="877401" y="755833"/>
                    </a:lnTo>
                    <a:lnTo>
                      <a:pt x="935542" y="459843"/>
                    </a:lnTo>
                    <a:lnTo>
                      <a:pt x="1004254" y="766404"/>
                    </a:lnTo>
                    <a:lnTo>
                      <a:pt x="1088823" y="766404"/>
                    </a:lnTo>
                    <a:lnTo>
                      <a:pt x="1141679" y="961970"/>
                    </a:lnTo>
                    <a:lnTo>
                      <a:pt x="1215677" y="745262"/>
                    </a:lnTo>
                    <a:lnTo>
                      <a:pt x="1263246" y="750548"/>
                    </a:lnTo>
                    <a:lnTo>
                      <a:pt x="1358387" y="0"/>
                    </a:lnTo>
                    <a:lnTo>
                      <a:pt x="1490525" y="761119"/>
                    </a:lnTo>
                    <a:lnTo>
                      <a:pt x="1559237" y="422844"/>
                    </a:lnTo>
                    <a:lnTo>
                      <a:pt x="1617378" y="745262"/>
                    </a:lnTo>
                    <a:lnTo>
                      <a:pt x="1659663" y="613124"/>
                    </a:lnTo>
                    <a:lnTo>
                      <a:pt x="1728375" y="755833"/>
                    </a:lnTo>
                    <a:lnTo>
                      <a:pt x="1923940" y="755833"/>
                    </a:lnTo>
                  </a:path>
                </a:pathLst>
              </a:custGeom>
              <a:ln w="1016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grpSp>
      </p:grpSp>
      <p:sp>
        <p:nvSpPr>
          <p:cNvPr id="8" name="Freeform 16">
            <a:extLst>
              <a:ext uri="{FF2B5EF4-FFF2-40B4-BE49-F238E27FC236}">
                <a16:creationId xmlns:a16="http://schemas.microsoft.com/office/drawing/2014/main" id="{AF6EC3D4-87A8-494C-8739-ED8204E4A9CC}"/>
              </a:ext>
            </a:extLst>
          </p:cNvPr>
          <p:cNvSpPr/>
          <p:nvPr/>
        </p:nvSpPr>
        <p:spPr>
          <a:xfrm>
            <a:off x="6172201" y="5821948"/>
            <a:ext cx="4204920" cy="1036051"/>
          </a:xfrm>
          <a:custGeom>
            <a:avLst/>
            <a:gdLst>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3631596 w 5468347"/>
              <a:gd name="connsiteY4" fmla="*/ 1574966 h 1582918"/>
              <a:gd name="connsiteX5" fmla="*/ 3269121 w 5468347"/>
              <a:gd name="connsiteY5" fmla="*/ 1173092 h 1582918"/>
              <a:gd name="connsiteX6" fmla="*/ 3214235 w 5468347"/>
              <a:gd name="connsiteY6" fmla="*/ 1161143 h 1582918"/>
              <a:gd name="connsiteX7" fmla="*/ 2448153 w 5468347"/>
              <a:gd name="connsiteY7" fmla="*/ 854408 h 1582918"/>
              <a:gd name="connsiteX8" fmla="*/ 1572398 w 5468347"/>
              <a:gd name="connsiteY8" fmla="*/ 937852 h 1582918"/>
              <a:gd name="connsiteX9" fmla="*/ 1281447 w 5468347"/>
              <a:gd name="connsiteY9" fmla="*/ 827716 h 1582918"/>
              <a:gd name="connsiteX10" fmla="*/ 158263 w 5468347"/>
              <a:gd name="connsiteY10" fmla="*/ 615914 h 1582918"/>
              <a:gd name="connsiteX11" fmla="*/ 231087 w 5468347"/>
              <a:gd name="connsiteY11" fmla="*/ 457382 h 1582918"/>
              <a:gd name="connsiteX12" fmla="*/ 1414 w 5468347"/>
              <a:gd name="connsiteY12" fmla="*/ 410090 h 1582918"/>
              <a:gd name="connsiteX13" fmla="*/ 417937 w 5468347"/>
              <a:gd name="connsiteY13" fmla="*/ 270533 h 1582918"/>
              <a:gd name="connsiteX14" fmla="*/ 1051890 w 5468347"/>
              <a:gd name="connsiteY14" fmla="*/ 437363 h 1582918"/>
              <a:gd name="connsiteX15" fmla="*/ 1549535 w 5468347"/>
              <a:gd name="connsiteY15" fmla="*/ 367846 h 1582918"/>
              <a:gd name="connsiteX16" fmla="*/ 1138815 w 5468347"/>
              <a:gd name="connsiteY16" fmla="*/ 345621 h 1582918"/>
              <a:gd name="connsiteX17" fmla="*/ 991889 w 5468347"/>
              <a:gd name="connsiteY17" fmla="*/ 115890 h 1582918"/>
              <a:gd name="connsiteX18" fmla="*/ 1647486 w 5468347"/>
              <a:gd name="connsiteY18" fmla="*/ 92040 h 1582918"/>
              <a:gd name="connsiteX19" fmla="*/ 2035402 w 5468347"/>
              <a:gd name="connsiteY19" fmla="*/ 849 h 1582918"/>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3631596 w 5468347"/>
              <a:gd name="connsiteY4" fmla="*/ 1574966 h 1582918"/>
              <a:gd name="connsiteX5" fmla="*/ 3214235 w 5468347"/>
              <a:gd name="connsiteY5" fmla="*/ 1161143 h 1582918"/>
              <a:gd name="connsiteX6" fmla="*/ 2448153 w 5468347"/>
              <a:gd name="connsiteY6" fmla="*/ 854408 h 1582918"/>
              <a:gd name="connsiteX7" fmla="*/ 1572398 w 5468347"/>
              <a:gd name="connsiteY7" fmla="*/ 937852 h 1582918"/>
              <a:gd name="connsiteX8" fmla="*/ 1281447 w 5468347"/>
              <a:gd name="connsiteY8" fmla="*/ 827716 h 1582918"/>
              <a:gd name="connsiteX9" fmla="*/ 158263 w 5468347"/>
              <a:gd name="connsiteY9" fmla="*/ 615914 h 1582918"/>
              <a:gd name="connsiteX10" fmla="*/ 231087 w 5468347"/>
              <a:gd name="connsiteY10" fmla="*/ 457382 h 1582918"/>
              <a:gd name="connsiteX11" fmla="*/ 1414 w 5468347"/>
              <a:gd name="connsiteY11" fmla="*/ 410090 h 1582918"/>
              <a:gd name="connsiteX12" fmla="*/ 417937 w 5468347"/>
              <a:gd name="connsiteY12" fmla="*/ 270533 h 1582918"/>
              <a:gd name="connsiteX13" fmla="*/ 1051890 w 5468347"/>
              <a:gd name="connsiteY13" fmla="*/ 437363 h 1582918"/>
              <a:gd name="connsiteX14" fmla="*/ 1549535 w 5468347"/>
              <a:gd name="connsiteY14" fmla="*/ 367846 h 1582918"/>
              <a:gd name="connsiteX15" fmla="*/ 1138815 w 5468347"/>
              <a:gd name="connsiteY15" fmla="*/ 345621 h 1582918"/>
              <a:gd name="connsiteX16" fmla="*/ 991889 w 5468347"/>
              <a:gd name="connsiteY16" fmla="*/ 115890 h 1582918"/>
              <a:gd name="connsiteX17" fmla="*/ 1647486 w 5468347"/>
              <a:gd name="connsiteY17" fmla="*/ 92040 h 1582918"/>
              <a:gd name="connsiteX18" fmla="*/ 2035402 w 5468347"/>
              <a:gd name="connsiteY18" fmla="*/ 849 h 1582918"/>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4021210 w 5468347"/>
              <a:gd name="connsiteY4" fmla="*/ 1574966 h 1582918"/>
              <a:gd name="connsiteX5" fmla="*/ 3214235 w 5468347"/>
              <a:gd name="connsiteY5" fmla="*/ 1161143 h 1582918"/>
              <a:gd name="connsiteX6" fmla="*/ 2448153 w 5468347"/>
              <a:gd name="connsiteY6" fmla="*/ 854408 h 1582918"/>
              <a:gd name="connsiteX7" fmla="*/ 1572398 w 5468347"/>
              <a:gd name="connsiteY7" fmla="*/ 937852 h 1582918"/>
              <a:gd name="connsiteX8" fmla="*/ 1281447 w 5468347"/>
              <a:gd name="connsiteY8" fmla="*/ 827716 h 1582918"/>
              <a:gd name="connsiteX9" fmla="*/ 158263 w 5468347"/>
              <a:gd name="connsiteY9" fmla="*/ 615914 h 1582918"/>
              <a:gd name="connsiteX10" fmla="*/ 231087 w 5468347"/>
              <a:gd name="connsiteY10" fmla="*/ 457382 h 1582918"/>
              <a:gd name="connsiteX11" fmla="*/ 1414 w 5468347"/>
              <a:gd name="connsiteY11" fmla="*/ 410090 h 1582918"/>
              <a:gd name="connsiteX12" fmla="*/ 417937 w 5468347"/>
              <a:gd name="connsiteY12" fmla="*/ 270533 h 1582918"/>
              <a:gd name="connsiteX13" fmla="*/ 1051890 w 5468347"/>
              <a:gd name="connsiteY13" fmla="*/ 437363 h 1582918"/>
              <a:gd name="connsiteX14" fmla="*/ 1549535 w 5468347"/>
              <a:gd name="connsiteY14" fmla="*/ 367846 h 1582918"/>
              <a:gd name="connsiteX15" fmla="*/ 1138815 w 5468347"/>
              <a:gd name="connsiteY15" fmla="*/ 345621 h 1582918"/>
              <a:gd name="connsiteX16" fmla="*/ 991889 w 5468347"/>
              <a:gd name="connsiteY16" fmla="*/ 115890 h 1582918"/>
              <a:gd name="connsiteX17" fmla="*/ 1647486 w 5468347"/>
              <a:gd name="connsiteY17" fmla="*/ 92040 h 1582918"/>
              <a:gd name="connsiteX18" fmla="*/ 2035402 w 5468347"/>
              <a:gd name="connsiteY18" fmla="*/ 849 h 1582918"/>
              <a:gd name="connsiteX0" fmla="*/ 2035402 w 5468347"/>
              <a:gd name="connsiteY0" fmla="*/ 849 h 1590869"/>
              <a:gd name="connsiteX1" fmla="*/ 2596704 w 5468347"/>
              <a:gd name="connsiteY1" fmla="*/ 141538 h 1590869"/>
              <a:gd name="connsiteX2" fmla="*/ 3488648 w 5468347"/>
              <a:gd name="connsiteY2" fmla="*/ 570305 h 1590869"/>
              <a:gd name="connsiteX3" fmla="*/ 5468347 w 5468347"/>
              <a:gd name="connsiteY3" fmla="*/ 1582918 h 1590869"/>
              <a:gd name="connsiteX4" fmla="*/ 3862184 w 5468347"/>
              <a:gd name="connsiteY4" fmla="*/ 1590869 h 1590869"/>
              <a:gd name="connsiteX5" fmla="*/ 3214235 w 5468347"/>
              <a:gd name="connsiteY5" fmla="*/ 1161143 h 1590869"/>
              <a:gd name="connsiteX6" fmla="*/ 2448153 w 5468347"/>
              <a:gd name="connsiteY6" fmla="*/ 854408 h 1590869"/>
              <a:gd name="connsiteX7" fmla="*/ 1572398 w 5468347"/>
              <a:gd name="connsiteY7" fmla="*/ 937852 h 1590869"/>
              <a:gd name="connsiteX8" fmla="*/ 1281447 w 5468347"/>
              <a:gd name="connsiteY8" fmla="*/ 827716 h 1590869"/>
              <a:gd name="connsiteX9" fmla="*/ 158263 w 5468347"/>
              <a:gd name="connsiteY9" fmla="*/ 615914 h 1590869"/>
              <a:gd name="connsiteX10" fmla="*/ 231087 w 5468347"/>
              <a:gd name="connsiteY10" fmla="*/ 457382 h 1590869"/>
              <a:gd name="connsiteX11" fmla="*/ 1414 w 5468347"/>
              <a:gd name="connsiteY11" fmla="*/ 410090 h 1590869"/>
              <a:gd name="connsiteX12" fmla="*/ 417937 w 5468347"/>
              <a:gd name="connsiteY12" fmla="*/ 270533 h 1590869"/>
              <a:gd name="connsiteX13" fmla="*/ 1051890 w 5468347"/>
              <a:gd name="connsiteY13" fmla="*/ 437363 h 1590869"/>
              <a:gd name="connsiteX14" fmla="*/ 1549535 w 5468347"/>
              <a:gd name="connsiteY14" fmla="*/ 367846 h 1590869"/>
              <a:gd name="connsiteX15" fmla="*/ 1138815 w 5468347"/>
              <a:gd name="connsiteY15" fmla="*/ 345621 h 1590869"/>
              <a:gd name="connsiteX16" fmla="*/ 991889 w 5468347"/>
              <a:gd name="connsiteY16" fmla="*/ 115890 h 1590869"/>
              <a:gd name="connsiteX17" fmla="*/ 1647486 w 5468347"/>
              <a:gd name="connsiteY17" fmla="*/ 92040 h 1590869"/>
              <a:gd name="connsiteX18" fmla="*/ 2035402 w 5468347"/>
              <a:gd name="connsiteY18" fmla="*/ 849 h 1590869"/>
              <a:gd name="connsiteX0" fmla="*/ 2035402 w 5468347"/>
              <a:gd name="connsiteY0" fmla="*/ 849 h 1590869"/>
              <a:gd name="connsiteX1" fmla="*/ 2596704 w 5468347"/>
              <a:gd name="connsiteY1" fmla="*/ 141538 h 1590869"/>
              <a:gd name="connsiteX2" fmla="*/ 3488648 w 5468347"/>
              <a:gd name="connsiteY2" fmla="*/ 570305 h 1590869"/>
              <a:gd name="connsiteX3" fmla="*/ 5468347 w 5468347"/>
              <a:gd name="connsiteY3" fmla="*/ 1582918 h 1590869"/>
              <a:gd name="connsiteX4" fmla="*/ 3862184 w 5468347"/>
              <a:gd name="connsiteY4" fmla="*/ 1590869 h 1590869"/>
              <a:gd name="connsiteX5" fmla="*/ 3214235 w 5468347"/>
              <a:gd name="connsiteY5" fmla="*/ 1161143 h 1590869"/>
              <a:gd name="connsiteX6" fmla="*/ 2448153 w 5468347"/>
              <a:gd name="connsiteY6" fmla="*/ 854408 h 1590869"/>
              <a:gd name="connsiteX7" fmla="*/ 1572398 w 5468347"/>
              <a:gd name="connsiteY7" fmla="*/ 937852 h 1590869"/>
              <a:gd name="connsiteX8" fmla="*/ 1281447 w 5468347"/>
              <a:gd name="connsiteY8" fmla="*/ 827716 h 1590869"/>
              <a:gd name="connsiteX9" fmla="*/ 158263 w 5468347"/>
              <a:gd name="connsiteY9" fmla="*/ 615914 h 1590869"/>
              <a:gd name="connsiteX10" fmla="*/ 231087 w 5468347"/>
              <a:gd name="connsiteY10" fmla="*/ 457382 h 1590869"/>
              <a:gd name="connsiteX11" fmla="*/ 1414 w 5468347"/>
              <a:gd name="connsiteY11" fmla="*/ 410090 h 1590869"/>
              <a:gd name="connsiteX12" fmla="*/ 417937 w 5468347"/>
              <a:gd name="connsiteY12" fmla="*/ 270533 h 1590869"/>
              <a:gd name="connsiteX13" fmla="*/ 1051890 w 5468347"/>
              <a:gd name="connsiteY13" fmla="*/ 437363 h 1590869"/>
              <a:gd name="connsiteX14" fmla="*/ 1549535 w 5468347"/>
              <a:gd name="connsiteY14" fmla="*/ 367846 h 1590869"/>
              <a:gd name="connsiteX15" fmla="*/ 1138815 w 5468347"/>
              <a:gd name="connsiteY15" fmla="*/ 345621 h 1590869"/>
              <a:gd name="connsiteX16" fmla="*/ 991889 w 5468347"/>
              <a:gd name="connsiteY16" fmla="*/ 115890 h 1590869"/>
              <a:gd name="connsiteX17" fmla="*/ 1647486 w 5468347"/>
              <a:gd name="connsiteY17" fmla="*/ 92040 h 1590869"/>
              <a:gd name="connsiteX18" fmla="*/ 2035402 w 5468347"/>
              <a:gd name="connsiteY18" fmla="*/ 849 h 1590869"/>
              <a:gd name="connsiteX0" fmla="*/ 2035402 w 5493347"/>
              <a:gd name="connsiteY0" fmla="*/ 849 h 1590869"/>
              <a:gd name="connsiteX1" fmla="*/ 2596704 w 5493347"/>
              <a:gd name="connsiteY1" fmla="*/ 141538 h 1590869"/>
              <a:gd name="connsiteX2" fmla="*/ 3488648 w 5493347"/>
              <a:gd name="connsiteY2" fmla="*/ 570305 h 1590869"/>
              <a:gd name="connsiteX3" fmla="*/ 5493347 w 5493347"/>
              <a:gd name="connsiteY3" fmla="*/ 1582918 h 1590869"/>
              <a:gd name="connsiteX4" fmla="*/ 3862184 w 5493347"/>
              <a:gd name="connsiteY4" fmla="*/ 1590869 h 1590869"/>
              <a:gd name="connsiteX5" fmla="*/ 3214235 w 5493347"/>
              <a:gd name="connsiteY5" fmla="*/ 1161143 h 1590869"/>
              <a:gd name="connsiteX6" fmla="*/ 2448153 w 5493347"/>
              <a:gd name="connsiteY6" fmla="*/ 854408 h 1590869"/>
              <a:gd name="connsiteX7" fmla="*/ 1572398 w 5493347"/>
              <a:gd name="connsiteY7" fmla="*/ 937852 h 1590869"/>
              <a:gd name="connsiteX8" fmla="*/ 1281447 w 5493347"/>
              <a:gd name="connsiteY8" fmla="*/ 827716 h 1590869"/>
              <a:gd name="connsiteX9" fmla="*/ 158263 w 5493347"/>
              <a:gd name="connsiteY9" fmla="*/ 615914 h 1590869"/>
              <a:gd name="connsiteX10" fmla="*/ 231087 w 5493347"/>
              <a:gd name="connsiteY10" fmla="*/ 457382 h 1590869"/>
              <a:gd name="connsiteX11" fmla="*/ 1414 w 5493347"/>
              <a:gd name="connsiteY11" fmla="*/ 410090 h 1590869"/>
              <a:gd name="connsiteX12" fmla="*/ 417937 w 5493347"/>
              <a:gd name="connsiteY12" fmla="*/ 270533 h 1590869"/>
              <a:gd name="connsiteX13" fmla="*/ 1051890 w 5493347"/>
              <a:gd name="connsiteY13" fmla="*/ 437363 h 1590869"/>
              <a:gd name="connsiteX14" fmla="*/ 1549535 w 5493347"/>
              <a:gd name="connsiteY14" fmla="*/ 367846 h 1590869"/>
              <a:gd name="connsiteX15" fmla="*/ 1138815 w 5493347"/>
              <a:gd name="connsiteY15" fmla="*/ 345621 h 1590869"/>
              <a:gd name="connsiteX16" fmla="*/ 991889 w 5493347"/>
              <a:gd name="connsiteY16" fmla="*/ 115890 h 1590869"/>
              <a:gd name="connsiteX17" fmla="*/ 1647486 w 5493347"/>
              <a:gd name="connsiteY17" fmla="*/ 92040 h 1590869"/>
              <a:gd name="connsiteX18" fmla="*/ 2035402 w 5493347"/>
              <a:gd name="connsiteY18" fmla="*/ 849 h 1590869"/>
              <a:gd name="connsiteX0" fmla="*/ 2035402 w 5518348"/>
              <a:gd name="connsiteY0" fmla="*/ 849 h 1599585"/>
              <a:gd name="connsiteX1" fmla="*/ 2596704 w 5518348"/>
              <a:gd name="connsiteY1" fmla="*/ 141538 h 1599585"/>
              <a:gd name="connsiteX2" fmla="*/ 3488648 w 5518348"/>
              <a:gd name="connsiteY2" fmla="*/ 570305 h 1599585"/>
              <a:gd name="connsiteX3" fmla="*/ 5518348 w 5518348"/>
              <a:gd name="connsiteY3" fmla="*/ 1599585 h 1599585"/>
              <a:gd name="connsiteX4" fmla="*/ 3862184 w 5518348"/>
              <a:gd name="connsiteY4" fmla="*/ 1590869 h 1599585"/>
              <a:gd name="connsiteX5" fmla="*/ 3214235 w 5518348"/>
              <a:gd name="connsiteY5" fmla="*/ 1161143 h 1599585"/>
              <a:gd name="connsiteX6" fmla="*/ 2448153 w 5518348"/>
              <a:gd name="connsiteY6" fmla="*/ 854408 h 1599585"/>
              <a:gd name="connsiteX7" fmla="*/ 1572398 w 5518348"/>
              <a:gd name="connsiteY7" fmla="*/ 937852 h 1599585"/>
              <a:gd name="connsiteX8" fmla="*/ 1281447 w 5518348"/>
              <a:gd name="connsiteY8" fmla="*/ 827716 h 1599585"/>
              <a:gd name="connsiteX9" fmla="*/ 158263 w 5518348"/>
              <a:gd name="connsiteY9" fmla="*/ 615914 h 1599585"/>
              <a:gd name="connsiteX10" fmla="*/ 231087 w 5518348"/>
              <a:gd name="connsiteY10" fmla="*/ 457382 h 1599585"/>
              <a:gd name="connsiteX11" fmla="*/ 1414 w 5518348"/>
              <a:gd name="connsiteY11" fmla="*/ 410090 h 1599585"/>
              <a:gd name="connsiteX12" fmla="*/ 417937 w 5518348"/>
              <a:gd name="connsiteY12" fmla="*/ 270533 h 1599585"/>
              <a:gd name="connsiteX13" fmla="*/ 1051890 w 5518348"/>
              <a:gd name="connsiteY13" fmla="*/ 437363 h 1599585"/>
              <a:gd name="connsiteX14" fmla="*/ 1549535 w 5518348"/>
              <a:gd name="connsiteY14" fmla="*/ 367846 h 1599585"/>
              <a:gd name="connsiteX15" fmla="*/ 1138815 w 5518348"/>
              <a:gd name="connsiteY15" fmla="*/ 345621 h 1599585"/>
              <a:gd name="connsiteX16" fmla="*/ 991889 w 5518348"/>
              <a:gd name="connsiteY16" fmla="*/ 115890 h 1599585"/>
              <a:gd name="connsiteX17" fmla="*/ 1647486 w 5518348"/>
              <a:gd name="connsiteY17" fmla="*/ 92040 h 1599585"/>
              <a:gd name="connsiteX18" fmla="*/ 2035402 w 5518348"/>
              <a:gd name="connsiteY18" fmla="*/ 849 h 159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18348" h="1599585">
                <a:moveTo>
                  <a:pt x="2035402" y="849"/>
                </a:moveTo>
                <a:cubicBezTo>
                  <a:pt x="2197434" y="-5873"/>
                  <a:pt x="2388365" y="26053"/>
                  <a:pt x="2596704" y="141538"/>
                </a:cubicBezTo>
                <a:cubicBezTo>
                  <a:pt x="2882877" y="296530"/>
                  <a:pt x="3113344" y="409742"/>
                  <a:pt x="3488648" y="570305"/>
                </a:cubicBezTo>
                <a:lnTo>
                  <a:pt x="5518348" y="1599585"/>
                </a:lnTo>
                <a:lnTo>
                  <a:pt x="3862184" y="1590869"/>
                </a:lnTo>
                <a:cubicBezTo>
                  <a:pt x="3609095" y="1421123"/>
                  <a:pt x="3449907" y="1283886"/>
                  <a:pt x="3214235" y="1161143"/>
                </a:cubicBezTo>
                <a:cubicBezTo>
                  <a:pt x="2978563" y="1038400"/>
                  <a:pt x="2766821" y="883267"/>
                  <a:pt x="2448153" y="854408"/>
                </a:cubicBezTo>
                <a:cubicBezTo>
                  <a:pt x="2143410" y="808837"/>
                  <a:pt x="1776133" y="951121"/>
                  <a:pt x="1572398" y="937852"/>
                </a:cubicBezTo>
                <a:cubicBezTo>
                  <a:pt x="1505125" y="926208"/>
                  <a:pt x="1357077" y="858858"/>
                  <a:pt x="1281447" y="827716"/>
                </a:cubicBezTo>
                <a:cubicBezTo>
                  <a:pt x="885698" y="751545"/>
                  <a:pt x="570724" y="664232"/>
                  <a:pt x="158263" y="615914"/>
                </a:cubicBezTo>
                <a:cubicBezTo>
                  <a:pt x="86907" y="604850"/>
                  <a:pt x="149248" y="490730"/>
                  <a:pt x="231087" y="457382"/>
                </a:cubicBezTo>
                <a:lnTo>
                  <a:pt x="1414" y="410090"/>
                </a:lnTo>
                <a:cubicBezTo>
                  <a:pt x="-19437" y="255872"/>
                  <a:pt x="193679" y="238135"/>
                  <a:pt x="417937" y="270533"/>
                </a:cubicBezTo>
                <a:cubicBezTo>
                  <a:pt x="654322" y="317787"/>
                  <a:pt x="815504" y="362256"/>
                  <a:pt x="1051890" y="437363"/>
                </a:cubicBezTo>
                <a:cubicBezTo>
                  <a:pt x="1217771" y="414191"/>
                  <a:pt x="1436574" y="452295"/>
                  <a:pt x="1549535" y="367846"/>
                </a:cubicBezTo>
                <a:cubicBezTo>
                  <a:pt x="1412629" y="360438"/>
                  <a:pt x="1256225" y="378097"/>
                  <a:pt x="1138815" y="345621"/>
                </a:cubicBezTo>
                <a:cubicBezTo>
                  <a:pt x="1000710" y="335892"/>
                  <a:pt x="896026" y="181325"/>
                  <a:pt x="991889" y="115890"/>
                </a:cubicBezTo>
                <a:cubicBezTo>
                  <a:pt x="1199280" y="54090"/>
                  <a:pt x="1518085" y="131556"/>
                  <a:pt x="1647486" y="92040"/>
                </a:cubicBezTo>
                <a:cubicBezTo>
                  <a:pt x="1740234" y="52939"/>
                  <a:pt x="1873369" y="7571"/>
                  <a:pt x="2035402" y="84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latin typeface="Arial" panose="020B0604020202020204" pitchFamily="34" charset="0"/>
              <a:cs typeface="Arial" panose="020B0604020202020204" pitchFamily="34" charset="0"/>
            </a:endParaRPr>
          </a:p>
        </p:txBody>
      </p:sp>
      <p:sp>
        <p:nvSpPr>
          <p:cNvPr id="9" name="Freeform 16">
            <a:extLst>
              <a:ext uri="{FF2B5EF4-FFF2-40B4-BE49-F238E27FC236}">
                <a16:creationId xmlns:a16="http://schemas.microsoft.com/office/drawing/2014/main" id="{14BC8390-AFA5-49FE-8AC5-4E1BDBE0F3DA}"/>
              </a:ext>
            </a:extLst>
          </p:cNvPr>
          <p:cNvSpPr/>
          <p:nvPr/>
        </p:nvSpPr>
        <p:spPr>
          <a:xfrm rot="10800000">
            <a:off x="1600199" y="2148356"/>
            <a:ext cx="4813952" cy="870591"/>
          </a:xfrm>
          <a:custGeom>
            <a:avLst/>
            <a:gdLst>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3631596 w 5468347"/>
              <a:gd name="connsiteY4" fmla="*/ 1574966 h 1582918"/>
              <a:gd name="connsiteX5" fmla="*/ 3269121 w 5468347"/>
              <a:gd name="connsiteY5" fmla="*/ 1173092 h 1582918"/>
              <a:gd name="connsiteX6" fmla="*/ 3214235 w 5468347"/>
              <a:gd name="connsiteY6" fmla="*/ 1161143 h 1582918"/>
              <a:gd name="connsiteX7" fmla="*/ 2448153 w 5468347"/>
              <a:gd name="connsiteY7" fmla="*/ 854408 h 1582918"/>
              <a:gd name="connsiteX8" fmla="*/ 1572398 w 5468347"/>
              <a:gd name="connsiteY8" fmla="*/ 937852 h 1582918"/>
              <a:gd name="connsiteX9" fmla="*/ 1281447 w 5468347"/>
              <a:gd name="connsiteY9" fmla="*/ 827716 h 1582918"/>
              <a:gd name="connsiteX10" fmla="*/ 158263 w 5468347"/>
              <a:gd name="connsiteY10" fmla="*/ 615914 h 1582918"/>
              <a:gd name="connsiteX11" fmla="*/ 231087 w 5468347"/>
              <a:gd name="connsiteY11" fmla="*/ 457382 h 1582918"/>
              <a:gd name="connsiteX12" fmla="*/ 1414 w 5468347"/>
              <a:gd name="connsiteY12" fmla="*/ 410090 h 1582918"/>
              <a:gd name="connsiteX13" fmla="*/ 417937 w 5468347"/>
              <a:gd name="connsiteY13" fmla="*/ 270533 h 1582918"/>
              <a:gd name="connsiteX14" fmla="*/ 1051890 w 5468347"/>
              <a:gd name="connsiteY14" fmla="*/ 437363 h 1582918"/>
              <a:gd name="connsiteX15" fmla="*/ 1549535 w 5468347"/>
              <a:gd name="connsiteY15" fmla="*/ 367846 h 1582918"/>
              <a:gd name="connsiteX16" fmla="*/ 1138815 w 5468347"/>
              <a:gd name="connsiteY16" fmla="*/ 345621 h 1582918"/>
              <a:gd name="connsiteX17" fmla="*/ 991889 w 5468347"/>
              <a:gd name="connsiteY17" fmla="*/ 115890 h 1582918"/>
              <a:gd name="connsiteX18" fmla="*/ 1647486 w 5468347"/>
              <a:gd name="connsiteY18" fmla="*/ 92040 h 1582918"/>
              <a:gd name="connsiteX19" fmla="*/ 2035402 w 5468347"/>
              <a:gd name="connsiteY19" fmla="*/ 849 h 1582918"/>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3631596 w 5468347"/>
              <a:gd name="connsiteY4" fmla="*/ 1574966 h 1582918"/>
              <a:gd name="connsiteX5" fmla="*/ 3214235 w 5468347"/>
              <a:gd name="connsiteY5" fmla="*/ 1161143 h 1582918"/>
              <a:gd name="connsiteX6" fmla="*/ 2448153 w 5468347"/>
              <a:gd name="connsiteY6" fmla="*/ 854408 h 1582918"/>
              <a:gd name="connsiteX7" fmla="*/ 1572398 w 5468347"/>
              <a:gd name="connsiteY7" fmla="*/ 937852 h 1582918"/>
              <a:gd name="connsiteX8" fmla="*/ 1281447 w 5468347"/>
              <a:gd name="connsiteY8" fmla="*/ 827716 h 1582918"/>
              <a:gd name="connsiteX9" fmla="*/ 158263 w 5468347"/>
              <a:gd name="connsiteY9" fmla="*/ 615914 h 1582918"/>
              <a:gd name="connsiteX10" fmla="*/ 231087 w 5468347"/>
              <a:gd name="connsiteY10" fmla="*/ 457382 h 1582918"/>
              <a:gd name="connsiteX11" fmla="*/ 1414 w 5468347"/>
              <a:gd name="connsiteY11" fmla="*/ 410090 h 1582918"/>
              <a:gd name="connsiteX12" fmla="*/ 417937 w 5468347"/>
              <a:gd name="connsiteY12" fmla="*/ 270533 h 1582918"/>
              <a:gd name="connsiteX13" fmla="*/ 1051890 w 5468347"/>
              <a:gd name="connsiteY13" fmla="*/ 437363 h 1582918"/>
              <a:gd name="connsiteX14" fmla="*/ 1549535 w 5468347"/>
              <a:gd name="connsiteY14" fmla="*/ 367846 h 1582918"/>
              <a:gd name="connsiteX15" fmla="*/ 1138815 w 5468347"/>
              <a:gd name="connsiteY15" fmla="*/ 345621 h 1582918"/>
              <a:gd name="connsiteX16" fmla="*/ 991889 w 5468347"/>
              <a:gd name="connsiteY16" fmla="*/ 115890 h 1582918"/>
              <a:gd name="connsiteX17" fmla="*/ 1647486 w 5468347"/>
              <a:gd name="connsiteY17" fmla="*/ 92040 h 1582918"/>
              <a:gd name="connsiteX18" fmla="*/ 2035402 w 5468347"/>
              <a:gd name="connsiteY18" fmla="*/ 849 h 1582918"/>
              <a:gd name="connsiteX0" fmla="*/ 2035402 w 5468347"/>
              <a:gd name="connsiteY0" fmla="*/ 849 h 1582918"/>
              <a:gd name="connsiteX1" fmla="*/ 2596704 w 5468347"/>
              <a:gd name="connsiteY1" fmla="*/ 141538 h 1582918"/>
              <a:gd name="connsiteX2" fmla="*/ 3488648 w 5468347"/>
              <a:gd name="connsiteY2" fmla="*/ 570305 h 1582918"/>
              <a:gd name="connsiteX3" fmla="*/ 5468347 w 5468347"/>
              <a:gd name="connsiteY3" fmla="*/ 1582918 h 1582918"/>
              <a:gd name="connsiteX4" fmla="*/ 4021210 w 5468347"/>
              <a:gd name="connsiteY4" fmla="*/ 1574966 h 1582918"/>
              <a:gd name="connsiteX5" fmla="*/ 3214235 w 5468347"/>
              <a:gd name="connsiteY5" fmla="*/ 1161143 h 1582918"/>
              <a:gd name="connsiteX6" fmla="*/ 2448153 w 5468347"/>
              <a:gd name="connsiteY6" fmla="*/ 854408 h 1582918"/>
              <a:gd name="connsiteX7" fmla="*/ 1572398 w 5468347"/>
              <a:gd name="connsiteY7" fmla="*/ 937852 h 1582918"/>
              <a:gd name="connsiteX8" fmla="*/ 1281447 w 5468347"/>
              <a:gd name="connsiteY8" fmla="*/ 827716 h 1582918"/>
              <a:gd name="connsiteX9" fmla="*/ 158263 w 5468347"/>
              <a:gd name="connsiteY9" fmla="*/ 615914 h 1582918"/>
              <a:gd name="connsiteX10" fmla="*/ 231087 w 5468347"/>
              <a:gd name="connsiteY10" fmla="*/ 457382 h 1582918"/>
              <a:gd name="connsiteX11" fmla="*/ 1414 w 5468347"/>
              <a:gd name="connsiteY11" fmla="*/ 410090 h 1582918"/>
              <a:gd name="connsiteX12" fmla="*/ 417937 w 5468347"/>
              <a:gd name="connsiteY12" fmla="*/ 270533 h 1582918"/>
              <a:gd name="connsiteX13" fmla="*/ 1051890 w 5468347"/>
              <a:gd name="connsiteY13" fmla="*/ 437363 h 1582918"/>
              <a:gd name="connsiteX14" fmla="*/ 1549535 w 5468347"/>
              <a:gd name="connsiteY14" fmla="*/ 367846 h 1582918"/>
              <a:gd name="connsiteX15" fmla="*/ 1138815 w 5468347"/>
              <a:gd name="connsiteY15" fmla="*/ 345621 h 1582918"/>
              <a:gd name="connsiteX16" fmla="*/ 991889 w 5468347"/>
              <a:gd name="connsiteY16" fmla="*/ 115890 h 1582918"/>
              <a:gd name="connsiteX17" fmla="*/ 1647486 w 5468347"/>
              <a:gd name="connsiteY17" fmla="*/ 92040 h 1582918"/>
              <a:gd name="connsiteX18" fmla="*/ 2035402 w 5468347"/>
              <a:gd name="connsiteY18" fmla="*/ 849 h 1582918"/>
              <a:gd name="connsiteX0" fmla="*/ 2035402 w 5468347"/>
              <a:gd name="connsiteY0" fmla="*/ 849 h 1590869"/>
              <a:gd name="connsiteX1" fmla="*/ 2596704 w 5468347"/>
              <a:gd name="connsiteY1" fmla="*/ 141538 h 1590869"/>
              <a:gd name="connsiteX2" fmla="*/ 3488648 w 5468347"/>
              <a:gd name="connsiteY2" fmla="*/ 570305 h 1590869"/>
              <a:gd name="connsiteX3" fmla="*/ 5468347 w 5468347"/>
              <a:gd name="connsiteY3" fmla="*/ 1582918 h 1590869"/>
              <a:gd name="connsiteX4" fmla="*/ 3862184 w 5468347"/>
              <a:gd name="connsiteY4" fmla="*/ 1590869 h 1590869"/>
              <a:gd name="connsiteX5" fmla="*/ 3214235 w 5468347"/>
              <a:gd name="connsiteY5" fmla="*/ 1161143 h 1590869"/>
              <a:gd name="connsiteX6" fmla="*/ 2448153 w 5468347"/>
              <a:gd name="connsiteY6" fmla="*/ 854408 h 1590869"/>
              <a:gd name="connsiteX7" fmla="*/ 1572398 w 5468347"/>
              <a:gd name="connsiteY7" fmla="*/ 937852 h 1590869"/>
              <a:gd name="connsiteX8" fmla="*/ 1281447 w 5468347"/>
              <a:gd name="connsiteY8" fmla="*/ 827716 h 1590869"/>
              <a:gd name="connsiteX9" fmla="*/ 158263 w 5468347"/>
              <a:gd name="connsiteY9" fmla="*/ 615914 h 1590869"/>
              <a:gd name="connsiteX10" fmla="*/ 231087 w 5468347"/>
              <a:gd name="connsiteY10" fmla="*/ 457382 h 1590869"/>
              <a:gd name="connsiteX11" fmla="*/ 1414 w 5468347"/>
              <a:gd name="connsiteY11" fmla="*/ 410090 h 1590869"/>
              <a:gd name="connsiteX12" fmla="*/ 417937 w 5468347"/>
              <a:gd name="connsiteY12" fmla="*/ 270533 h 1590869"/>
              <a:gd name="connsiteX13" fmla="*/ 1051890 w 5468347"/>
              <a:gd name="connsiteY13" fmla="*/ 437363 h 1590869"/>
              <a:gd name="connsiteX14" fmla="*/ 1549535 w 5468347"/>
              <a:gd name="connsiteY14" fmla="*/ 367846 h 1590869"/>
              <a:gd name="connsiteX15" fmla="*/ 1138815 w 5468347"/>
              <a:gd name="connsiteY15" fmla="*/ 345621 h 1590869"/>
              <a:gd name="connsiteX16" fmla="*/ 991889 w 5468347"/>
              <a:gd name="connsiteY16" fmla="*/ 115890 h 1590869"/>
              <a:gd name="connsiteX17" fmla="*/ 1647486 w 5468347"/>
              <a:gd name="connsiteY17" fmla="*/ 92040 h 1590869"/>
              <a:gd name="connsiteX18" fmla="*/ 2035402 w 5468347"/>
              <a:gd name="connsiteY18" fmla="*/ 849 h 1590869"/>
              <a:gd name="connsiteX0" fmla="*/ 2035402 w 5468347"/>
              <a:gd name="connsiteY0" fmla="*/ 849 h 1590869"/>
              <a:gd name="connsiteX1" fmla="*/ 2596704 w 5468347"/>
              <a:gd name="connsiteY1" fmla="*/ 141538 h 1590869"/>
              <a:gd name="connsiteX2" fmla="*/ 3488648 w 5468347"/>
              <a:gd name="connsiteY2" fmla="*/ 570305 h 1590869"/>
              <a:gd name="connsiteX3" fmla="*/ 5468347 w 5468347"/>
              <a:gd name="connsiteY3" fmla="*/ 1582918 h 1590869"/>
              <a:gd name="connsiteX4" fmla="*/ 3862184 w 5468347"/>
              <a:gd name="connsiteY4" fmla="*/ 1590869 h 1590869"/>
              <a:gd name="connsiteX5" fmla="*/ 3214235 w 5468347"/>
              <a:gd name="connsiteY5" fmla="*/ 1161143 h 1590869"/>
              <a:gd name="connsiteX6" fmla="*/ 2448153 w 5468347"/>
              <a:gd name="connsiteY6" fmla="*/ 854408 h 1590869"/>
              <a:gd name="connsiteX7" fmla="*/ 1572398 w 5468347"/>
              <a:gd name="connsiteY7" fmla="*/ 937852 h 1590869"/>
              <a:gd name="connsiteX8" fmla="*/ 1281447 w 5468347"/>
              <a:gd name="connsiteY8" fmla="*/ 827716 h 1590869"/>
              <a:gd name="connsiteX9" fmla="*/ 158263 w 5468347"/>
              <a:gd name="connsiteY9" fmla="*/ 615914 h 1590869"/>
              <a:gd name="connsiteX10" fmla="*/ 231087 w 5468347"/>
              <a:gd name="connsiteY10" fmla="*/ 457382 h 1590869"/>
              <a:gd name="connsiteX11" fmla="*/ 1414 w 5468347"/>
              <a:gd name="connsiteY11" fmla="*/ 410090 h 1590869"/>
              <a:gd name="connsiteX12" fmla="*/ 417937 w 5468347"/>
              <a:gd name="connsiteY12" fmla="*/ 270533 h 1590869"/>
              <a:gd name="connsiteX13" fmla="*/ 1051890 w 5468347"/>
              <a:gd name="connsiteY13" fmla="*/ 437363 h 1590869"/>
              <a:gd name="connsiteX14" fmla="*/ 1549535 w 5468347"/>
              <a:gd name="connsiteY14" fmla="*/ 367846 h 1590869"/>
              <a:gd name="connsiteX15" fmla="*/ 1138815 w 5468347"/>
              <a:gd name="connsiteY15" fmla="*/ 345621 h 1590869"/>
              <a:gd name="connsiteX16" fmla="*/ 991889 w 5468347"/>
              <a:gd name="connsiteY16" fmla="*/ 115890 h 1590869"/>
              <a:gd name="connsiteX17" fmla="*/ 1647486 w 5468347"/>
              <a:gd name="connsiteY17" fmla="*/ 92040 h 1590869"/>
              <a:gd name="connsiteX18" fmla="*/ 2035402 w 5468347"/>
              <a:gd name="connsiteY18" fmla="*/ 849 h 1590869"/>
              <a:gd name="connsiteX0" fmla="*/ 2035402 w 5493347"/>
              <a:gd name="connsiteY0" fmla="*/ 849 h 1590869"/>
              <a:gd name="connsiteX1" fmla="*/ 2596704 w 5493347"/>
              <a:gd name="connsiteY1" fmla="*/ 141538 h 1590869"/>
              <a:gd name="connsiteX2" fmla="*/ 3488648 w 5493347"/>
              <a:gd name="connsiteY2" fmla="*/ 570305 h 1590869"/>
              <a:gd name="connsiteX3" fmla="*/ 5493347 w 5493347"/>
              <a:gd name="connsiteY3" fmla="*/ 1582918 h 1590869"/>
              <a:gd name="connsiteX4" fmla="*/ 3862184 w 5493347"/>
              <a:gd name="connsiteY4" fmla="*/ 1590869 h 1590869"/>
              <a:gd name="connsiteX5" fmla="*/ 3214235 w 5493347"/>
              <a:gd name="connsiteY5" fmla="*/ 1161143 h 1590869"/>
              <a:gd name="connsiteX6" fmla="*/ 2448153 w 5493347"/>
              <a:gd name="connsiteY6" fmla="*/ 854408 h 1590869"/>
              <a:gd name="connsiteX7" fmla="*/ 1572398 w 5493347"/>
              <a:gd name="connsiteY7" fmla="*/ 937852 h 1590869"/>
              <a:gd name="connsiteX8" fmla="*/ 1281447 w 5493347"/>
              <a:gd name="connsiteY8" fmla="*/ 827716 h 1590869"/>
              <a:gd name="connsiteX9" fmla="*/ 158263 w 5493347"/>
              <a:gd name="connsiteY9" fmla="*/ 615914 h 1590869"/>
              <a:gd name="connsiteX10" fmla="*/ 231087 w 5493347"/>
              <a:gd name="connsiteY10" fmla="*/ 457382 h 1590869"/>
              <a:gd name="connsiteX11" fmla="*/ 1414 w 5493347"/>
              <a:gd name="connsiteY11" fmla="*/ 410090 h 1590869"/>
              <a:gd name="connsiteX12" fmla="*/ 417937 w 5493347"/>
              <a:gd name="connsiteY12" fmla="*/ 270533 h 1590869"/>
              <a:gd name="connsiteX13" fmla="*/ 1051890 w 5493347"/>
              <a:gd name="connsiteY13" fmla="*/ 437363 h 1590869"/>
              <a:gd name="connsiteX14" fmla="*/ 1549535 w 5493347"/>
              <a:gd name="connsiteY14" fmla="*/ 367846 h 1590869"/>
              <a:gd name="connsiteX15" fmla="*/ 1138815 w 5493347"/>
              <a:gd name="connsiteY15" fmla="*/ 345621 h 1590869"/>
              <a:gd name="connsiteX16" fmla="*/ 991889 w 5493347"/>
              <a:gd name="connsiteY16" fmla="*/ 115890 h 1590869"/>
              <a:gd name="connsiteX17" fmla="*/ 1647486 w 5493347"/>
              <a:gd name="connsiteY17" fmla="*/ 92040 h 1590869"/>
              <a:gd name="connsiteX18" fmla="*/ 2035402 w 5493347"/>
              <a:gd name="connsiteY18" fmla="*/ 849 h 1590869"/>
              <a:gd name="connsiteX0" fmla="*/ 2035402 w 5518348"/>
              <a:gd name="connsiteY0" fmla="*/ 849 h 1599585"/>
              <a:gd name="connsiteX1" fmla="*/ 2596704 w 5518348"/>
              <a:gd name="connsiteY1" fmla="*/ 141538 h 1599585"/>
              <a:gd name="connsiteX2" fmla="*/ 3488648 w 5518348"/>
              <a:gd name="connsiteY2" fmla="*/ 570305 h 1599585"/>
              <a:gd name="connsiteX3" fmla="*/ 5518348 w 5518348"/>
              <a:gd name="connsiteY3" fmla="*/ 1599585 h 1599585"/>
              <a:gd name="connsiteX4" fmla="*/ 3862184 w 5518348"/>
              <a:gd name="connsiteY4" fmla="*/ 1590869 h 1599585"/>
              <a:gd name="connsiteX5" fmla="*/ 3214235 w 5518348"/>
              <a:gd name="connsiteY5" fmla="*/ 1161143 h 1599585"/>
              <a:gd name="connsiteX6" fmla="*/ 2448153 w 5518348"/>
              <a:gd name="connsiteY6" fmla="*/ 854408 h 1599585"/>
              <a:gd name="connsiteX7" fmla="*/ 1572398 w 5518348"/>
              <a:gd name="connsiteY7" fmla="*/ 937852 h 1599585"/>
              <a:gd name="connsiteX8" fmla="*/ 1281447 w 5518348"/>
              <a:gd name="connsiteY8" fmla="*/ 827716 h 1599585"/>
              <a:gd name="connsiteX9" fmla="*/ 158263 w 5518348"/>
              <a:gd name="connsiteY9" fmla="*/ 615914 h 1599585"/>
              <a:gd name="connsiteX10" fmla="*/ 231087 w 5518348"/>
              <a:gd name="connsiteY10" fmla="*/ 457382 h 1599585"/>
              <a:gd name="connsiteX11" fmla="*/ 1414 w 5518348"/>
              <a:gd name="connsiteY11" fmla="*/ 410090 h 1599585"/>
              <a:gd name="connsiteX12" fmla="*/ 417937 w 5518348"/>
              <a:gd name="connsiteY12" fmla="*/ 270533 h 1599585"/>
              <a:gd name="connsiteX13" fmla="*/ 1051890 w 5518348"/>
              <a:gd name="connsiteY13" fmla="*/ 437363 h 1599585"/>
              <a:gd name="connsiteX14" fmla="*/ 1549535 w 5518348"/>
              <a:gd name="connsiteY14" fmla="*/ 367846 h 1599585"/>
              <a:gd name="connsiteX15" fmla="*/ 1138815 w 5518348"/>
              <a:gd name="connsiteY15" fmla="*/ 345621 h 1599585"/>
              <a:gd name="connsiteX16" fmla="*/ 991889 w 5518348"/>
              <a:gd name="connsiteY16" fmla="*/ 115890 h 1599585"/>
              <a:gd name="connsiteX17" fmla="*/ 1647486 w 5518348"/>
              <a:gd name="connsiteY17" fmla="*/ 92040 h 1599585"/>
              <a:gd name="connsiteX18" fmla="*/ 2035402 w 5518348"/>
              <a:gd name="connsiteY18" fmla="*/ 849 h 159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18348" h="1599585">
                <a:moveTo>
                  <a:pt x="2035402" y="849"/>
                </a:moveTo>
                <a:cubicBezTo>
                  <a:pt x="2197434" y="-5873"/>
                  <a:pt x="2388365" y="26053"/>
                  <a:pt x="2596704" y="141538"/>
                </a:cubicBezTo>
                <a:cubicBezTo>
                  <a:pt x="2882877" y="296530"/>
                  <a:pt x="3113344" y="409742"/>
                  <a:pt x="3488648" y="570305"/>
                </a:cubicBezTo>
                <a:lnTo>
                  <a:pt x="5518348" y="1599585"/>
                </a:lnTo>
                <a:lnTo>
                  <a:pt x="3862184" y="1590869"/>
                </a:lnTo>
                <a:cubicBezTo>
                  <a:pt x="3609095" y="1421123"/>
                  <a:pt x="3449907" y="1283886"/>
                  <a:pt x="3214235" y="1161143"/>
                </a:cubicBezTo>
                <a:cubicBezTo>
                  <a:pt x="2978563" y="1038400"/>
                  <a:pt x="2766821" y="883267"/>
                  <a:pt x="2448153" y="854408"/>
                </a:cubicBezTo>
                <a:cubicBezTo>
                  <a:pt x="2143410" y="808837"/>
                  <a:pt x="1776133" y="951121"/>
                  <a:pt x="1572398" y="937852"/>
                </a:cubicBezTo>
                <a:cubicBezTo>
                  <a:pt x="1505125" y="926208"/>
                  <a:pt x="1357077" y="858858"/>
                  <a:pt x="1281447" y="827716"/>
                </a:cubicBezTo>
                <a:cubicBezTo>
                  <a:pt x="885698" y="751545"/>
                  <a:pt x="570724" y="664232"/>
                  <a:pt x="158263" y="615914"/>
                </a:cubicBezTo>
                <a:cubicBezTo>
                  <a:pt x="86907" y="604850"/>
                  <a:pt x="149248" y="490730"/>
                  <a:pt x="231087" y="457382"/>
                </a:cubicBezTo>
                <a:lnTo>
                  <a:pt x="1414" y="410090"/>
                </a:lnTo>
                <a:cubicBezTo>
                  <a:pt x="-19437" y="255872"/>
                  <a:pt x="193679" y="238135"/>
                  <a:pt x="417937" y="270533"/>
                </a:cubicBezTo>
                <a:cubicBezTo>
                  <a:pt x="654322" y="317787"/>
                  <a:pt x="815504" y="362256"/>
                  <a:pt x="1051890" y="437363"/>
                </a:cubicBezTo>
                <a:cubicBezTo>
                  <a:pt x="1217771" y="414191"/>
                  <a:pt x="1436574" y="452295"/>
                  <a:pt x="1549535" y="367846"/>
                </a:cubicBezTo>
                <a:cubicBezTo>
                  <a:pt x="1412629" y="360438"/>
                  <a:pt x="1256225" y="378097"/>
                  <a:pt x="1138815" y="345621"/>
                </a:cubicBezTo>
                <a:cubicBezTo>
                  <a:pt x="1000710" y="335892"/>
                  <a:pt x="896026" y="181325"/>
                  <a:pt x="991889" y="115890"/>
                </a:cubicBezTo>
                <a:cubicBezTo>
                  <a:pt x="1199280" y="54090"/>
                  <a:pt x="1518085" y="131556"/>
                  <a:pt x="1647486" y="92040"/>
                </a:cubicBezTo>
                <a:cubicBezTo>
                  <a:pt x="1740234" y="52939"/>
                  <a:pt x="1873369" y="7571"/>
                  <a:pt x="2035402" y="84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latin typeface="Arial" panose="020B0604020202020204" pitchFamily="34" charset="0"/>
              <a:cs typeface="Arial" panose="020B0604020202020204" pitchFamily="34" charset="0"/>
            </a:endParaRPr>
          </a:p>
        </p:txBody>
      </p:sp>
      <p:pic>
        <p:nvPicPr>
          <p:cNvPr id="10" name="Picture 2" descr="Image result for Năm 1917, cách mạng Tháng Mười Nga thành công">
            <a:extLst>
              <a:ext uri="{FF2B5EF4-FFF2-40B4-BE49-F238E27FC236}">
                <a16:creationId xmlns:a16="http://schemas.microsoft.com/office/drawing/2014/main" id="{53CB64CB-9892-41BF-9571-A6A23149B6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787" y="3276600"/>
            <a:ext cx="4204919" cy="220176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E164912D-415F-4086-9C63-9B97B741375A}"/>
              </a:ext>
            </a:extLst>
          </p:cNvPr>
          <p:cNvSpPr/>
          <p:nvPr/>
        </p:nvSpPr>
        <p:spPr>
          <a:xfrm>
            <a:off x="226708" y="5503993"/>
            <a:ext cx="4204919" cy="707886"/>
          </a:xfrm>
          <a:prstGeom prst="rect">
            <a:avLst/>
          </a:prstGeom>
        </p:spPr>
        <p:txBody>
          <a:bodyPr wrap="square">
            <a:spAutoFit/>
          </a:bodyPr>
          <a:lstStyle/>
          <a:p>
            <a:pPr marL="285750" indent="-285750" algn="ctr">
              <a:spcAft>
                <a:spcPts val="0"/>
              </a:spcAft>
              <a:buFont typeface="Wingdings" panose="05000000000000000000" pitchFamily="2" charset="2"/>
              <a:buChar char="§"/>
            </a:pPr>
            <a:r>
              <a:rPr lang="en-US" sz="2000" dirty="0" err="1">
                <a:latin typeface="Arial" panose="020B0604020202020204" pitchFamily="34" charset="0"/>
                <a:ea typeface="Calibri" panose="020F0502020204030204" pitchFamily="34" charset="0"/>
                <a:cs typeface="Arial" panose="020B0604020202020204" pitchFamily="34" charset="0"/>
              </a:rPr>
              <a:t>Năm</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b="1" dirty="0">
                <a:solidFill>
                  <a:srgbClr val="FF0000"/>
                </a:solidFill>
                <a:latin typeface="Arial" panose="020B0604020202020204" pitchFamily="34" charset="0"/>
                <a:ea typeface="Calibri" panose="020F0502020204030204" pitchFamily="34" charset="0"/>
                <a:cs typeface="Arial" panose="020B0604020202020204" pitchFamily="34" charset="0"/>
              </a:rPr>
              <a:t>1917</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cách</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mạng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Tháng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Mười</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Nga</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thành</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công</a:t>
            </a:r>
            <a:r>
              <a:rPr lang="en-US" sz="2000" dirty="0">
                <a:latin typeface="Arial" panose="020B0604020202020204" pitchFamily="34" charset="0"/>
                <a:ea typeface="Calibri" panose="020F0502020204030204" pitchFamily="34" charset="0"/>
                <a:cs typeface="Arial" panose="020B0604020202020204" pitchFamily="34" charset="0"/>
              </a:rPr>
              <a:t>. </a:t>
            </a:r>
            <a:endParaRPr lang="en-US" sz="2000" dirty="0">
              <a:effectLst/>
              <a:latin typeface="Arial" panose="020B0604020202020204" pitchFamily="34" charset="0"/>
              <a:ea typeface="Calibri" panose="020F0502020204030204" pitchFamily="34" charset="0"/>
              <a:cs typeface="Arial" panose="020B0604020202020204" pitchFamily="34" charset="0"/>
            </a:endParaRPr>
          </a:p>
        </p:txBody>
      </p:sp>
      <p:pic>
        <p:nvPicPr>
          <p:cNvPr id="12" name="Picture 6" descr="Image result for nguyễn ái quốc năm 1917">
            <a:extLst>
              <a:ext uri="{FF2B5EF4-FFF2-40B4-BE49-F238E27FC236}">
                <a16:creationId xmlns:a16="http://schemas.microsoft.com/office/drawing/2014/main" id="{3806FB62-A65A-43ED-A254-1A21E04FC9D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01675" y="1678201"/>
            <a:ext cx="3087903" cy="2358509"/>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id="{0E8C181C-17ED-406C-A406-E95E8382BD7D}"/>
              </a:ext>
            </a:extLst>
          </p:cNvPr>
          <p:cNvSpPr/>
          <p:nvPr/>
        </p:nvSpPr>
        <p:spPr>
          <a:xfrm>
            <a:off x="8118819" y="4333245"/>
            <a:ext cx="3924597" cy="1631216"/>
          </a:xfrm>
          <a:prstGeom prst="rect">
            <a:avLst/>
          </a:prstGeom>
        </p:spPr>
        <p:txBody>
          <a:bodyPr wrap="square">
            <a:spAutoFit/>
          </a:bodyPr>
          <a:lstStyle/>
          <a:p>
            <a:pPr marL="285750" indent="-285750" algn="ctr">
              <a:spcAft>
                <a:spcPts val="0"/>
              </a:spcAft>
              <a:buFont typeface="Wingdings" panose="05000000000000000000" pitchFamily="2" charset="2"/>
              <a:buChar char="§"/>
            </a:pPr>
            <a:r>
              <a:rPr lang="en-US" sz="2000" dirty="0" err="1">
                <a:latin typeface="Arial" panose="020B0604020202020204" pitchFamily="34" charset="0"/>
                <a:ea typeface="Calibri" panose="020F0502020204030204" pitchFamily="34" charset="0"/>
                <a:cs typeface="Arial" panose="020B0604020202020204" pitchFamily="34" charset="0"/>
              </a:rPr>
              <a:t>Nguyễn</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Tất</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Thành</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đã</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CC0000"/>
                </a:solidFill>
                <a:latin typeface="Arial" panose="020B0604020202020204" pitchFamily="34" charset="0"/>
                <a:ea typeface="Calibri" panose="020F0502020204030204" pitchFamily="34" charset="0"/>
                <a:cs typeface="Arial" panose="020B0604020202020204" pitchFamily="34" charset="0"/>
              </a:rPr>
              <a:t>hướng</a:t>
            </a:r>
            <a:r>
              <a:rPr lang="en-US" sz="2000" b="1" dirty="0">
                <a:solidFill>
                  <a:srgbClr val="CC000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CC0000"/>
                </a:solidFill>
                <a:latin typeface="Arial" panose="020B0604020202020204" pitchFamily="34" charset="0"/>
                <a:ea typeface="Calibri" panose="020F0502020204030204" pitchFamily="34" charset="0"/>
                <a:cs typeface="Arial" panose="020B0604020202020204" pitchFamily="34" charset="0"/>
              </a:rPr>
              <a:t>theo</a:t>
            </a:r>
            <a:r>
              <a:rPr lang="en-US" sz="2000" dirty="0">
                <a:latin typeface="Arial" panose="020B0604020202020204" pitchFamily="34" charset="0"/>
                <a:ea typeface="Calibri" panose="020F0502020204030204" pitchFamily="34" charset="0"/>
                <a:cs typeface="Arial" panose="020B0604020202020204" pitchFamily="34" charset="0"/>
              </a:rPr>
              <a:t> con </a:t>
            </a:r>
            <a:r>
              <a:rPr lang="en-US" sz="2000" dirty="0" err="1">
                <a:latin typeface="Arial" panose="020B0604020202020204" pitchFamily="34" charset="0"/>
                <a:ea typeface="Calibri" panose="020F0502020204030204" pitchFamily="34" charset="0"/>
                <a:cs typeface="Arial" panose="020B0604020202020204" pitchFamily="34" charset="0"/>
              </a:rPr>
              <a:t>đường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cách</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mạng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Tháng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Mười</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và</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chịu</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ảnh</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hưởng</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của</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cuộc</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cách</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mạng</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vĩ</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đại</a:t>
            </a:r>
            <a:r>
              <a:rPr lang="en-US" sz="2000" dirty="0">
                <a:latin typeface="Arial" panose="020B0604020202020204" pitchFamily="34" charset="0"/>
                <a:ea typeface="Calibri" panose="020F0502020204030204" pitchFamily="34" charset="0"/>
                <a:cs typeface="Arial" panose="020B0604020202020204" pitchFamily="34" charset="0"/>
              </a:rPr>
              <a:t> </a:t>
            </a:r>
            <a:r>
              <a:rPr lang="en-US" sz="2000" dirty="0" err="1">
                <a:latin typeface="Arial" panose="020B0604020202020204" pitchFamily="34" charset="0"/>
                <a:ea typeface="Calibri" panose="020F0502020204030204" pitchFamily="34" charset="0"/>
                <a:cs typeface="Arial" panose="020B0604020202020204" pitchFamily="34" charset="0"/>
              </a:rPr>
              <a:t>đó</a:t>
            </a:r>
            <a:r>
              <a:rPr lang="en-US" sz="2000" dirty="0">
                <a:latin typeface="Arial" panose="020B0604020202020204" pitchFamily="34" charset="0"/>
                <a:ea typeface="Calibri" panose="020F0502020204030204" pitchFamily="34" charset="0"/>
                <a:cs typeface="Arial" panose="020B0604020202020204" pitchFamily="34" charset="0"/>
              </a:rPr>
              <a:t>.</a:t>
            </a:r>
          </a:p>
        </p:txBody>
      </p:sp>
      <p:sp>
        <p:nvSpPr>
          <p:cNvPr id="14" name="Rectangle 13">
            <a:extLst>
              <a:ext uri="{FF2B5EF4-FFF2-40B4-BE49-F238E27FC236}">
                <a16:creationId xmlns:a16="http://schemas.microsoft.com/office/drawing/2014/main" id="{DD80669A-9828-4C6D-AFC1-1C7EC813ECDB}"/>
              </a:ext>
            </a:extLst>
          </p:cNvPr>
          <p:cNvSpPr/>
          <p:nvPr/>
        </p:nvSpPr>
        <p:spPr>
          <a:xfrm>
            <a:off x="1066800" y="1227897"/>
            <a:ext cx="8305800" cy="830997"/>
          </a:xfrm>
          <a:prstGeom prst="rect">
            <a:avLst/>
          </a:prstGeom>
        </p:spPr>
        <p:txBody>
          <a:bodyPr wrap="square">
            <a:spAutoFit/>
          </a:bodyPr>
          <a:lstStyle/>
          <a:p>
            <a:pPr marL="457200" indent="457200" algn="ctr">
              <a:spcBef>
                <a:spcPts val="600"/>
              </a:spcBef>
              <a:spcAft>
                <a:spcPts val="600"/>
              </a:spcAft>
            </a:pPr>
            <a:r>
              <a:rPr lang="pl-PL" sz="2400" b="1" dirty="0">
                <a:solidFill>
                  <a:srgbClr val="CC0066"/>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CC0066"/>
              </a:solidFill>
              <a:effectLst/>
              <a:latin typeface="+mj-lt"/>
              <a:ea typeface="Times New Roman" panose="02020603050405020304" pitchFamily="18" charset="0"/>
              <a:cs typeface="Times New Roman" panose="02020603050405020304" pitchFamily="18" charset="0"/>
            </a:endParaRPr>
          </a:p>
        </p:txBody>
      </p:sp>
      <p:grpSp>
        <p:nvGrpSpPr>
          <p:cNvPr id="16" name="Group 21">
            <a:extLst>
              <a:ext uri="{FF2B5EF4-FFF2-40B4-BE49-F238E27FC236}">
                <a16:creationId xmlns:a16="http://schemas.microsoft.com/office/drawing/2014/main" id="{C9D0EAA4-6881-44CA-8A68-0536C3661BC1}"/>
              </a:ext>
            </a:extLst>
          </p:cNvPr>
          <p:cNvGrpSpPr>
            <a:grpSpLocks/>
          </p:cNvGrpSpPr>
          <p:nvPr/>
        </p:nvGrpSpPr>
        <p:grpSpPr bwMode="auto">
          <a:xfrm>
            <a:off x="6254" y="965437"/>
            <a:ext cx="12041747" cy="45719"/>
            <a:chOff x="240" y="543"/>
            <a:chExt cx="5298" cy="33"/>
          </a:xfrm>
        </p:grpSpPr>
        <p:sp>
          <p:nvSpPr>
            <p:cNvPr id="17" name="Line 7">
              <a:extLst>
                <a:ext uri="{FF2B5EF4-FFF2-40B4-BE49-F238E27FC236}">
                  <a16:creationId xmlns:a16="http://schemas.microsoft.com/office/drawing/2014/main" id="{0A380939-EEED-4540-B5CB-67C808406152}"/>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18" name="Line 8">
              <a:extLst>
                <a:ext uri="{FF2B5EF4-FFF2-40B4-BE49-F238E27FC236}">
                  <a16:creationId xmlns:a16="http://schemas.microsoft.com/office/drawing/2014/main" id="{5FD25522-B964-47DB-B71C-4CBECDC11757}"/>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19" name="TextBox 18">
            <a:extLst>
              <a:ext uri="{FF2B5EF4-FFF2-40B4-BE49-F238E27FC236}">
                <a16:creationId xmlns:a16="http://schemas.microsoft.com/office/drawing/2014/main" id="{92234F17-B1A3-4F28-A1ED-E20A0F2C5C28}"/>
              </a:ext>
            </a:extLst>
          </p:cNvPr>
          <p:cNvSpPr txBox="1"/>
          <p:nvPr/>
        </p:nvSpPr>
        <p:spPr>
          <a:xfrm>
            <a:off x="-18730" y="291335"/>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23824291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17">
            <a:extLst>
              <a:ext uri="{FF2B5EF4-FFF2-40B4-BE49-F238E27FC236}">
                <a16:creationId xmlns:a16="http://schemas.microsoft.com/office/drawing/2014/main" id="{EBADE142-5C5D-43C1-BABB-AC70BD3B6AA8}"/>
              </a:ext>
            </a:extLst>
          </p:cNvPr>
          <p:cNvSpPr/>
          <p:nvPr/>
        </p:nvSpPr>
        <p:spPr>
          <a:xfrm>
            <a:off x="5815092" y="2627538"/>
            <a:ext cx="886030" cy="717024"/>
          </a:xfrm>
          <a:prstGeom prst="roundRect">
            <a:avLst/>
          </a:prstGeom>
          <a:solidFill>
            <a:srgbClr val="FF7C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a:ea typeface="Arial Unicode MS"/>
                <a:cs typeface="+mn-cs"/>
              </a:rPr>
              <a:t>01</a:t>
            </a:r>
            <a:endParaRPr kumimoji="0" lang="ko-KR" altLang="en-US" sz="20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0" name="Rectangle: Rounded Corners 19">
            <a:extLst>
              <a:ext uri="{FF2B5EF4-FFF2-40B4-BE49-F238E27FC236}">
                <a16:creationId xmlns:a16="http://schemas.microsoft.com/office/drawing/2014/main" id="{22C4205D-2BFB-4449-95AF-EBCB37511AE8}"/>
              </a:ext>
            </a:extLst>
          </p:cNvPr>
          <p:cNvSpPr/>
          <p:nvPr/>
        </p:nvSpPr>
        <p:spPr>
          <a:xfrm>
            <a:off x="5830029" y="3749092"/>
            <a:ext cx="856157" cy="77736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a:ea typeface="Arial Unicode MS"/>
                <a:cs typeface="+mn-cs"/>
              </a:rPr>
              <a:t>02</a:t>
            </a:r>
            <a:endParaRPr kumimoji="0" lang="ko-KR" altLang="en-US" sz="20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2" name="Rectangle: Rounded Corners 21">
            <a:extLst>
              <a:ext uri="{FF2B5EF4-FFF2-40B4-BE49-F238E27FC236}">
                <a16:creationId xmlns:a16="http://schemas.microsoft.com/office/drawing/2014/main" id="{A816DA27-1669-42E3-9F8B-A9A8EFA8D7DB}"/>
              </a:ext>
            </a:extLst>
          </p:cNvPr>
          <p:cNvSpPr/>
          <p:nvPr/>
        </p:nvSpPr>
        <p:spPr>
          <a:xfrm>
            <a:off x="5830029" y="4888031"/>
            <a:ext cx="856157" cy="817309"/>
          </a:xfrm>
          <a:prstGeom prst="round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a:ea typeface="Arial Unicode MS"/>
                <a:cs typeface="+mn-cs"/>
              </a:rPr>
              <a:t>03</a:t>
            </a:r>
            <a:endParaRPr kumimoji="0" lang="ko-KR" altLang="en-US" sz="20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3" name="TextBox 22">
            <a:extLst>
              <a:ext uri="{FF2B5EF4-FFF2-40B4-BE49-F238E27FC236}">
                <a16:creationId xmlns:a16="http://schemas.microsoft.com/office/drawing/2014/main" id="{7F31211E-4529-473A-9D24-312325D33F78}"/>
              </a:ext>
            </a:extLst>
          </p:cNvPr>
          <p:cNvSpPr txBox="1"/>
          <p:nvPr/>
        </p:nvSpPr>
        <p:spPr>
          <a:xfrm>
            <a:off x="2615796" y="2649639"/>
            <a:ext cx="1100104"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BDFB"/>
                </a:solidFill>
                <a:effectLst/>
                <a:uLnTx/>
                <a:uFillTx/>
                <a:latin typeface="Arial"/>
                <a:ea typeface="Arial Unicode MS"/>
                <a:cs typeface="Calibri" pitchFamily="34" charset="0"/>
              </a:rPr>
              <a:t>Contents</a:t>
            </a:r>
            <a:endParaRPr kumimoji="0" lang="ko-KR" altLang="en-US" sz="2000" b="1" i="0" u="none" strike="noStrike" kern="1200" cap="none" spc="0" normalizeH="0" baseline="0" noProof="0" dirty="0">
              <a:ln>
                <a:noFill/>
              </a:ln>
              <a:solidFill>
                <a:srgbClr val="00BDFB"/>
              </a:solidFill>
              <a:effectLst/>
              <a:uLnTx/>
              <a:uFillTx/>
              <a:latin typeface="Arial"/>
              <a:ea typeface="Arial Unicode MS"/>
              <a:cs typeface="Calibri" pitchFamily="34" charset="0"/>
            </a:endParaRPr>
          </a:p>
        </p:txBody>
      </p:sp>
      <p:sp>
        <p:nvSpPr>
          <p:cNvPr id="24" name="TextBox 23">
            <a:extLst>
              <a:ext uri="{FF2B5EF4-FFF2-40B4-BE49-F238E27FC236}">
                <a16:creationId xmlns:a16="http://schemas.microsoft.com/office/drawing/2014/main" id="{A643099F-0302-4C7A-BC00-D01BEF0DF11B}"/>
              </a:ext>
            </a:extLst>
          </p:cNvPr>
          <p:cNvSpPr txBox="1"/>
          <p:nvPr/>
        </p:nvSpPr>
        <p:spPr>
          <a:xfrm>
            <a:off x="1286824" y="4888032"/>
            <a:ext cx="1100104"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1ED0A6"/>
                </a:solidFill>
                <a:effectLst/>
                <a:uLnTx/>
                <a:uFillTx/>
                <a:latin typeface="Arial"/>
                <a:ea typeface="Arial Unicode MS"/>
                <a:cs typeface="Calibri" pitchFamily="34" charset="0"/>
              </a:rPr>
              <a:t>Contents</a:t>
            </a:r>
            <a:endParaRPr kumimoji="0" lang="ko-KR" altLang="en-US" sz="2000" b="1" i="0" u="none" strike="noStrike" kern="1200" cap="none" spc="0" normalizeH="0" baseline="0" noProof="0" dirty="0">
              <a:ln>
                <a:noFill/>
              </a:ln>
              <a:solidFill>
                <a:srgbClr val="1ED0A6"/>
              </a:solidFill>
              <a:effectLst/>
              <a:uLnTx/>
              <a:uFillTx/>
              <a:latin typeface="Arial"/>
              <a:ea typeface="Arial Unicode MS"/>
              <a:cs typeface="Calibri" pitchFamily="34" charset="0"/>
            </a:endParaRPr>
          </a:p>
        </p:txBody>
      </p:sp>
      <p:sp>
        <p:nvSpPr>
          <p:cNvPr id="25" name="TextBox 24">
            <a:extLst>
              <a:ext uri="{FF2B5EF4-FFF2-40B4-BE49-F238E27FC236}">
                <a16:creationId xmlns:a16="http://schemas.microsoft.com/office/drawing/2014/main" id="{FFAB2AAB-D52E-4844-AE4B-6456FE8CB3BA}"/>
              </a:ext>
            </a:extLst>
          </p:cNvPr>
          <p:cNvSpPr txBox="1"/>
          <p:nvPr/>
        </p:nvSpPr>
        <p:spPr>
          <a:xfrm>
            <a:off x="3836411" y="4888032"/>
            <a:ext cx="1100104"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565874"/>
                </a:solidFill>
                <a:effectLst/>
                <a:uLnTx/>
                <a:uFillTx/>
                <a:latin typeface="Arial"/>
                <a:ea typeface="Arial Unicode MS"/>
                <a:cs typeface="Calibri" pitchFamily="34" charset="0"/>
              </a:rPr>
              <a:t>Contents</a:t>
            </a:r>
            <a:endParaRPr kumimoji="0" lang="ko-KR" altLang="en-US" sz="2000" b="1" i="0" u="none" strike="noStrike" kern="1200" cap="none" spc="0" normalizeH="0" baseline="0" noProof="0" dirty="0">
              <a:ln>
                <a:noFill/>
              </a:ln>
              <a:solidFill>
                <a:srgbClr val="565874"/>
              </a:solidFill>
              <a:effectLst/>
              <a:uLnTx/>
              <a:uFillTx/>
              <a:latin typeface="Arial"/>
              <a:ea typeface="Arial Unicode MS"/>
              <a:cs typeface="Calibri" pitchFamily="34" charset="0"/>
            </a:endParaRPr>
          </a:p>
        </p:txBody>
      </p:sp>
      <p:sp>
        <p:nvSpPr>
          <p:cNvPr id="29" name="Freeform: Shape 28">
            <a:extLst>
              <a:ext uri="{FF2B5EF4-FFF2-40B4-BE49-F238E27FC236}">
                <a16:creationId xmlns:a16="http://schemas.microsoft.com/office/drawing/2014/main" id="{99E9BD50-085D-4FF9-9DDB-85680242DC27}"/>
              </a:ext>
            </a:extLst>
          </p:cNvPr>
          <p:cNvSpPr/>
          <p:nvPr/>
        </p:nvSpPr>
        <p:spPr>
          <a:xfrm>
            <a:off x="1624195" y="4337356"/>
            <a:ext cx="444013" cy="508991"/>
          </a:xfrm>
          <a:custGeom>
            <a:avLst/>
            <a:gdLst>
              <a:gd name="connsiteX0" fmla="*/ 215414 w 390525"/>
              <a:gd name="connsiteY0" fmla="*/ 441873 h 447675"/>
              <a:gd name="connsiteX1" fmla="*/ 160169 w 390525"/>
              <a:gd name="connsiteY1" fmla="*/ 371388 h 447675"/>
              <a:gd name="connsiteX2" fmla="*/ 141119 w 390525"/>
              <a:gd name="connsiteY2" fmla="*/ 365673 h 447675"/>
              <a:gd name="connsiteX3" fmla="*/ 55394 w 390525"/>
              <a:gd name="connsiteY3" fmla="*/ 389485 h 447675"/>
              <a:gd name="connsiteX4" fmla="*/ 64919 w 390525"/>
              <a:gd name="connsiteY4" fmla="*/ 358053 h 447675"/>
              <a:gd name="connsiteX5" fmla="*/ 73492 w 390525"/>
              <a:gd name="connsiteY5" fmla="*/ 350433 h 447675"/>
              <a:gd name="connsiteX6" fmla="*/ 128737 w 390525"/>
              <a:gd name="connsiteY6" fmla="*/ 320905 h 447675"/>
              <a:gd name="connsiteX7" fmla="*/ 139214 w 390525"/>
              <a:gd name="connsiteY7" fmla="*/ 308523 h 447675"/>
              <a:gd name="connsiteX8" fmla="*/ 164932 w 390525"/>
              <a:gd name="connsiteY8" fmla="*/ 228513 h 447675"/>
              <a:gd name="connsiteX9" fmla="*/ 158264 w 390525"/>
              <a:gd name="connsiteY9" fmla="*/ 217083 h 447675"/>
              <a:gd name="connsiteX10" fmla="*/ 22057 w 390525"/>
              <a:gd name="connsiteY10" fmla="*/ 198033 h 447675"/>
              <a:gd name="connsiteX11" fmla="*/ 9674 w 390525"/>
              <a:gd name="connsiteY11" fmla="*/ 178983 h 447675"/>
              <a:gd name="connsiteX12" fmla="*/ 49679 w 390525"/>
              <a:gd name="connsiteY12" fmla="*/ 145645 h 447675"/>
              <a:gd name="connsiteX13" fmla="*/ 184934 w 390525"/>
              <a:gd name="connsiteY13" fmla="*/ 136120 h 447675"/>
              <a:gd name="connsiteX14" fmla="*/ 198269 w 390525"/>
              <a:gd name="connsiteY14" fmla="*/ 125643 h 447675"/>
              <a:gd name="connsiteX15" fmla="*/ 225892 w 390525"/>
              <a:gd name="connsiteY15" fmla="*/ 40870 h 447675"/>
              <a:gd name="connsiteX16" fmla="*/ 235417 w 390525"/>
              <a:gd name="connsiteY16" fmla="*/ 19915 h 447675"/>
              <a:gd name="connsiteX17" fmla="*/ 272564 w 390525"/>
              <a:gd name="connsiteY17" fmla="*/ 10390 h 447675"/>
              <a:gd name="connsiteX18" fmla="*/ 287804 w 390525"/>
              <a:gd name="connsiteY18" fmla="*/ 42775 h 447675"/>
              <a:gd name="connsiteX19" fmla="*/ 257324 w 390525"/>
              <a:gd name="connsiteY19" fmla="*/ 139930 h 447675"/>
              <a:gd name="connsiteX20" fmla="*/ 263992 w 390525"/>
              <a:gd name="connsiteY20" fmla="*/ 162790 h 447675"/>
              <a:gd name="connsiteX21" fmla="*/ 382102 w 390525"/>
              <a:gd name="connsiteY21" fmla="*/ 261850 h 447675"/>
              <a:gd name="connsiteX22" fmla="*/ 386864 w 390525"/>
              <a:gd name="connsiteY22" fmla="*/ 277090 h 447675"/>
              <a:gd name="connsiteX23" fmla="*/ 377339 w 390525"/>
              <a:gd name="connsiteY23" fmla="*/ 306618 h 447675"/>
              <a:gd name="connsiteX24" fmla="*/ 366862 w 390525"/>
              <a:gd name="connsiteY24" fmla="*/ 311380 h 447675"/>
              <a:gd name="connsiteX25" fmla="*/ 237322 w 390525"/>
              <a:gd name="connsiteY25" fmla="*/ 242800 h 447675"/>
              <a:gd name="connsiteX26" fmla="*/ 223034 w 390525"/>
              <a:gd name="connsiteY26" fmla="*/ 247563 h 447675"/>
              <a:gd name="connsiteX27" fmla="*/ 197317 w 390525"/>
              <a:gd name="connsiteY27" fmla="*/ 327573 h 447675"/>
              <a:gd name="connsiteX28" fmla="*/ 198269 w 390525"/>
              <a:gd name="connsiteY28" fmla="*/ 343765 h 447675"/>
              <a:gd name="connsiteX29" fmla="*/ 222082 w 390525"/>
              <a:gd name="connsiteY29" fmla="*/ 392343 h 447675"/>
              <a:gd name="connsiteX30" fmla="*/ 223987 w 390525"/>
              <a:gd name="connsiteY30" fmla="*/ 421870 h 447675"/>
              <a:gd name="connsiteX31" fmla="*/ 215414 w 390525"/>
              <a:gd name="connsiteY31" fmla="*/ 44187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90525" h="447675">
                <a:moveTo>
                  <a:pt x="215414" y="441873"/>
                </a:moveTo>
                <a:cubicBezTo>
                  <a:pt x="196364" y="417108"/>
                  <a:pt x="177314" y="395200"/>
                  <a:pt x="160169" y="371388"/>
                </a:cubicBezTo>
                <a:cubicBezTo>
                  <a:pt x="154454" y="363768"/>
                  <a:pt x="149692" y="362815"/>
                  <a:pt x="141119" y="365673"/>
                </a:cubicBezTo>
                <a:cubicBezTo>
                  <a:pt x="113497" y="374245"/>
                  <a:pt x="84922" y="381865"/>
                  <a:pt x="55394" y="389485"/>
                </a:cubicBezTo>
                <a:cubicBezTo>
                  <a:pt x="59204" y="378055"/>
                  <a:pt x="62062" y="367578"/>
                  <a:pt x="64919" y="358053"/>
                </a:cubicBezTo>
                <a:cubicBezTo>
                  <a:pt x="65872" y="354243"/>
                  <a:pt x="69682" y="352338"/>
                  <a:pt x="73492" y="350433"/>
                </a:cubicBezTo>
                <a:cubicBezTo>
                  <a:pt x="91589" y="340908"/>
                  <a:pt x="109687" y="330430"/>
                  <a:pt x="128737" y="320905"/>
                </a:cubicBezTo>
                <a:cubicBezTo>
                  <a:pt x="134452" y="318048"/>
                  <a:pt x="137309" y="314238"/>
                  <a:pt x="139214" y="308523"/>
                </a:cubicBezTo>
                <a:cubicBezTo>
                  <a:pt x="147787" y="281853"/>
                  <a:pt x="156359" y="255183"/>
                  <a:pt x="164932" y="228513"/>
                </a:cubicBezTo>
                <a:cubicBezTo>
                  <a:pt x="167789" y="220893"/>
                  <a:pt x="165884" y="218988"/>
                  <a:pt x="158264" y="217083"/>
                </a:cubicBezTo>
                <a:cubicBezTo>
                  <a:pt x="112544" y="211368"/>
                  <a:pt x="67777" y="204700"/>
                  <a:pt x="22057" y="198033"/>
                </a:cubicBezTo>
                <a:cubicBezTo>
                  <a:pt x="3959" y="195175"/>
                  <a:pt x="5864" y="196128"/>
                  <a:pt x="9674" y="178983"/>
                </a:cubicBezTo>
                <a:cubicBezTo>
                  <a:pt x="14437" y="156123"/>
                  <a:pt x="23962" y="145645"/>
                  <a:pt x="49679" y="145645"/>
                </a:cubicBezTo>
                <a:cubicBezTo>
                  <a:pt x="94447" y="144693"/>
                  <a:pt x="139214" y="138978"/>
                  <a:pt x="184934" y="136120"/>
                </a:cubicBezTo>
                <a:cubicBezTo>
                  <a:pt x="192554" y="135168"/>
                  <a:pt x="196364" y="133263"/>
                  <a:pt x="198269" y="125643"/>
                </a:cubicBezTo>
                <a:cubicBezTo>
                  <a:pt x="206842" y="97068"/>
                  <a:pt x="216367" y="69445"/>
                  <a:pt x="225892" y="40870"/>
                </a:cubicBezTo>
                <a:cubicBezTo>
                  <a:pt x="228749" y="33250"/>
                  <a:pt x="230654" y="26583"/>
                  <a:pt x="235417" y="19915"/>
                </a:cubicBezTo>
                <a:cubicBezTo>
                  <a:pt x="244942" y="7533"/>
                  <a:pt x="258277" y="3723"/>
                  <a:pt x="272564" y="10390"/>
                </a:cubicBezTo>
                <a:cubicBezTo>
                  <a:pt x="285899" y="16105"/>
                  <a:pt x="291614" y="27535"/>
                  <a:pt x="287804" y="42775"/>
                </a:cubicBezTo>
                <a:cubicBezTo>
                  <a:pt x="280184" y="76113"/>
                  <a:pt x="267802" y="107545"/>
                  <a:pt x="257324" y="139930"/>
                </a:cubicBezTo>
                <a:cubicBezTo>
                  <a:pt x="253514" y="150408"/>
                  <a:pt x="255419" y="156123"/>
                  <a:pt x="263992" y="162790"/>
                </a:cubicBezTo>
                <a:cubicBezTo>
                  <a:pt x="303044" y="195175"/>
                  <a:pt x="342097" y="228513"/>
                  <a:pt x="382102" y="261850"/>
                </a:cubicBezTo>
                <a:cubicBezTo>
                  <a:pt x="387817" y="266613"/>
                  <a:pt x="389722" y="270423"/>
                  <a:pt x="386864" y="277090"/>
                </a:cubicBezTo>
                <a:cubicBezTo>
                  <a:pt x="383054" y="286615"/>
                  <a:pt x="380197" y="297093"/>
                  <a:pt x="377339" y="306618"/>
                </a:cubicBezTo>
                <a:cubicBezTo>
                  <a:pt x="375434" y="314238"/>
                  <a:pt x="372577" y="314238"/>
                  <a:pt x="366862" y="311380"/>
                </a:cubicBezTo>
                <a:cubicBezTo>
                  <a:pt x="323999" y="288520"/>
                  <a:pt x="280184" y="265660"/>
                  <a:pt x="237322" y="242800"/>
                </a:cubicBezTo>
                <a:cubicBezTo>
                  <a:pt x="230654" y="238990"/>
                  <a:pt x="226844" y="237085"/>
                  <a:pt x="223034" y="247563"/>
                </a:cubicBezTo>
                <a:cubicBezTo>
                  <a:pt x="215414" y="274233"/>
                  <a:pt x="205889" y="300903"/>
                  <a:pt x="197317" y="327573"/>
                </a:cubicBezTo>
                <a:cubicBezTo>
                  <a:pt x="195412" y="333288"/>
                  <a:pt x="195412" y="338050"/>
                  <a:pt x="198269" y="343765"/>
                </a:cubicBezTo>
                <a:cubicBezTo>
                  <a:pt x="205889" y="359958"/>
                  <a:pt x="213509" y="376150"/>
                  <a:pt x="222082" y="392343"/>
                </a:cubicBezTo>
                <a:cubicBezTo>
                  <a:pt x="227797" y="401868"/>
                  <a:pt x="228749" y="411393"/>
                  <a:pt x="223987" y="421870"/>
                </a:cubicBezTo>
                <a:cubicBezTo>
                  <a:pt x="219224" y="428538"/>
                  <a:pt x="218272" y="434253"/>
                  <a:pt x="215414" y="441873"/>
                </a:cubicBezTo>
                <a:close/>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0" name="Freeform: Shape 29">
            <a:extLst>
              <a:ext uri="{FF2B5EF4-FFF2-40B4-BE49-F238E27FC236}">
                <a16:creationId xmlns:a16="http://schemas.microsoft.com/office/drawing/2014/main" id="{BE7D5AF5-FC42-42D9-AEB9-A28B205CF79C}"/>
              </a:ext>
            </a:extLst>
          </p:cNvPr>
          <p:cNvSpPr/>
          <p:nvPr/>
        </p:nvSpPr>
        <p:spPr>
          <a:xfrm>
            <a:off x="4181778" y="4374706"/>
            <a:ext cx="443193" cy="445597"/>
          </a:xfrm>
          <a:custGeom>
            <a:avLst/>
            <a:gdLst>
              <a:gd name="connsiteX0" fmla="*/ 195824 w 389804"/>
              <a:gd name="connsiteY0" fmla="*/ 283130 h 391918"/>
              <a:gd name="connsiteX1" fmla="*/ 256546 w 389804"/>
              <a:gd name="connsiteY1" fmla="*/ 299085 h 391918"/>
              <a:gd name="connsiteX2" fmla="*/ 348938 w 389804"/>
              <a:gd name="connsiteY2" fmla="*/ 361950 h 391918"/>
              <a:gd name="connsiteX3" fmla="*/ 354653 w 389804"/>
              <a:gd name="connsiteY3" fmla="*/ 367665 h 391918"/>
              <a:gd name="connsiteX4" fmla="*/ 333698 w 389804"/>
              <a:gd name="connsiteY4" fmla="*/ 391477 h 391918"/>
              <a:gd name="connsiteX5" fmla="*/ 324173 w 389804"/>
              <a:gd name="connsiteY5" fmla="*/ 386715 h 391918"/>
              <a:gd name="connsiteX6" fmla="*/ 249878 w 389804"/>
              <a:gd name="connsiteY6" fmla="*/ 335280 h 391918"/>
              <a:gd name="connsiteX7" fmla="*/ 137483 w 389804"/>
              <a:gd name="connsiteY7" fmla="*/ 330517 h 391918"/>
              <a:gd name="connsiteX8" fmla="*/ 44138 w 389804"/>
              <a:gd name="connsiteY8" fmla="*/ 387667 h 391918"/>
              <a:gd name="connsiteX9" fmla="*/ 28898 w 389804"/>
              <a:gd name="connsiteY9" fmla="*/ 384810 h 391918"/>
              <a:gd name="connsiteX10" fmla="*/ 34613 w 389804"/>
              <a:gd name="connsiteY10" fmla="*/ 351472 h 391918"/>
              <a:gd name="connsiteX11" fmla="*/ 133673 w 389804"/>
              <a:gd name="connsiteY11" fmla="*/ 294322 h 391918"/>
              <a:gd name="connsiteX12" fmla="*/ 195824 w 389804"/>
              <a:gd name="connsiteY12" fmla="*/ 283130 h 391918"/>
              <a:gd name="connsiteX13" fmla="*/ 108908 w 389804"/>
              <a:gd name="connsiteY13" fmla="*/ 74295 h 391918"/>
              <a:gd name="connsiteX14" fmla="*/ 98431 w 389804"/>
              <a:gd name="connsiteY14" fmla="*/ 80962 h 391918"/>
              <a:gd name="connsiteX15" fmla="*/ 99383 w 389804"/>
              <a:gd name="connsiteY15" fmla="*/ 141922 h 391918"/>
              <a:gd name="connsiteX16" fmla="*/ 165106 w 389804"/>
              <a:gd name="connsiteY16" fmla="*/ 114300 h 391918"/>
              <a:gd name="connsiteX17" fmla="*/ 223208 w 389804"/>
              <a:gd name="connsiteY17" fmla="*/ 114300 h 391918"/>
              <a:gd name="connsiteX18" fmla="*/ 287978 w 389804"/>
              <a:gd name="connsiteY18" fmla="*/ 140970 h 391918"/>
              <a:gd name="connsiteX19" fmla="*/ 287978 w 389804"/>
              <a:gd name="connsiteY19" fmla="*/ 102870 h 391918"/>
              <a:gd name="connsiteX20" fmla="*/ 260356 w 389804"/>
              <a:gd name="connsiteY20" fmla="*/ 74295 h 391918"/>
              <a:gd name="connsiteX21" fmla="*/ 108908 w 389804"/>
              <a:gd name="connsiteY21" fmla="*/ 74295 h 391918"/>
              <a:gd name="connsiteX22" fmla="*/ 141293 w 389804"/>
              <a:gd name="connsiteY22" fmla="*/ 0 h 391918"/>
              <a:gd name="connsiteX23" fmla="*/ 248926 w 389804"/>
              <a:gd name="connsiteY23" fmla="*/ 0 h 391918"/>
              <a:gd name="connsiteX24" fmla="*/ 259403 w 389804"/>
              <a:gd name="connsiteY24" fmla="*/ 13335 h 391918"/>
              <a:gd name="connsiteX25" fmla="*/ 282263 w 389804"/>
              <a:gd name="connsiteY25" fmla="*/ 34290 h 391918"/>
              <a:gd name="connsiteX26" fmla="*/ 317506 w 389804"/>
              <a:gd name="connsiteY26" fmla="*/ 69532 h 391918"/>
              <a:gd name="connsiteX27" fmla="*/ 318458 w 389804"/>
              <a:gd name="connsiteY27" fmla="*/ 104775 h 391918"/>
              <a:gd name="connsiteX28" fmla="*/ 318458 w 389804"/>
              <a:gd name="connsiteY28" fmla="*/ 146685 h 391918"/>
              <a:gd name="connsiteX29" fmla="*/ 326078 w 389804"/>
              <a:gd name="connsiteY29" fmla="*/ 157162 h 391918"/>
              <a:gd name="connsiteX30" fmla="*/ 384181 w 389804"/>
              <a:gd name="connsiteY30" fmla="*/ 180022 h 391918"/>
              <a:gd name="connsiteX31" fmla="*/ 387991 w 389804"/>
              <a:gd name="connsiteY31" fmla="*/ 190500 h 391918"/>
              <a:gd name="connsiteX32" fmla="*/ 326078 w 389804"/>
              <a:gd name="connsiteY32" fmla="*/ 298132 h 391918"/>
              <a:gd name="connsiteX33" fmla="*/ 313696 w 389804"/>
              <a:gd name="connsiteY33" fmla="*/ 300990 h 391918"/>
              <a:gd name="connsiteX34" fmla="*/ 223208 w 389804"/>
              <a:gd name="connsiteY34" fmla="*/ 254317 h 391918"/>
              <a:gd name="connsiteX35" fmla="*/ 128911 w 389804"/>
              <a:gd name="connsiteY35" fmla="*/ 264795 h 391918"/>
              <a:gd name="connsiteX36" fmla="*/ 73666 w 389804"/>
              <a:gd name="connsiteY36" fmla="*/ 295275 h 391918"/>
              <a:gd name="connsiteX37" fmla="*/ 61283 w 389804"/>
              <a:gd name="connsiteY37" fmla="*/ 292417 h 391918"/>
              <a:gd name="connsiteX38" fmla="*/ 2228 w 389804"/>
              <a:gd name="connsiteY38" fmla="*/ 190500 h 391918"/>
              <a:gd name="connsiteX39" fmla="*/ 6038 w 389804"/>
              <a:gd name="connsiteY39" fmla="*/ 180022 h 391918"/>
              <a:gd name="connsiteX40" fmla="*/ 64141 w 389804"/>
              <a:gd name="connsiteY40" fmla="*/ 157162 h 391918"/>
              <a:gd name="connsiteX41" fmla="*/ 68903 w 389804"/>
              <a:gd name="connsiteY41" fmla="*/ 145732 h 391918"/>
              <a:gd name="connsiteX42" fmla="*/ 68903 w 389804"/>
              <a:gd name="connsiteY42" fmla="*/ 68580 h 391918"/>
              <a:gd name="connsiteX43" fmla="*/ 102241 w 389804"/>
              <a:gd name="connsiteY43" fmla="*/ 34290 h 391918"/>
              <a:gd name="connsiteX44" fmla="*/ 104146 w 389804"/>
              <a:gd name="connsiteY44" fmla="*/ 34290 h 391918"/>
              <a:gd name="connsiteX45" fmla="*/ 128911 w 389804"/>
              <a:gd name="connsiteY45" fmla="*/ 33337 h 391918"/>
              <a:gd name="connsiteX46" fmla="*/ 131768 w 389804"/>
              <a:gd name="connsiteY46" fmla="*/ 9525 h 391918"/>
              <a:gd name="connsiteX47" fmla="*/ 141293 w 389804"/>
              <a:gd name="connsiteY47" fmla="*/ 0 h 391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89804" h="391918">
                <a:moveTo>
                  <a:pt x="195824" y="283130"/>
                </a:moveTo>
                <a:cubicBezTo>
                  <a:pt x="216303" y="283845"/>
                  <a:pt x="236543" y="289084"/>
                  <a:pt x="256546" y="299085"/>
                </a:cubicBezTo>
                <a:cubicBezTo>
                  <a:pt x="290836" y="315277"/>
                  <a:pt x="319411" y="338137"/>
                  <a:pt x="348938" y="361950"/>
                </a:cubicBezTo>
                <a:cubicBezTo>
                  <a:pt x="350843" y="363855"/>
                  <a:pt x="352748" y="365760"/>
                  <a:pt x="354653" y="367665"/>
                </a:cubicBezTo>
                <a:cubicBezTo>
                  <a:pt x="347986" y="376237"/>
                  <a:pt x="341318" y="384810"/>
                  <a:pt x="333698" y="391477"/>
                </a:cubicBezTo>
                <a:cubicBezTo>
                  <a:pt x="330841" y="393382"/>
                  <a:pt x="327031" y="388620"/>
                  <a:pt x="324173" y="386715"/>
                </a:cubicBezTo>
                <a:cubicBezTo>
                  <a:pt x="300361" y="368617"/>
                  <a:pt x="276548" y="350520"/>
                  <a:pt x="249878" y="335280"/>
                </a:cubicBezTo>
                <a:cubicBezTo>
                  <a:pt x="212730" y="314325"/>
                  <a:pt x="175583" y="313372"/>
                  <a:pt x="137483" y="330517"/>
                </a:cubicBezTo>
                <a:cubicBezTo>
                  <a:pt x="104145" y="345757"/>
                  <a:pt x="73665" y="366712"/>
                  <a:pt x="44138" y="387667"/>
                </a:cubicBezTo>
                <a:cubicBezTo>
                  <a:pt x="37470" y="392430"/>
                  <a:pt x="34613" y="392430"/>
                  <a:pt x="28898" y="384810"/>
                </a:cubicBezTo>
                <a:cubicBezTo>
                  <a:pt x="15563" y="364807"/>
                  <a:pt x="14610" y="364807"/>
                  <a:pt x="34613" y="351472"/>
                </a:cubicBezTo>
                <a:cubicBezTo>
                  <a:pt x="66045" y="329565"/>
                  <a:pt x="97478" y="308610"/>
                  <a:pt x="133673" y="294322"/>
                </a:cubicBezTo>
                <a:cubicBezTo>
                  <a:pt x="154628" y="286226"/>
                  <a:pt x="175345" y="282416"/>
                  <a:pt x="195824" y="283130"/>
                </a:cubicBezTo>
                <a:close/>
                <a:moveTo>
                  <a:pt x="108908" y="74295"/>
                </a:moveTo>
                <a:cubicBezTo>
                  <a:pt x="104146" y="74295"/>
                  <a:pt x="98431" y="72390"/>
                  <a:pt x="98431" y="80962"/>
                </a:cubicBezTo>
                <a:cubicBezTo>
                  <a:pt x="99383" y="100965"/>
                  <a:pt x="99383" y="120967"/>
                  <a:pt x="99383" y="141922"/>
                </a:cubicBezTo>
                <a:cubicBezTo>
                  <a:pt x="122243" y="132397"/>
                  <a:pt x="144151" y="124777"/>
                  <a:pt x="165106" y="114300"/>
                </a:cubicBezTo>
                <a:cubicBezTo>
                  <a:pt x="185108" y="103822"/>
                  <a:pt x="203206" y="103822"/>
                  <a:pt x="223208" y="114300"/>
                </a:cubicBezTo>
                <a:cubicBezTo>
                  <a:pt x="244163" y="124777"/>
                  <a:pt x="266071" y="132397"/>
                  <a:pt x="287978" y="140970"/>
                </a:cubicBezTo>
                <a:cubicBezTo>
                  <a:pt x="287978" y="126682"/>
                  <a:pt x="287978" y="115252"/>
                  <a:pt x="287978" y="102870"/>
                </a:cubicBezTo>
                <a:cubicBezTo>
                  <a:pt x="287978" y="74295"/>
                  <a:pt x="287978" y="74295"/>
                  <a:pt x="260356" y="74295"/>
                </a:cubicBezTo>
                <a:cubicBezTo>
                  <a:pt x="209873" y="74295"/>
                  <a:pt x="159391" y="74295"/>
                  <a:pt x="108908" y="74295"/>
                </a:cubicBezTo>
                <a:close/>
                <a:moveTo>
                  <a:pt x="141293" y="0"/>
                </a:moveTo>
                <a:cubicBezTo>
                  <a:pt x="177488" y="0"/>
                  <a:pt x="212731" y="0"/>
                  <a:pt x="248926" y="0"/>
                </a:cubicBezTo>
                <a:cubicBezTo>
                  <a:pt x="257498" y="0"/>
                  <a:pt x="259403" y="6667"/>
                  <a:pt x="259403" y="13335"/>
                </a:cubicBezTo>
                <a:cubicBezTo>
                  <a:pt x="260356" y="34290"/>
                  <a:pt x="260356" y="34290"/>
                  <a:pt x="282263" y="34290"/>
                </a:cubicBezTo>
                <a:cubicBezTo>
                  <a:pt x="310838" y="34290"/>
                  <a:pt x="317506" y="40957"/>
                  <a:pt x="317506" y="69532"/>
                </a:cubicBezTo>
                <a:cubicBezTo>
                  <a:pt x="318458" y="81915"/>
                  <a:pt x="318458" y="93345"/>
                  <a:pt x="318458" y="104775"/>
                </a:cubicBezTo>
                <a:cubicBezTo>
                  <a:pt x="318458" y="119062"/>
                  <a:pt x="318458" y="132397"/>
                  <a:pt x="318458" y="146685"/>
                </a:cubicBezTo>
                <a:cubicBezTo>
                  <a:pt x="318458" y="152400"/>
                  <a:pt x="320363" y="155257"/>
                  <a:pt x="326078" y="157162"/>
                </a:cubicBezTo>
                <a:cubicBezTo>
                  <a:pt x="345128" y="164782"/>
                  <a:pt x="364178" y="173355"/>
                  <a:pt x="384181" y="180022"/>
                </a:cubicBezTo>
                <a:cubicBezTo>
                  <a:pt x="390848" y="182880"/>
                  <a:pt x="390848" y="184785"/>
                  <a:pt x="387991" y="190500"/>
                </a:cubicBezTo>
                <a:cubicBezTo>
                  <a:pt x="367036" y="226695"/>
                  <a:pt x="346081" y="261937"/>
                  <a:pt x="326078" y="298132"/>
                </a:cubicBezTo>
                <a:cubicBezTo>
                  <a:pt x="322268" y="304800"/>
                  <a:pt x="319411" y="305752"/>
                  <a:pt x="313696" y="300990"/>
                </a:cubicBezTo>
                <a:cubicBezTo>
                  <a:pt x="286073" y="280987"/>
                  <a:pt x="257498" y="262890"/>
                  <a:pt x="223208" y="254317"/>
                </a:cubicBezTo>
                <a:cubicBezTo>
                  <a:pt x="189871" y="245745"/>
                  <a:pt x="159391" y="252412"/>
                  <a:pt x="128911" y="264795"/>
                </a:cubicBezTo>
                <a:cubicBezTo>
                  <a:pt x="108908" y="273367"/>
                  <a:pt x="90811" y="283845"/>
                  <a:pt x="73666" y="295275"/>
                </a:cubicBezTo>
                <a:cubicBezTo>
                  <a:pt x="67951" y="299085"/>
                  <a:pt x="65093" y="299085"/>
                  <a:pt x="61283" y="292417"/>
                </a:cubicBezTo>
                <a:cubicBezTo>
                  <a:pt x="42233" y="258127"/>
                  <a:pt x="22231" y="223837"/>
                  <a:pt x="2228" y="190500"/>
                </a:cubicBezTo>
                <a:cubicBezTo>
                  <a:pt x="-1582" y="184785"/>
                  <a:pt x="-629" y="181927"/>
                  <a:pt x="6038" y="180022"/>
                </a:cubicBezTo>
                <a:cubicBezTo>
                  <a:pt x="25088" y="172402"/>
                  <a:pt x="44138" y="163830"/>
                  <a:pt x="64141" y="157162"/>
                </a:cubicBezTo>
                <a:cubicBezTo>
                  <a:pt x="66998" y="155257"/>
                  <a:pt x="68903" y="152400"/>
                  <a:pt x="68903" y="145732"/>
                </a:cubicBezTo>
                <a:cubicBezTo>
                  <a:pt x="68903" y="120015"/>
                  <a:pt x="68903" y="94297"/>
                  <a:pt x="68903" y="68580"/>
                </a:cubicBezTo>
                <a:cubicBezTo>
                  <a:pt x="68903" y="42862"/>
                  <a:pt x="76523" y="34290"/>
                  <a:pt x="102241" y="34290"/>
                </a:cubicBezTo>
                <a:cubicBezTo>
                  <a:pt x="103193" y="34290"/>
                  <a:pt x="104146" y="34290"/>
                  <a:pt x="104146" y="34290"/>
                </a:cubicBezTo>
                <a:cubicBezTo>
                  <a:pt x="112718" y="34290"/>
                  <a:pt x="123196" y="37147"/>
                  <a:pt x="128911" y="33337"/>
                </a:cubicBezTo>
                <a:cubicBezTo>
                  <a:pt x="135578" y="28575"/>
                  <a:pt x="130816" y="18097"/>
                  <a:pt x="131768" y="9525"/>
                </a:cubicBezTo>
                <a:cubicBezTo>
                  <a:pt x="132721" y="2857"/>
                  <a:pt x="135578" y="0"/>
                  <a:pt x="141293" y="0"/>
                </a:cubicBezTo>
                <a:close/>
              </a:path>
            </a:pathLst>
          </a:custGeom>
          <a:solidFill>
            <a:schemeClr val="accent4"/>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a:ea typeface="Arial Unicode MS"/>
              <a:cs typeface="+mn-cs"/>
            </a:endParaRPr>
          </a:p>
        </p:txBody>
      </p:sp>
      <p:pic>
        <p:nvPicPr>
          <p:cNvPr id="32" name="Picture 2" descr="Related ima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8969" y="2321353"/>
            <a:ext cx="5410462" cy="3927680"/>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p:cNvSpPr/>
          <p:nvPr/>
        </p:nvSpPr>
        <p:spPr>
          <a:xfrm>
            <a:off x="6827015" y="2425653"/>
            <a:ext cx="4912077" cy="1323439"/>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pl-PL" sz="2000" b="0" i="0" u="none" strike="noStrike" kern="1200" cap="none" spc="0" normalizeH="0" baseline="0" noProof="0" dirty="0">
                <a:ln>
                  <a:noFill/>
                </a:ln>
                <a:solidFill>
                  <a:srgbClr val="333399"/>
                </a:solidFill>
                <a:effectLst/>
                <a:uLnTx/>
                <a:uFillTx/>
                <a:latin typeface="Arial"/>
                <a:ea typeface="Batang"/>
                <a:cs typeface="+mn-cs"/>
              </a:rPr>
              <a:t>Tháng </a:t>
            </a:r>
            <a:r>
              <a:rPr kumimoji="0" lang="pl-PL" sz="2000" b="1" i="0" u="none" strike="noStrike" kern="1200" cap="none" spc="0" normalizeH="0" baseline="0" noProof="0" dirty="0">
                <a:ln>
                  <a:noFill/>
                </a:ln>
                <a:solidFill>
                  <a:srgbClr val="FF0066"/>
                </a:solidFill>
                <a:effectLst/>
                <a:uLnTx/>
                <a:uFillTx/>
                <a:latin typeface="Arial"/>
                <a:ea typeface="Batang"/>
                <a:cs typeface="+mn-cs"/>
              </a:rPr>
              <a:t>7/1920</a:t>
            </a:r>
            <a:r>
              <a:rPr kumimoji="0" lang="pl-PL" sz="2000" b="0" i="0" u="none" strike="noStrike" kern="1200" cap="none" spc="0" normalizeH="0" baseline="0" noProof="0" dirty="0">
                <a:ln>
                  <a:noFill/>
                </a:ln>
                <a:solidFill>
                  <a:srgbClr val="333399"/>
                </a:solidFill>
                <a:effectLst/>
                <a:uLnTx/>
                <a:uFillTx/>
                <a:latin typeface="Arial"/>
                <a:ea typeface="Batang"/>
                <a:cs typeface="+mn-cs"/>
              </a:rPr>
              <a:t>, Ngư­ời đọc bản </a:t>
            </a:r>
            <a:r>
              <a:rPr kumimoji="0" lang="pl-PL" sz="2000" b="1" i="0" u="none" strike="noStrike" kern="1200" cap="none" spc="0" normalizeH="0" baseline="0" noProof="0" dirty="0">
                <a:ln>
                  <a:noFill/>
                </a:ln>
                <a:solidFill>
                  <a:srgbClr val="CC0000"/>
                </a:solidFill>
                <a:effectLst/>
                <a:uLnTx/>
                <a:uFillTx/>
                <a:latin typeface="Arial"/>
                <a:ea typeface="Batang"/>
                <a:cs typeface="+mn-cs"/>
              </a:rPr>
              <a:t>“Sơ thảo lần thứ nhất Luận c­ương về những vấn đề dân tộc và thuộc địa” </a:t>
            </a:r>
            <a:r>
              <a:rPr kumimoji="0" lang="pl-PL" sz="2000" b="0" i="0" u="none" strike="noStrike" kern="1200" cap="none" spc="0" normalizeH="0" baseline="0" noProof="0" dirty="0">
                <a:ln>
                  <a:noFill/>
                </a:ln>
                <a:solidFill>
                  <a:srgbClr val="333399"/>
                </a:solidFill>
                <a:effectLst/>
                <a:uLnTx/>
                <a:uFillTx/>
                <a:latin typeface="Arial"/>
                <a:ea typeface="Batang"/>
                <a:cs typeface="+mn-cs"/>
              </a:rPr>
              <a:t>của Lênin. </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34" name="Rectangle 33"/>
          <p:cNvSpPr/>
          <p:nvPr/>
        </p:nvSpPr>
        <p:spPr>
          <a:xfrm>
            <a:off x="6686186" y="3696987"/>
            <a:ext cx="5193737" cy="1015663"/>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pl-PL" sz="2000" b="0" i="0" u="none" strike="noStrike" kern="1200" cap="none" spc="0" normalizeH="0" baseline="0" noProof="0" dirty="0">
                <a:ln>
                  <a:noFill/>
                </a:ln>
                <a:solidFill>
                  <a:srgbClr val="333399"/>
                </a:solidFill>
                <a:effectLst/>
                <a:uLnTx/>
                <a:uFillTx/>
                <a:latin typeface="Arial"/>
                <a:ea typeface="Batang"/>
                <a:cs typeface="+mn-cs"/>
              </a:rPr>
              <a:t>Người đã tìm thấy con đư­ờng cứu nước cho dân tộc Việt Nam là </a:t>
            </a:r>
            <a:r>
              <a:rPr kumimoji="0" lang="pl-PL" sz="2000" b="1" i="1" u="none" strike="noStrike" kern="1200" cap="none" spc="0" normalizeH="0" baseline="0" noProof="0" dirty="0">
                <a:ln>
                  <a:noFill/>
                </a:ln>
                <a:solidFill>
                  <a:srgbClr val="FF0066"/>
                </a:solidFill>
                <a:effectLst/>
                <a:uLnTx/>
                <a:uFillTx/>
                <a:latin typeface="Arial"/>
                <a:ea typeface="Batang"/>
                <a:cs typeface="+mn-cs"/>
              </a:rPr>
              <a:t>con đường cách mạng vô sản</a:t>
            </a:r>
            <a:r>
              <a:rPr kumimoji="0" lang="pl-PL" sz="2000" b="1" i="0" u="none" strike="noStrike" kern="1200" cap="none" spc="0" normalizeH="0" baseline="0" noProof="0" dirty="0">
                <a:ln>
                  <a:noFill/>
                </a:ln>
                <a:solidFill>
                  <a:srgbClr val="FF0066"/>
                </a:solidFill>
                <a:effectLst/>
                <a:uLnTx/>
                <a:uFillTx/>
                <a:latin typeface="Arial"/>
                <a:ea typeface="Batang"/>
                <a:cs typeface="+mn-cs"/>
              </a:rPr>
              <a:t>. </a:t>
            </a:r>
            <a:endParaRPr kumimoji="0" lang="en-US" sz="2000" b="1" i="0" u="none" strike="noStrike" kern="1200" cap="none" spc="0" normalizeH="0" baseline="0" noProof="0" dirty="0">
              <a:ln>
                <a:noFill/>
              </a:ln>
              <a:solidFill>
                <a:srgbClr val="FF0066"/>
              </a:solidFill>
              <a:effectLst/>
              <a:uLnTx/>
              <a:uFillTx/>
              <a:latin typeface="Arial"/>
              <a:ea typeface="Arial Unicode MS"/>
              <a:cs typeface="+mn-cs"/>
            </a:endParaRPr>
          </a:p>
        </p:txBody>
      </p:sp>
      <p:sp>
        <p:nvSpPr>
          <p:cNvPr id="27" name="Rectangle 26"/>
          <p:cNvSpPr/>
          <p:nvPr/>
        </p:nvSpPr>
        <p:spPr>
          <a:xfrm>
            <a:off x="6870379" y="4851616"/>
            <a:ext cx="5081215" cy="1015663"/>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pl-PL" sz="2000" b="0" i="0" u="none" strike="noStrike" kern="1200" cap="none" spc="0" normalizeH="0" baseline="0" noProof="0" dirty="0">
                <a:ln>
                  <a:noFill/>
                </a:ln>
                <a:solidFill>
                  <a:srgbClr val="333399"/>
                </a:solidFill>
                <a:effectLst/>
                <a:uLnTx/>
                <a:uFillTx/>
                <a:latin typeface="Arial"/>
                <a:ea typeface="Batang"/>
                <a:cs typeface="Times New Roman" panose="02020603050405020304" pitchFamily="18" charset="0"/>
              </a:rPr>
              <a:t>Ngư­ời tích cực chuẩn bị về </a:t>
            </a:r>
            <a:r>
              <a:rPr kumimoji="0" lang="pl-PL" sz="2000" b="1" i="0" u="none" strike="noStrike" kern="1200" cap="none" spc="0" normalizeH="0" baseline="0" noProof="0" dirty="0">
                <a:ln>
                  <a:noFill/>
                </a:ln>
                <a:solidFill>
                  <a:srgbClr val="996633"/>
                </a:solidFill>
                <a:effectLst/>
                <a:uLnTx/>
                <a:uFillTx/>
                <a:latin typeface="Arial"/>
                <a:ea typeface="Batang"/>
                <a:cs typeface="Times New Roman" panose="02020603050405020304" pitchFamily="18" charset="0"/>
              </a:rPr>
              <a:t>chính trị, t­ư t­ưởng và tổ chức</a:t>
            </a:r>
            <a:r>
              <a:rPr kumimoji="0" lang="pl-PL" sz="2000" b="0" i="0" u="none" strike="noStrike" kern="1200" cap="none" spc="0" normalizeH="0" baseline="0" noProof="0" dirty="0">
                <a:ln>
                  <a:noFill/>
                </a:ln>
                <a:solidFill>
                  <a:srgbClr val="333399"/>
                </a:solidFill>
                <a:effectLst/>
                <a:uLnTx/>
                <a:uFillTx/>
                <a:latin typeface="Arial"/>
                <a:ea typeface="Batang"/>
                <a:cs typeface="Times New Roman" panose="02020603050405020304" pitchFamily="18" charset="0"/>
              </a:rPr>
              <a:t> cho sự ra đời của Đảng Cộng sản</a:t>
            </a:r>
            <a:r>
              <a:rPr kumimoji="0" lang="pl-PL" sz="2000" b="0" i="0" u="none" strike="noStrike" kern="1200" cap="none" spc="0" normalizeH="0" baseline="0" noProof="0" dirty="0">
                <a:ln>
                  <a:noFill/>
                </a:ln>
                <a:solidFill>
                  <a:prstClr val="black"/>
                </a:solidFill>
                <a:effectLst/>
                <a:uLnTx/>
                <a:uFillTx/>
                <a:latin typeface="Arial"/>
                <a:ea typeface="Batang"/>
                <a:cs typeface="Times New Roman" panose="02020603050405020304" pitchFamily="18" charset="0"/>
              </a:rPr>
              <a:t>.</a:t>
            </a:r>
            <a:endParaRPr kumimoji="0" lang="en-US" sz="2000" b="0" i="0" u="none" strike="noStrike" kern="1200" cap="none" spc="0" normalizeH="0" baseline="0" noProof="0" dirty="0">
              <a:ln>
                <a:noFill/>
              </a:ln>
              <a:solidFill>
                <a:prstClr val="black"/>
              </a:solidFill>
              <a:effectLst/>
              <a:uLnTx/>
              <a:uFillTx/>
              <a:latin typeface="Arial"/>
              <a:ea typeface="Calibri" panose="020F0502020204030204" pitchFamily="34" charset="0"/>
              <a:cs typeface="Times New Roman" panose="02020603050405020304" pitchFamily="18" charset="0"/>
            </a:endParaRPr>
          </a:p>
        </p:txBody>
      </p:sp>
      <p:sp>
        <p:nvSpPr>
          <p:cNvPr id="35" name="Rectangle 34">
            <a:extLst>
              <a:ext uri="{FF2B5EF4-FFF2-40B4-BE49-F238E27FC236}">
                <a16:creationId xmlns:a16="http://schemas.microsoft.com/office/drawing/2014/main" id="{10F43F88-12DC-43D9-971A-DA82C95DB171}"/>
              </a:ext>
            </a:extLst>
          </p:cNvPr>
          <p:cNvSpPr/>
          <p:nvPr/>
        </p:nvSpPr>
        <p:spPr>
          <a:xfrm>
            <a:off x="1066800" y="1227897"/>
            <a:ext cx="8305800" cy="830997"/>
          </a:xfrm>
          <a:prstGeom prst="rect">
            <a:avLst/>
          </a:prstGeom>
        </p:spPr>
        <p:txBody>
          <a:bodyPr wrap="square">
            <a:spAutoFit/>
          </a:bodyPr>
          <a:lstStyle/>
          <a:p>
            <a:pPr marL="457200" indent="457200" algn="ctr">
              <a:spcBef>
                <a:spcPts val="600"/>
              </a:spcBef>
              <a:spcAft>
                <a:spcPts val="600"/>
              </a:spcAft>
            </a:pPr>
            <a:r>
              <a:rPr lang="pl-PL" sz="2400" b="1" dirty="0">
                <a:solidFill>
                  <a:srgbClr val="3333CC"/>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3333CC"/>
              </a:solidFill>
              <a:effectLst/>
              <a:latin typeface="+mj-lt"/>
              <a:ea typeface="Times New Roman" panose="02020603050405020304" pitchFamily="18" charset="0"/>
              <a:cs typeface="Times New Roman" panose="02020603050405020304" pitchFamily="18" charset="0"/>
            </a:endParaRPr>
          </a:p>
        </p:txBody>
      </p:sp>
      <p:grpSp>
        <p:nvGrpSpPr>
          <p:cNvPr id="36" name="Group 21">
            <a:extLst>
              <a:ext uri="{FF2B5EF4-FFF2-40B4-BE49-F238E27FC236}">
                <a16:creationId xmlns:a16="http://schemas.microsoft.com/office/drawing/2014/main" id="{46E18F47-D411-4B9C-A665-A5AE38994661}"/>
              </a:ext>
            </a:extLst>
          </p:cNvPr>
          <p:cNvGrpSpPr>
            <a:grpSpLocks/>
          </p:cNvGrpSpPr>
          <p:nvPr/>
        </p:nvGrpSpPr>
        <p:grpSpPr bwMode="auto">
          <a:xfrm>
            <a:off x="6254" y="965437"/>
            <a:ext cx="12041747" cy="45719"/>
            <a:chOff x="240" y="543"/>
            <a:chExt cx="5298" cy="33"/>
          </a:xfrm>
        </p:grpSpPr>
        <p:sp>
          <p:nvSpPr>
            <p:cNvPr id="37" name="Line 7">
              <a:extLst>
                <a:ext uri="{FF2B5EF4-FFF2-40B4-BE49-F238E27FC236}">
                  <a16:creationId xmlns:a16="http://schemas.microsoft.com/office/drawing/2014/main" id="{A1276C98-3579-4C49-B592-DCD7E5BF098F}"/>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38" name="Line 8">
              <a:extLst>
                <a:ext uri="{FF2B5EF4-FFF2-40B4-BE49-F238E27FC236}">
                  <a16:creationId xmlns:a16="http://schemas.microsoft.com/office/drawing/2014/main" id="{D87B6BAA-CF43-4BF5-9D63-2DD04EE7A5AE}"/>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39" name="TextBox 38">
            <a:extLst>
              <a:ext uri="{FF2B5EF4-FFF2-40B4-BE49-F238E27FC236}">
                <a16:creationId xmlns:a16="http://schemas.microsoft.com/office/drawing/2014/main" id="{066FDC80-3AA6-40B1-B5D0-D434F6E53B1D}"/>
              </a:ext>
            </a:extLst>
          </p:cNvPr>
          <p:cNvSpPr txBox="1"/>
          <p:nvPr/>
        </p:nvSpPr>
        <p:spPr>
          <a:xfrm>
            <a:off x="-18730" y="291335"/>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83153313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Shape 34">
            <a:extLst>
              <a:ext uri="{FF2B5EF4-FFF2-40B4-BE49-F238E27FC236}">
                <a16:creationId xmlns:a16="http://schemas.microsoft.com/office/drawing/2014/main" id="{64F114B5-BF08-46FB-880A-2EB8C212F8E7}"/>
              </a:ext>
            </a:extLst>
          </p:cNvPr>
          <p:cNvSpPr/>
          <p:nvPr/>
        </p:nvSpPr>
        <p:spPr>
          <a:xfrm>
            <a:off x="2" y="0"/>
            <a:ext cx="2157640" cy="6858000"/>
          </a:xfrm>
          <a:custGeom>
            <a:avLst/>
            <a:gdLst>
              <a:gd name="connsiteX0" fmla="*/ 0 w 4868173"/>
              <a:gd name="connsiteY0" fmla="*/ 0 h 6858000"/>
              <a:gd name="connsiteX1" fmla="*/ 4868173 w 4868173"/>
              <a:gd name="connsiteY1" fmla="*/ 0 h 6858000"/>
              <a:gd name="connsiteX2" fmla="*/ 2126832 w 4868173"/>
              <a:gd name="connsiteY2" fmla="*/ 6858000 h 6858000"/>
              <a:gd name="connsiteX3" fmla="*/ 0 w 486817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868173" h="6858000">
                <a:moveTo>
                  <a:pt x="0" y="0"/>
                </a:moveTo>
                <a:lnTo>
                  <a:pt x="4868173" y="0"/>
                </a:lnTo>
                <a:lnTo>
                  <a:pt x="2126832" y="6858000"/>
                </a:lnTo>
                <a:lnTo>
                  <a:pt x="0" y="6858000"/>
                </a:lnTo>
                <a:close/>
              </a:path>
            </a:pathLst>
          </a:cu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TextBox 6"/>
          <p:cNvSpPr txBox="1"/>
          <p:nvPr/>
        </p:nvSpPr>
        <p:spPr>
          <a:xfrm>
            <a:off x="1678594" y="3431469"/>
            <a:ext cx="958096" cy="400110"/>
          </a:xfrm>
          <a:prstGeom prst="rect">
            <a:avLst/>
          </a:prstGeom>
          <a:noFill/>
        </p:spPr>
        <p:txBody>
          <a:bodyPr wrap="square" lIns="108000" rIns="108000"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0066"/>
                </a:solidFill>
                <a:effectLst/>
                <a:uLnTx/>
                <a:uFillTx/>
                <a:latin typeface="Arial"/>
                <a:ea typeface="Arial Unicode MS"/>
                <a:cs typeface="Arial" pitchFamily="34" charset="0"/>
              </a:rPr>
              <a:t>01</a:t>
            </a:r>
            <a:endParaRPr kumimoji="0" lang="ko-KR" altLang="en-US" sz="2000" b="1" i="0" u="none" strike="noStrike" kern="1200" cap="none" spc="0" normalizeH="0" baseline="0" noProof="0" dirty="0">
              <a:ln>
                <a:noFill/>
              </a:ln>
              <a:solidFill>
                <a:srgbClr val="FF0066"/>
              </a:solidFill>
              <a:effectLst/>
              <a:uLnTx/>
              <a:uFillTx/>
              <a:latin typeface="Arial"/>
              <a:ea typeface="Arial Unicode MS"/>
              <a:cs typeface="Arial" pitchFamily="34" charset="0"/>
            </a:endParaRPr>
          </a:p>
        </p:txBody>
      </p:sp>
      <p:sp>
        <p:nvSpPr>
          <p:cNvPr id="40" name="TextBox 39">
            <a:extLst>
              <a:ext uri="{FF2B5EF4-FFF2-40B4-BE49-F238E27FC236}">
                <a16:creationId xmlns:a16="http://schemas.microsoft.com/office/drawing/2014/main" id="{97006DBC-DF5A-4E9E-9BF8-2CEF49917F1C}"/>
              </a:ext>
            </a:extLst>
          </p:cNvPr>
          <p:cNvSpPr txBox="1"/>
          <p:nvPr/>
        </p:nvSpPr>
        <p:spPr>
          <a:xfrm>
            <a:off x="1620921" y="4208006"/>
            <a:ext cx="958096" cy="400110"/>
          </a:xfrm>
          <a:prstGeom prst="rect">
            <a:avLst/>
          </a:prstGeom>
          <a:noFill/>
        </p:spPr>
        <p:txBody>
          <a:bodyPr wrap="square" lIns="108000" rIns="108000"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0066"/>
                </a:solidFill>
                <a:effectLst/>
                <a:uLnTx/>
                <a:uFillTx/>
                <a:latin typeface="Arial"/>
                <a:ea typeface="Arial Unicode MS"/>
                <a:cs typeface="Arial" pitchFamily="34" charset="0"/>
              </a:rPr>
              <a:t>02</a:t>
            </a:r>
            <a:endParaRPr kumimoji="0" lang="ko-KR" altLang="en-US" sz="2000" b="1" i="0" u="none" strike="noStrike" kern="1200" cap="none" spc="0" normalizeH="0" baseline="0" noProof="0" dirty="0">
              <a:ln>
                <a:noFill/>
              </a:ln>
              <a:solidFill>
                <a:srgbClr val="FF0066"/>
              </a:solidFill>
              <a:effectLst/>
              <a:uLnTx/>
              <a:uFillTx/>
              <a:latin typeface="Arial"/>
              <a:ea typeface="Arial Unicode MS"/>
              <a:cs typeface="Arial" pitchFamily="34" charset="0"/>
            </a:endParaRPr>
          </a:p>
        </p:txBody>
      </p:sp>
      <p:sp>
        <p:nvSpPr>
          <p:cNvPr id="48" name="TextBox 47">
            <a:extLst>
              <a:ext uri="{FF2B5EF4-FFF2-40B4-BE49-F238E27FC236}">
                <a16:creationId xmlns:a16="http://schemas.microsoft.com/office/drawing/2014/main" id="{78CBDD7A-B997-4592-BC53-8B38F7A8DB3C}"/>
              </a:ext>
            </a:extLst>
          </p:cNvPr>
          <p:cNvSpPr txBox="1"/>
          <p:nvPr/>
        </p:nvSpPr>
        <p:spPr>
          <a:xfrm>
            <a:off x="1625918" y="5066241"/>
            <a:ext cx="958096" cy="400110"/>
          </a:xfrm>
          <a:prstGeom prst="rect">
            <a:avLst/>
          </a:prstGeom>
          <a:noFill/>
        </p:spPr>
        <p:txBody>
          <a:bodyPr wrap="square" lIns="108000" rIns="108000"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0066"/>
                </a:solidFill>
                <a:effectLst/>
                <a:uLnTx/>
                <a:uFillTx/>
                <a:latin typeface="Arial"/>
                <a:ea typeface="Arial Unicode MS"/>
                <a:cs typeface="Arial" pitchFamily="34" charset="0"/>
              </a:rPr>
              <a:t>03</a:t>
            </a:r>
            <a:endParaRPr kumimoji="0" lang="ko-KR" altLang="en-US" sz="2000" b="1" i="0" u="none" strike="noStrike" kern="1200" cap="none" spc="0" normalizeH="0" baseline="0" noProof="0" dirty="0">
              <a:ln>
                <a:noFill/>
              </a:ln>
              <a:solidFill>
                <a:srgbClr val="FF0066"/>
              </a:solidFill>
              <a:effectLst/>
              <a:uLnTx/>
              <a:uFillTx/>
              <a:latin typeface="Arial"/>
              <a:ea typeface="Arial Unicode MS"/>
              <a:cs typeface="Arial" pitchFamily="34" charset="0"/>
            </a:endParaRPr>
          </a:p>
        </p:txBody>
      </p:sp>
      <p:sp>
        <p:nvSpPr>
          <p:cNvPr id="52" name="TextBox 51">
            <a:extLst>
              <a:ext uri="{FF2B5EF4-FFF2-40B4-BE49-F238E27FC236}">
                <a16:creationId xmlns:a16="http://schemas.microsoft.com/office/drawing/2014/main" id="{B47E03FC-FBD7-46D9-B960-27230C6FFAD6}"/>
              </a:ext>
            </a:extLst>
          </p:cNvPr>
          <p:cNvSpPr txBox="1"/>
          <p:nvPr/>
        </p:nvSpPr>
        <p:spPr>
          <a:xfrm>
            <a:off x="1625918" y="5837033"/>
            <a:ext cx="958096" cy="400110"/>
          </a:xfrm>
          <a:prstGeom prst="rect">
            <a:avLst/>
          </a:prstGeom>
          <a:noFill/>
        </p:spPr>
        <p:txBody>
          <a:bodyPr wrap="square" lIns="108000" rIns="108000"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0066"/>
                </a:solidFill>
                <a:effectLst/>
                <a:uLnTx/>
                <a:uFillTx/>
                <a:latin typeface="Arial"/>
                <a:ea typeface="Arial Unicode MS"/>
                <a:cs typeface="Arial" pitchFamily="34" charset="0"/>
              </a:rPr>
              <a:t>04</a:t>
            </a:r>
            <a:endParaRPr kumimoji="0" lang="ko-KR" altLang="en-US" sz="2000" b="1" i="0" u="none" strike="noStrike" kern="1200" cap="none" spc="0" normalizeH="0" baseline="0" noProof="0" dirty="0">
              <a:ln>
                <a:noFill/>
              </a:ln>
              <a:solidFill>
                <a:srgbClr val="FF0066"/>
              </a:solidFill>
              <a:effectLst/>
              <a:uLnTx/>
              <a:uFillTx/>
              <a:latin typeface="Arial"/>
              <a:ea typeface="Arial Unicode MS"/>
              <a:cs typeface="Arial" pitchFamily="34" charset="0"/>
            </a:endParaRPr>
          </a:p>
        </p:txBody>
      </p:sp>
      <p:sp>
        <p:nvSpPr>
          <p:cNvPr id="3" name="Rectangle 2"/>
          <p:cNvSpPr/>
          <p:nvPr/>
        </p:nvSpPr>
        <p:spPr>
          <a:xfrm>
            <a:off x="3818917" y="2869059"/>
            <a:ext cx="2048484" cy="461665"/>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8000"/>
                </a:solidFill>
                <a:effectLst/>
                <a:uLnTx/>
                <a:uFillTx/>
                <a:latin typeface="Arial"/>
                <a:ea typeface="Calibri" panose="020F0502020204030204" pitchFamily="34" charset="0"/>
                <a:cs typeface="+mn-cs"/>
              </a:rPr>
              <a:t>-</a:t>
            </a:r>
            <a:r>
              <a:rPr kumimoji="0" lang="en-US" sz="2400" b="1" i="0" u="none" strike="noStrike" kern="1200" cap="none" spc="0" normalizeH="0" baseline="0" noProof="0" dirty="0">
                <a:ln>
                  <a:noFill/>
                </a:ln>
                <a:solidFill>
                  <a:srgbClr val="993300"/>
                </a:solidFill>
                <a:effectLst/>
                <a:uLnTx/>
                <a:uFillTx/>
                <a:latin typeface="Arial"/>
                <a:ea typeface="Calibri" panose="020F0502020204030204" pitchFamily="34" charset="0"/>
                <a:cs typeface="+mn-cs"/>
              </a:rPr>
              <a:t> </a:t>
            </a:r>
            <a:r>
              <a:rPr kumimoji="0" lang="en-US" sz="2400" b="1" i="0" strike="noStrike" kern="1200" cap="none" spc="0" normalizeH="0" baseline="0" noProof="0" dirty="0">
                <a:ln>
                  <a:noFill/>
                </a:ln>
                <a:solidFill>
                  <a:srgbClr val="008000"/>
                </a:solidFill>
                <a:effectLst/>
                <a:uLnTx/>
                <a:uFillTx/>
                <a:latin typeface="Arial"/>
                <a:ea typeface="Calibri" panose="020F0502020204030204" pitchFamily="34" charset="0"/>
                <a:cs typeface="+mn-cs"/>
              </a:rPr>
              <a:t>1921- 1923: </a:t>
            </a:r>
            <a:endParaRPr kumimoji="0" lang="en-US" sz="2400" b="1" i="0" strike="noStrike" kern="1200" cap="none" spc="0" normalizeH="0" baseline="0" noProof="0" dirty="0">
              <a:ln>
                <a:noFill/>
              </a:ln>
              <a:solidFill>
                <a:srgbClr val="008000"/>
              </a:solidFill>
              <a:effectLst/>
              <a:uLnTx/>
              <a:uFillTx/>
              <a:latin typeface="Arial"/>
              <a:ea typeface="Arial Unicode MS"/>
              <a:cs typeface="+mn-cs"/>
            </a:endParaRPr>
          </a:p>
        </p:txBody>
      </p:sp>
      <p:sp>
        <p:nvSpPr>
          <p:cNvPr id="4" name="Rectangle 3"/>
          <p:cNvSpPr/>
          <p:nvPr/>
        </p:nvSpPr>
        <p:spPr>
          <a:xfrm>
            <a:off x="2376800" y="3432690"/>
            <a:ext cx="5640128" cy="707886"/>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Nguyễn</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Ái</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Quốc</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hoạt</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động</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ở </a:t>
            </a:r>
            <a:r>
              <a:rPr kumimoji="0" lang="en-US" sz="2000" b="1" i="0" u="none" strike="noStrike" kern="1200" cap="none" spc="0" normalizeH="0" baseline="0" noProof="0" dirty="0" err="1">
                <a:ln>
                  <a:noFill/>
                </a:ln>
                <a:solidFill>
                  <a:srgbClr val="FF0000"/>
                </a:solidFill>
                <a:effectLst/>
                <a:uLnTx/>
                <a:uFillTx/>
                <a:latin typeface="Arial"/>
                <a:ea typeface="Calibri" panose="020F0502020204030204" pitchFamily="34" charset="0"/>
                <a:cs typeface="+mn-cs"/>
              </a:rPr>
              <a:t>Đảng</a:t>
            </a:r>
            <a:r>
              <a:rPr kumimoji="0" lang="en-US" sz="2000" b="1" i="0" u="none" strike="noStrike" kern="1200" cap="none" spc="0" normalizeH="0" baseline="0" noProof="0" dirty="0">
                <a:ln>
                  <a:noFill/>
                </a:ln>
                <a:solidFill>
                  <a:srgbClr val="FF0000"/>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FF0000"/>
                </a:solidFill>
                <a:effectLst/>
                <a:uLnTx/>
                <a:uFillTx/>
                <a:latin typeface="Arial"/>
                <a:ea typeface="Calibri" panose="020F0502020204030204" pitchFamily="34" charset="0"/>
                <a:cs typeface="+mn-cs"/>
              </a:rPr>
              <a:t>Cộng</a:t>
            </a:r>
            <a:r>
              <a:rPr kumimoji="0" lang="en-US" sz="2000" b="1" i="0" u="none" strike="noStrike" kern="1200" cap="none" spc="0" normalizeH="0" baseline="0" noProof="0" dirty="0">
                <a:ln>
                  <a:noFill/>
                </a:ln>
                <a:solidFill>
                  <a:srgbClr val="FF0000"/>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FF0000"/>
                </a:solidFill>
                <a:effectLst/>
                <a:uLnTx/>
                <a:uFillTx/>
                <a:latin typeface="Arial"/>
                <a:ea typeface="Calibri" panose="020F0502020204030204" pitchFamily="34" charset="0"/>
                <a:cs typeface="+mn-cs"/>
              </a:rPr>
              <a:t>sản</a:t>
            </a:r>
            <a:r>
              <a:rPr kumimoji="0" lang="en-US" sz="2000" b="1" i="0" u="none" strike="noStrike" kern="1200" cap="none" spc="0" normalizeH="0" baseline="0" noProof="0" dirty="0">
                <a:ln>
                  <a:noFill/>
                </a:ln>
                <a:solidFill>
                  <a:srgbClr val="FF0000"/>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FF0000"/>
                </a:solidFill>
                <a:effectLst/>
                <a:uLnTx/>
                <a:uFillTx/>
                <a:latin typeface="Arial"/>
                <a:ea typeface="Calibri" panose="020F0502020204030204" pitchFamily="34" charset="0"/>
                <a:cs typeface="+mn-cs"/>
              </a:rPr>
              <a:t>Pháp</a:t>
            </a:r>
            <a:endParaRPr kumimoji="0" lang="en-US" sz="20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5" name="Rectangle 4"/>
          <p:cNvSpPr/>
          <p:nvPr/>
        </p:nvSpPr>
        <p:spPr>
          <a:xfrm>
            <a:off x="2459607" y="4285495"/>
            <a:ext cx="2319866" cy="400110"/>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Tham</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gia</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C00000"/>
                </a:solidFill>
                <a:effectLst/>
                <a:uLnTx/>
                <a:uFillTx/>
                <a:latin typeface="Arial"/>
                <a:ea typeface="Calibri" panose="020F0502020204030204" pitchFamily="34" charset="0"/>
                <a:cs typeface="+mn-cs"/>
              </a:rPr>
              <a:t>Đại</a:t>
            </a:r>
            <a:r>
              <a:rPr kumimoji="0" lang="en-US" sz="2000" b="1" i="0" u="none" strike="noStrike" kern="1200" cap="none" spc="0" normalizeH="0" baseline="0" noProof="0" dirty="0">
                <a:ln>
                  <a:noFill/>
                </a:ln>
                <a:solidFill>
                  <a:srgbClr val="C00000"/>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C00000"/>
                </a:solidFill>
                <a:effectLst/>
                <a:uLnTx/>
                <a:uFillTx/>
                <a:latin typeface="Arial"/>
                <a:ea typeface="Calibri" panose="020F0502020204030204" pitchFamily="34" charset="0"/>
                <a:cs typeface="+mn-cs"/>
              </a:rPr>
              <a:t>hội</a:t>
            </a:r>
            <a:r>
              <a:rPr kumimoji="0" lang="en-US" sz="2000" b="1" i="0" u="none" strike="noStrike" kern="1200" cap="none" spc="0" normalizeH="0" baseline="0" noProof="0" dirty="0">
                <a:ln>
                  <a:noFill/>
                </a:ln>
                <a:solidFill>
                  <a:srgbClr val="C00000"/>
                </a:solidFill>
                <a:effectLst/>
                <a:uLnTx/>
                <a:uFillTx/>
                <a:latin typeface="Arial"/>
                <a:ea typeface="Calibri" panose="020F0502020204030204" pitchFamily="34" charset="0"/>
                <a:cs typeface="+mn-cs"/>
              </a:rPr>
              <a:t> I</a:t>
            </a:r>
            <a:endParaRPr kumimoji="0" lang="en-US" sz="2000" b="1" i="0" u="none" strike="noStrike" kern="1200" cap="none" spc="0" normalizeH="0" baseline="0" noProof="0" dirty="0">
              <a:ln>
                <a:noFill/>
              </a:ln>
              <a:solidFill>
                <a:srgbClr val="C00000"/>
              </a:solidFill>
              <a:effectLst/>
              <a:uLnTx/>
              <a:uFillTx/>
              <a:latin typeface="Arial"/>
              <a:ea typeface="Arial Unicode MS"/>
              <a:cs typeface="+mn-cs"/>
            </a:endParaRPr>
          </a:p>
        </p:txBody>
      </p:sp>
      <p:sp>
        <p:nvSpPr>
          <p:cNvPr id="6" name="Rectangle 5"/>
          <p:cNvSpPr/>
          <p:nvPr/>
        </p:nvSpPr>
        <p:spPr>
          <a:xfrm>
            <a:off x="2376800" y="5147085"/>
            <a:ext cx="5543489" cy="40011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Tham</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gia</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008000"/>
                </a:solidFill>
                <a:effectLst/>
                <a:uLnTx/>
                <a:uFillTx/>
                <a:latin typeface="Arial"/>
                <a:ea typeface="Calibri" panose="020F0502020204030204" pitchFamily="34" charset="0"/>
                <a:cs typeface="+mn-cs"/>
              </a:rPr>
              <a:t>Đại</a:t>
            </a:r>
            <a:r>
              <a:rPr kumimoji="0" lang="en-US" sz="2000" b="1" i="0" u="none" strike="noStrike" kern="1200" cap="none" spc="0" normalizeH="0" baseline="0" noProof="0" dirty="0">
                <a:ln>
                  <a:noFill/>
                </a:ln>
                <a:solidFill>
                  <a:srgbClr val="008000"/>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008000"/>
                </a:solidFill>
                <a:effectLst/>
                <a:uLnTx/>
                <a:uFillTx/>
                <a:latin typeface="Arial"/>
                <a:ea typeface="Calibri" panose="020F0502020204030204" pitchFamily="34" charset="0"/>
                <a:cs typeface="+mn-cs"/>
              </a:rPr>
              <a:t>hội</a:t>
            </a:r>
            <a:r>
              <a:rPr kumimoji="0" lang="en-US" sz="2000" b="1" i="0" u="none" strike="noStrike" kern="1200" cap="none" spc="0" normalizeH="0" baseline="0" noProof="0" dirty="0">
                <a:ln>
                  <a:noFill/>
                </a:ln>
                <a:solidFill>
                  <a:srgbClr val="008000"/>
                </a:solidFill>
                <a:effectLst/>
                <a:uLnTx/>
                <a:uFillTx/>
                <a:latin typeface="Arial"/>
                <a:ea typeface="Calibri" panose="020F0502020204030204" pitchFamily="34" charset="0"/>
                <a:cs typeface="+mn-cs"/>
              </a:rPr>
              <a:t> II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của</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Đảng</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cộng</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sản</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Pháp</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12" name="Rectangle 11"/>
          <p:cNvSpPr/>
          <p:nvPr/>
        </p:nvSpPr>
        <p:spPr>
          <a:xfrm>
            <a:off x="2280162" y="5899939"/>
            <a:ext cx="4323168"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Thành</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0" i="0" u="none" strike="noStrike" kern="1200" cap="none" spc="0" normalizeH="0" baseline="0" noProof="0" dirty="0" err="1">
                <a:ln>
                  <a:noFill/>
                </a:ln>
                <a:solidFill>
                  <a:srgbClr val="333399"/>
                </a:solidFill>
                <a:effectLst/>
                <a:uLnTx/>
                <a:uFillTx/>
                <a:latin typeface="Arial"/>
                <a:ea typeface="Calibri" panose="020F0502020204030204" pitchFamily="34" charset="0"/>
                <a:cs typeface="+mn-cs"/>
              </a:rPr>
              <a:t>lập</a:t>
            </a:r>
            <a:r>
              <a:rPr kumimoji="0" lang="en-US"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Hội</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liên</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hiệp</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các</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dân</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tộc</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thuộc</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r>
              <a:rPr kumimoji="0" lang="en-US" sz="2000" b="1" i="0" u="none" strike="noStrike" kern="1200" cap="none" spc="0" normalizeH="0" baseline="0" noProof="0" dirty="0" err="1">
                <a:ln>
                  <a:noFill/>
                </a:ln>
                <a:solidFill>
                  <a:srgbClr val="996633"/>
                </a:solidFill>
                <a:effectLst/>
                <a:uLnTx/>
                <a:uFillTx/>
                <a:latin typeface="Arial"/>
                <a:ea typeface="Calibri" panose="020F0502020204030204" pitchFamily="34" charset="0"/>
                <a:cs typeface="+mn-cs"/>
              </a:rPr>
              <a:t>địa</a:t>
            </a:r>
            <a:r>
              <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 </a:t>
            </a:r>
            <a:endParaRPr kumimoji="0" lang="en-US" sz="2000" b="1" i="0" u="none" strike="noStrike" kern="1200" cap="none" spc="0" normalizeH="0" baseline="0" noProof="0" dirty="0">
              <a:ln>
                <a:noFill/>
              </a:ln>
              <a:solidFill>
                <a:srgbClr val="996633"/>
              </a:solidFill>
              <a:effectLst/>
              <a:uLnTx/>
              <a:uFillTx/>
              <a:latin typeface="Arial"/>
              <a:ea typeface="Arial Unicode MS"/>
              <a:cs typeface="+mn-cs"/>
            </a:endParaRPr>
          </a:p>
        </p:txBody>
      </p:sp>
      <p:pic>
        <p:nvPicPr>
          <p:cNvPr id="41" name="Picture 2" descr="Image result for - 1921- 1923: Nguyễn Ái Quốc hoạt động ở Đảng Cộng Sản Pháp, tha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39448" y="3429000"/>
            <a:ext cx="3902298" cy="3284042"/>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2099968" y="1916151"/>
            <a:ext cx="9941777" cy="769441"/>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trình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Nguyễn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Ái</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Quốc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truyền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chủ</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nghĩa</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Mác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Lênin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và</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chuẩn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bị</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thành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lập</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Đảng</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(1921- 1930)</a:t>
            </a:r>
          </a:p>
        </p:txBody>
      </p:sp>
      <p:sp>
        <p:nvSpPr>
          <p:cNvPr id="19" name="Rectangle 18">
            <a:extLst>
              <a:ext uri="{FF2B5EF4-FFF2-40B4-BE49-F238E27FC236}">
                <a16:creationId xmlns:a16="http://schemas.microsoft.com/office/drawing/2014/main" id="{CD719E4B-4920-4121-BF74-0016F48C8DCA}"/>
              </a:ext>
            </a:extLst>
          </p:cNvPr>
          <p:cNvSpPr/>
          <p:nvPr/>
        </p:nvSpPr>
        <p:spPr>
          <a:xfrm>
            <a:off x="1784797" y="1077577"/>
            <a:ext cx="8305800" cy="830997"/>
          </a:xfrm>
          <a:prstGeom prst="rect">
            <a:avLst/>
          </a:prstGeom>
        </p:spPr>
        <p:txBody>
          <a:bodyPr wrap="square">
            <a:spAutoFit/>
          </a:bodyPr>
          <a:lstStyle/>
          <a:p>
            <a:pPr marL="457200" indent="457200" algn="ctr">
              <a:spcBef>
                <a:spcPts val="600"/>
              </a:spcBef>
              <a:spcAft>
                <a:spcPts val="600"/>
              </a:spcAft>
            </a:pPr>
            <a:r>
              <a:rPr lang="pl-PL" sz="2400" b="1" dirty="0">
                <a:solidFill>
                  <a:srgbClr val="3333CC"/>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3333CC"/>
              </a:solidFill>
              <a:effectLst/>
              <a:latin typeface="+mj-lt"/>
              <a:ea typeface="Times New Roman" panose="02020603050405020304" pitchFamily="18" charset="0"/>
              <a:cs typeface="Times New Roman" panose="02020603050405020304" pitchFamily="18" charset="0"/>
            </a:endParaRPr>
          </a:p>
        </p:txBody>
      </p:sp>
      <p:grpSp>
        <p:nvGrpSpPr>
          <p:cNvPr id="20" name="Group 21">
            <a:extLst>
              <a:ext uri="{FF2B5EF4-FFF2-40B4-BE49-F238E27FC236}">
                <a16:creationId xmlns:a16="http://schemas.microsoft.com/office/drawing/2014/main" id="{1D17AE3D-57A4-4EB6-8C30-A86A2D1BE0C3}"/>
              </a:ext>
            </a:extLst>
          </p:cNvPr>
          <p:cNvGrpSpPr>
            <a:grpSpLocks/>
          </p:cNvGrpSpPr>
          <p:nvPr/>
        </p:nvGrpSpPr>
        <p:grpSpPr bwMode="auto">
          <a:xfrm>
            <a:off x="2023229" y="802839"/>
            <a:ext cx="9444191" cy="85433"/>
            <a:chOff x="240" y="557"/>
            <a:chExt cx="5059" cy="20"/>
          </a:xfrm>
        </p:grpSpPr>
        <p:sp>
          <p:nvSpPr>
            <p:cNvPr id="21" name="Line 7">
              <a:extLst>
                <a:ext uri="{FF2B5EF4-FFF2-40B4-BE49-F238E27FC236}">
                  <a16:creationId xmlns:a16="http://schemas.microsoft.com/office/drawing/2014/main" id="{26366E0D-EBBC-4033-B6A7-33E9CF705FFC}"/>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22" name="Line 8">
              <a:extLst>
                <a:ext uri="{FF2B5EF4-FFF2-40B4-BE49-F238E27FC236}">
                  <a16:creationId xmlns:a16="http://schemas.microsoft.com/office/drawing/2014/main" id="{A818FE17-0D9A-4385-8C11-86106ACA7508}"/>
                </a:ext>
              </a:extLst>
            </p:cNvPr>
            <p:cNvSpPr>
              <a:spLocks noChangeShapeType="1"/>
            </p:cNvSpPr>
            <p:nvPr/>
          </p:nvSpPr>
          <p:spPr bwMode="auto">
            <a:xfrm>
              <a:off x="240" y="557"/>
              <a:ext cx="5059" cy="2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23" name="TextBox 22">
            <a:extLst>
              <a:ext uri="{FF2B5EF4-FFF2-40B4-BE49-F238E27FC236}">
                <a16:creationId xmlns:a16="http://schemas.microsoft.com/office/drawing/2014/main" id="{2362C197-EE6A-4188-9996-60A32D168B11}"/>
              </a:ext>
            </a:extLst>
          </p:cNvPr>
          <p:cNvSpPr txBox="1"/>
          <p:nvPr/>
        </p:nvSpPr>
        <p:spPr>
          <a:xfrm>
            <a:off x="2149638" y="275957"/>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01512140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298"/>
        <p:cNvGrpSpPr/>
        <p:nvPr/>
      </p:nvGrpSpPr>
      <p:grpSpPr>
        <a:xfrm>
          <a:off x="0" y="0"/>
          <a:ext cx="0" cy="0"/>
          <a:chOff x="0" y="0"/>
          <a:chExt cx="0" cy="0"/>
        </a:xfrm>
      </p:grpSpPr>
      <p:grpSp>
        <p:nvGrpSpPr>
          <p:cNvPr id="299" name="Shape 299"/>
          <p:cNvGrpSpPr/>
          <p:nvPr/>
        </p:nvGrpSpPr>
        <p:grpSpPr>
          <a:xfrm>
            <a:off x="3512335" y="965213"/>
            <a:ext cx="333876" cy="422249"/>
            <a:chOff x="584925" y="238125"/>
            <a:chExt cx="415200" cy="525100"/>
          </a:xfrm>
        </p:grpSpPr>
        <p:sp>
          <p:nvSpPr>
            <p:cNvPr id="300" name="Shape 300"/>
            <p:cNvSpPr/>
            <p:nvPr/>
          </p:nvSpPr>
          <p:spPr>
            <a:xfrm>
              <a:off x="621550" y="299175"/>
              <a:ext cx="378575" cy="464050"/>
            </a:xfrm>
            <a:custGeom>
              <a:avLst/>
              <a:gdLst/>
              <a:ahLst/>
              <a:cxnLst/>
              <a:rect l="0" t="0" r="0" b="0"/>
              <a:pathLst>
                <a:path w="15143" h="18562" extrusionOk="0">
                  <a:moveTo>
                    <a:pt x="14166" y="0"/>
                  </a:moveTo>
                  <a:lnTo>
                    <a:pt x="14166" y="16755"/>
                  </a:lnTo>
                  <a:lnTo>
                    <a:pt x="14141" y="16926"/>
                  </a:lnTo>
                  <a:lnTo>
                    <a:pt x="14093" y="17072"/>
                  </a:lnTo>
                  <a:lnTo>
                    <a:pt x="14044" y="17194"/>
                  </a:lnTo>
                  <a:lnTo>
                    <a:pt x="13946" y="17341"/>
                  </a:lnTo>
                  <a:lnTo>
                    <a:pt x="13824" y="17438"/>
                  </a:lnTo>
                  <a:lnTo>
                    <a:pt x="13677" y="17512"/>
                  </a:lnTo>
                  <a:lnTo>
                    <a:pt x="13531" y="17561"/>
                  </a:lnTo>
                  <a:lnTo>
                    <a:pt x="13384" y="17585"/>
                  </a:lnTo>
                  <a:lnTo>
                    <a:pt x="0" y="17585"/>
                  </a:lnTo>
                  <a:lnTo>
                    <a:pt x="0" y="17731"/>
                  </a:lnTo>
                  <a:lnTo>
                    <a:pt x="25" y="17902"/>
                  </a:lnTo>
                  <a:lnTo>
                    <a:pt x="74" y="18049"/>
                  </a:lnTo>
                  <a:lnTo>
                    <a:pt x="123" y="18171"/>
                  </a:lnTo>
                  <a:lnTo>
                    <a:pt x="220" y="18318"/>
                  </a:lnTo>
                  <a:lnTo>
                    <a:pt x="342" y="18415"/>
                  </a:lnTo>
                  <a:lnTo>
                    <a:pt x="489" y="18489"/>
                  </a:lnTo>
                  <a:lnTo>
                    <a:pt x="635" y="18537"/>
                  </a:lnTo>
                  <a:lnTo>
                    <a:pt x="782" y="18562"/>
                  </a:lnTo>
                  <a:lnTo>
                    <a:pt x="14361" y="18562"/>
                  </a:lnTo>
                  <a:lnTo>
                    <a:pt x="14508" y="18537"/>
                  </a:lnTo>
                  <a:lnTo>
                    <a:pt x="14654" y="18489"/>
                  </a:lnTo>
                  <a:lnTo>
                    <a:pt x="14801" y="18415"/>
                  </a:lnTo>
                  <a:lnTo>
                    <a:pt x="14923" y="18318"/>
                  </a:lnTo>
                  <a:lnTo>
                    <a:pt x="15021" y="18171"/>
                  </a:lnTo>
                  <a:lnTo>
                    <a:pt x="15069" y="18049"/>
                  </a:lnTo>
                  <a:lnTo>
                    <a:pt x="15118" y="17902"/>
                  </a:lnTo>
                  <a:lnTo>
                    <a:pt x="15143" y="17731"/>
                  </a:lnTo>
                  <a:lnTo>
                    <a:pt x="15143" y="733"/>
                  </a:lnTo>
                  <a:lnTo>
                    <a:pt x="15118" y="586"/>
                  </a:lnTo>
                  <a:lnTo>
                    <a:pt x="15069" y="440"/>
                  </a:lnTo>
                  <a:lnTo>
                    <a:pt x="15021" y="318"/>
                  </a:lnTo>
                  <a:lnTo>
                    <a:pt x="14923" y="196"/>
                  </a:lnTo>
                  <a:lnTo>
                    <a:pt x="14801" y="122"/>
                  </a:lnTo>
                  <a:lnTo>
                    <a:pt x="14654" y="49"/>
                  </a:lnTo>
                  <a:lnTo>
                    <a:pt x="14508" y="25"/>
                  </a:lnTo>
                  <a:lnTo>
                    <a:pt x="1436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1" name="Shape 301"/>
            <p:cNvSpPr/>
            <p:nvPr/>
          </p:nvSpPr>
          <p:spPr>
            <a:xfrm>
              <a:off x="633750" y="238125"/>
              <a:ext cx="29350" cy="63500"/>
            </a:xfrm>
            <a:custGeom>
              <a:avLst/>
              <a:gdLst/>
              <a:ahLst/>
              <a:cxnLst/>
              <a:rect l="0" t="0" r="0" b="0"/>
              <a:pathLst>
                <a:path w="1174" h="2540" extrusionOk="0">
                  <a:moveTo>
                    <a:pt x="392" y="0"/>
                  </a:moveTo>
                  <a:lnTo>
                    <a:pt x="294" y="49"/>
                  </a:lnTo>
                  <a:lnTo>
                    <a:pt x="221" y="73"/>
                  </a:lnTo>
                  <a:lnTo>
                    <a:pt x="147" y="147"/>
                  </a:lnTo>
                  <a:lnTo>
                    <a:pt x="74" y="220"/>
                  </a:lnTo>
                  <a:lnTo>
                    <a:pt x="50" y="293"/>
                  </a:lnTo>
                  <a:lnTo>
                    <a:pt x="1" y="391"/>
                  </a:lnTo>
                  <a:lnTo>
                    <a:pt x="1" y="488"/>
                  </a:lnTo>
                  <a:lnTo>
                    <a:pt x="1" y="2052"/>
                  </a:lnTo>
                  <a:lnTo>
                    <a:pt x="1" y="2149"/>
                  </a:lnTo>
                  <a:lnTo>
                    <a:pt x="50" y="2247"/>
                  </a:lnTo>
                  <a:lnTo>
                    <a:pt x="74" y="2320"/>
                  </a:lnTo>
                  <a:lnTo>
                    <a:pt x="147" y="2393"/>
                  </a:lnTo>
                  <a:lnTo>
                    <a:pt x="221" y="2467"/>
                  </a:lnTo>
                  <a:lnTo>
                    <a:pt x="294" y="2491"/>
                  </a:lnTo>
                  <a:lnTo>
                    <a:pt x="392" y="2540"/>
                  </a:lnTo>
                  <a:lnTo>
                    <a:pt x="782"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2" name="Shape 302"/>
            <p:cNvSpPr/>
            <p:nvPr/>
          </p:nvSpPr>
          <p:spPr>
            <a:xfrm>
              <a:off x="716800" y="238125"/>
              <a:ext cx="29325" cy="63500"/>
            </a:xfrm>
            <a:custGeom>
              <a:avLst/>
              <a:gdLst/>
              <a:ahLst/>
              <a:cxnLst/>
              <a:rect l="0" t="0" r="0" b="0"/>
              <a:pathLst>
                <a:path w="1173" h="2540" extrusionOk="0">
                  <a:moveTo>
                    <a:pt x="391" y="0"/>
                  </a:moveTo>
                  <a:lnTo>
                    <a:pt x="294" y="49"/>
                  </a:lnTo>
                  <a:lnTo>
                    <a:pt x="220" y="73"/>
                  </a:lnTo>
                  <a:lnTo>
                    <a:pt x="147" y="147"/>
                  </a:lnTo>
                  <a:lnTo>
                    <a:pt x="74" y="220"/>
                  </a:lnTo>
                  <a:lnTo>
                    <a:pt x="49" y="293"/>
                  </a:lnTo>
                  <a:lnTo>
                    <a:pt x="0" y="391"/>
                  </a:lnTo>
                  <a:lnTo>
                    <a:pt x="0" y="488"/>
                  </a:lnTo>
                  <a:lnTo>
                    <a:pt x="0" y="2052"/>
                  </a:lnTo>
                  <a:lnTo>
                    <a:pt x="0" y="2149"/>
                  </a:lnTo>
                  <a:lnTo>
                    <a:pt x="49" y="2247"/>
                  </a:lnTo>
                  <a:lnTo>
                    <a:pt x="74" y="2320"/>
                  </a:lnTo>
                  <a:lnTo>
                    <a:pt x="147" y="2393"/>
                  </a:lnTo>
                  <a:lnTo>
                    <a:pt x="220" y="2467"/>
                  </a:lnTo>
                  <a:lnTo>
                    <a:pt x="294" y="2491"/>
                  </a:lnTo>
                  <a:lnTo>
                    <a:pt x="391" y="2540"/>
                  </a:lnTo>
                  <a:lnTo>
                    <a:pt x="782" y="2540"/>
                  </a:lnTo>
                  <a:lnTo>
                    <a:pt x="880" y="2491"/>
                  </a:lnTo>
                  <a:lnTo>
                    <a:pt x="953" y="2467"/>
                  </a:lnTo>
                  <a:lnTo>
                    <a:pt x="1026" y="2393"/>
                  </a:lnTo>
                  <a:lnTo>
                    <a:pt x="1099" y="2320"/>
                  </a:lnTo>
                  <a:lnTo>
                    <a:pt x="1124" y="2247"/>
                  </a:lnTo>
                  <a:lnTo>
                    <a:pt x="1173" y="2149"/>
                  </a:lnTo>
                  <a:lnTo>
                    <a:pt x="1173" y="2052"/>
                  </a:lnTo>
                  <a:lnTo>
                    <a:pt x="1173" y="488"/>
                  </a:lnTo>
                  <a:lnTo>
                    <a:pt x="1173" y="391"/>
                  </a:lnTo>
                  <a:lnTo>
                    <a:pt x="1124" y="293"/>
                  </a:lnTo>
                  <a:lnTo>
                    <a:pt x="1099" y="220"/>
                  </a:lnTo>
                  <a:lnTo>
                    <a:pt x="1026" y="147"/>
                  </a:lnTo>
                  <a:lnTo>
                    <a:pt x="953" y="73"/>
                  </a:lnTo>
                  <a:lnTo>
                    <a:pt x="880" y="49"/>
                  </a:lnTo>
                  <a:lnTo>
                    <a:pt x="78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3" name="Shape 303"/>
            <p:cNvSpPr/>
            <p:nvPr/>
          </p:nvSpPr>
          <p:spPr>
            <a:xfrm>
              <a:off x="799825" y="238125"/>
              <a:ext cx="29350" cy="63500"/>
            </a:xfrm>
            <a:custGeom>
              <a:avLst/>
              <a:gdLst/>
              <a:ahLst/>
              <a:cxnLst/>
              <a:rect l="0" t="0" r="0" b="0"/>
              <a:pathLst>
                <a:path w="1174" h="2540" extrusionOk="0">
                  <a:moveTo>
                    <a:pt x="392" y="0"/>
                  </a:moveTo>
                  <a:lnTo>
                    <a:pt x="294" y="49"/>
                  </a:lnTo>
                  <a:lnTo>
                    <a:pt x="221" y="73"/>
                  </a:lnTo>
                  <a:lnTo>
                    <a:pt x="148" y="147"/>
                  </a:lnTo>
                  <a:lnTo>
                    <a:pt x="74" y="220"/>
                  </a:lnTo>
                  <a:lnTo>
                    <a:pt x="50" y="293"/>
                  </a:lnTo>
                  <a:lnTo>
                    <a:pt x="1" y="391"/>
                  </a:lnTo>
                  <a:lnTo>
                    <a:pt x="1" y="488"/>
                  </a:lnTo>
                  <a:lnTo>
                    <a:pt x="1" y="2052"/>
                  </a:lnTo>
                  <a:lnTo>
                    <a:pt x="1" y="2149"/>
                  </a:lnTo>
                  <a:lnTo>
                    <a:pt x="50" y="2247"/>
                  </a:lnTo>
                  <a:lnTo>
                    <a:pt x="74" y="2320"/>
                  </a:lnTo>
                  <a:lnTo>
                    <a:pt x="148" y="2393"/>
                  </a:lnTo>
                  <a:lnTo>
                    <a:pt x="221" y="2467"/>
                  </a:lnTo>
                  <a:lnTo>
                    <a:pt x="294" y="2491"/>
                  </a:lnTo>
                  <a:lnTo>
                    <a:pt x="392" y="2540"/>
                  </a:lnTo>
                  <a:lnTo>
                    <a:pt x="783"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3"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4" name="Shape 304"/>
            <p:cNvSpPr/>
            <p:nvPr/>
          </p:nvSpPr>
          <p:spPr>
            <a:xfrm>
              <a:off x="882875" y="238125"/>
              <a:ext cx="29325" cy="63500"/>
            </a:xfrm>
            <a:custGeom>
              <a:avLst/>
              <a:gdLst/>
              <a:ahLst/>
              <a:cxnLst/>
              <a:rect l="0" t="0" r="0" b="0"/>
              <a:pathLst>
                <a:path w="1173" h="2540" extrusionOk="0">
                  <a:moveTo>
                    <a:pt x="391" y="0"/>
                  </a:moveTo>
                  <a:lnTo>
                    <a:pt x="294" y="49"/>
                  </a:lnTo>
                  <a:lnTo>
                    <a:pt x="220" y="73"/>
                  </a:lnTo>
                  <a:lnTo>
                    <a:pt x="147" y="147"/>
                  </a:lnTo>
                  <a:lnTo>
                    <a:pt x="74" y="220"/>
                  </a:lnTo>
                  <a:lnTo>
                    <a:pt x="49" y="293"/>
                  </a:lnTo>
                  <a:lnTo>
                    <a:pt x="1" y="391"/>
                  </a:lnTo>
                  <a:lnTo>
                    <a:pt x="1" y="488"/>
                  </a:lnTo>
                  <a:lnTo>
                    <a:pt x="1" y="2052"/>
                  </a:lnTo>
                  <a:lnTo>
                    <a:pt x="1" y="2149"/>
                  </a:lnTo>
                  <a:lnTo>
                    <a:pt x="49" y="2247"/>
                  </a:lnTo>
                  <a:lnTo>
                    <a:pt x="74" y="2320"/>
                  </a:lnTo>
                  <a:lnTo>
                    <a:pt x="147" y="2393"/>
                  </a:lnTo>
                  <a:lnTo>
                    <a:pt x="220" y="2467"/>
                  </a:lnTo>
                  <a:lnTo>
                    <a:pt x="294" y="2491"/>
                  </a:lnTo>
                  <a:lnTo>
                    <a:pt x="391" y="2540"/>
                  </a:lnTo>
                  <a:lnTo>
                    <a:pt x="782" y="2540"/>
                  </a:lnTo>
                  <a:lnTo>
                    <a:pt x="880" y="2491"/>
                  </a:lnTo>
                  <a:lnTo>
                    <a:pt x="953" y="2467"/>
                  </a:lnTo>
                  <a:lnTo>
                    <a:pt x="1026" y="2393"/>
                  </a:lnTo>
                  <a:lnTo>
                    <a:pt x="1100" y="2320"/>
                  </a:lnTo>
                  <a:lnTo>
                    <a:pt x="1124" y="2247"/>
                  </a:lnTo>
                  <a:lnTo>
                    <a:pt x="1173" y="2149"/>
                  </a:lnTo>
                  <a:lnTo>
                    <a:pt x="1173" y="2052"/>
                  </a:lnTo>
                  <a:lnTo>
                    <a:pt x="1173" y="488"/>
                  </a:lnTo>
                  <a:lnTo>
                    <a:pt x="1173" y="391"/>
                  </a:lnTo>
                  <a:lnTo>
                    <a:pt x="1124" y="293"/>
                  </a:lnTo>
                  <a:lnTo>
                    <a:pt x="1100" y="220"/>
                  </a:lnTo>
                  <a:lnTo>
                    <a:pt x="1026" y="147"/>
                  </a:lnTo>
                  <a:lnTo>
                    <a:pt x="953" y="73"/>
                  </a:lnTo>
                  <a:lnTo>
                    <a:pt x="880" y="49"/>
                  </a:lnTo>
                  <a:lnTo>
                    <a:pt x="78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5" name="Shape 305"/>
            <p:cNvSpPr/>
            <p:nvPr/>
          </p:nvSpPr>
          <p:spPr>
            <a:xfrm>
              <a:off x="584925" y="261325"/>
              <a:ext cx="378575" cy="464050"/>
            </a:xfrm>
            <a:custGeom>
              <a:avLst/>
              <a:gdLst/>
              <a:ahLst/>
              <a:cxnLst/>
              <a:rect l="0" t="0" r="0" b="0"/>
              <a:pathLst>
                <a:path w="15143" h="18562" extrusionOk="0">
                  <a:moveTo>
                    <a:pt x="2540" y="171"/>
                  </a:moveTo>
                  <a:lnTo>
                    <a:pt x="2711" y="195"/>
                  </a:lnTo>
                  <a:lnTo>
                    <a:pt x="2882" y="244"/>
                  </a:lnTo>
                  <a:lnTo>
                    <a:pt x="3053" y="318"/>
                  </a:lnTo>
                  <a:lnTo>
                    <a:pt x="3175" y="440"/>
                  </a:lnTo>
                  <a:lnTo>
                    <a:pt x="3297" y="562"/>
                  </a:lnTo>
                  <a:lnTo>
                    <a:pt x="3370" y="733"/>
                  </a:lnTo>
                  <a:lnTo>
                    <a:pt x="3419" y="904"/>
                  </a:lnTo>
                  <a:lnTo>
                    <a:pt x="3444" y="1075"/>
                  </a:lnTo>
                  <a:lnTo>
                    <a:pt x="3419" y="1246"/>
                  </a:lnTo>
                  <a:lnTo>
                    <a:pt x="3370" y="1417"/>
                  </a:lnTo>
                  <a:lnTo>
                    <a:pt x="3297" y="1588"/>
                  </a:lnTo>
                  <a:lnTo>
                    <a:pt x="3175" y="1710"/>
                  </a:lnTo>
                  <a:lnTo>
                    <a:pt x="3053" y="1832"/>
                  </a:lnTo>
                  <a:lnTo>
                    <a:pt x="2882" y="1905"/>
                  </a:lnTo>
                  <a:lnTo>
                    <a:pt x="2711" y="1954"/>
                  </a:lnTo>
                  <a:lnTo>
                    <a:pt x="2540" y="1978"/>
                  </a:lnTo>
                  <a:lnTo>
                    <a:pt x="2369" y="1954"/>
                  </a:lnTo>
                  <a:lnTo>
                    <a:pt x="2198" y="1905"/>
                  </a:lnTo>
                  <a:lnTo>
                    <a:pt x="2027" y="1832"/>
                  </a:lnTo>
                  <a:lnTo>
                    <a:pt x="1905" y="1710"/>
                  </a:lnTo>
                  <a:lnTo>
                    <a:pt x="1783" y="1588"/>
                  </a:lnTo>
                  <a:lnTo>
                    <a:pt x="1710" y="1417"/>
                  </a:lnTo>
                  <a:lnTo>
                    <a:pt x="1661" y="1246"/>
                  </a:lnTo>
                  <a:lnTo>
                    <a:pt x="1636" y="1075"/>
                  </a:lnTo>
                  <a:lnTo>
                    <a:pt x="1661" y="904"/>
                  </a:lnTo>
                  <a:lnTo>
                    <a:pt x="1710" y="733"/>
                  </a:lnTo>
                  <a:lnTo>
                    <a:pt x="1783" y="562"/>
                  </a:lnTo>
                  <a:lnTo>
                    <a:pt x="1905" y="440"/>
                  </a:lnTo>
                  <a:lnTo>
                    <a:pt x="2027" y="318"/>
                  </a:lnTo>
                  <a:lnTo>
                    <a:pt x="2198" y="244"/>
                  </a:lnTo>
                  <a:lnTo>
                    <a:pt x="2369" y="195"/>
                  </a:lnTo>
                  <a:lnTo>
                    <a:pt x="2540" y="171"/>
                  </a:lnTo>
                  <a:close/>
                  <a:moveTo>
                    <a:pt x="5862" y="171"/>
                  </a:moveTo>
                  <a:lnTo>
                    <a:pt x="6033" y="195"/>
                  </a:lnTo>
                  <a:lnTo>
                    <a:pt x="6204" y="244"/>
                  </a:lnTo>
                  <a:lnTo>
                    <a:pt x="6374" y="318"/>
                  </a:lnTo>
                  <a:lnTo>
                    <a:pt x="6497" y="440"/>
                  </a:lnTo>
                  <a:lnTo>
                    <a:pt x="6619" y="562"/>
                  </a:lnTo>
                  <a:lnTo>
                    <a:pt x="6692" y="733"/>
                  </a:lnTo>
                  <a:lnTo>
                    <a:pt x="6741" y="904"/>
                  </a:lnTo>
                  <a:lnTo>
                    <a:pt x="6765" y="1075"/>
                  </a:lnTo>
                  <a:lnTo>
                    <a:pt x="6741" y="1246"/>
                  </a:lnTo>
                  <a:lnTo>
                    <a:pt x="6692" y="1417"/>
                  </a:lnTo>
                  <a:lnTo>
                    <a:pt x="6619" y="1588"/>
                  </a:lnTo>
                  <a:lnTo>
                    <a:pt x="6497" y="1710"/>
                  </a:lnTo>
                  <a:lnTo>
                    <a:pt x="6374" y="1832"/>
                  </a:lnTo>
                  <a:lnTo>
                    <a:pt x="6204" y="1905"/>
                  </a:lnTo>
                  <a:lnTo>
                    <a:pt x="6033" y="1954"/>
                  </a:lnTo>
                  <a:lnTo>
                    <a:pt x="5862" y="1978"/>
                  </a:lnTo>
                  <a:lnTo>
                    <a:pt x="5691" y="1954"/>
                  </a:lnTo>
                  <a:lnTo>
                    <a:pt x="5520" y="1905"/>
                  </a:lnTo>
                  <a:lnTo>
                    <a:pt x="5349" y="1832"/>
                  </a:lnTo>
                  <a:lnTo>
                    <a:pt x="5227" y="1710"/>
                  </a:lnTo>
                  <a:lnTo>
                    <a:pt x="5104" y="1588"/>
                  </a:lnTo>
                  <a:lnTo>
                    <a:pt x="5031" y="1417"/>
                  </a:lnTo>
                  <a:lnTo>
                    <a:pt x="4982" y="1246"/>
                  </a:lnTo>
                  <a:lnTo>
                    <a:pt x="4958" y="1075"/>
                  </a:lnTo>
                  <a:lnTo>
                    <a:pt x="4982" y="904"/>
                  </a:lnTo>
                  <a:lnTo>
                    <a:pt x="5031" y="733"/>
                  </a:lnTo>
                  <a:lnTo>
                    <a:pt x="5104" y="562"/>
                  </a:lnTo>
                  <a:lnTo>
                    <a:pt x="5227" y="440"/>
                  </a:lnTo>
                  <a:lnTo>
                    <a:pt x="5349" y="318"/>
                  </a:lnTo>
                  <a:lnTo>
                    <a:pt x="5520" y="244"/>
                  </a:lnTo>
                  <a:lnTo>
                    <a:pt x="5691" y="195"/>
                  </a:lnTo>
                  <a:lnTo>
                    <a:pt x="5862" y="171"/>
                  </a:lnTo>
                  <a:close/>
                  <a:moveTo>
                    <a:pt x="9183" y="171"/>
                  </a:moveTo>
                  <a:lnTo>
                    <a:pt x="9354" y="195"/>
                  </a:lnTo>
                  <a:lnTo>
                    <a:pt x="9525" y="244"/>
                  </a:lnTo>
                  <a:lnTo>
                    <a:pt x="9696" y="318"/>
                  </a:lnTo>
                  <a:lnTo>
                    <a:pt x="9818" y="440"/>
                  </a:lnTo>
                  <a:lnTo>
                    <a:pt x="9940" y="562"/>
                  </a:lnTo>
                  <a:lnTo>
                    <a:pt x="10014" y="733"/>
                  </a:lnTo>
                  <a:lnTo>
                    <a:pt x="10062" y="904"/>
                  </a:lnTo>
                  <a:lnTo>
                    <a:pt x="10087" y="1075"/>
                  </a:lnTo>
                  <a:lnTo>
                    <a:pt x="10062" y="1246"/>
                  </a:lnTo>
                  <a:lnTo>
                    <a:pt x="10014" y="1417"/>
                  </a:lnTo>
                  <a:lnTo>
                    <a:pt x="9940" y="1588"/>
                  </a:lnTo>
                  <a:lnTo>
                    <a:pt x="9818" y="1710"/>
                  </a:lnTo>
                  <a:lnTo>
                    <a:pt x="9696" y="1832"/>
                  </a:lnTo>
                  <a:lnTo>
                    <a:pt x="9525" y="1905"/>
                  </a:lnTo>
                  <a:lnTo>
                    <a:pt x="9354" y="1954"/>
                  </a:lnTo>
                  <a:lnTo>
                    <a:pt x="9183" y="1978"/>
                  </a:lnTo>
                  <a:lnTo>
                    <a:pt x="9012" y="1954"/>
                  </a:lnTo>
                  <a:lnTo>
                    <a:pt x="8841" y="1905"/>
                  </a:lnTo>
                  <a:lnTo>
                    <a:pt x="8670" y="1832"/>
                  </a:lnTo>
                  <a:lnTo>
                    <a:pt x="8548" y="1710"/>
                  </a:lnTo>
                  <a:lnTo>
                    <a:pt x="8426" y="1588"/>
                  </a:lnTo>
                  <a:lnTo>
                    <a:pt x="8353" y="1417"/>
                  </a:lnTo>
                  <a:lnTo>
                    <a:pt x="8304" y="1246"/>
                  </a:lnTo>
                  <a:lnTo>
                    <a:pt x="8279" y="1075"/>
                  </a:lnTo>
                  <a:lnTo>
                    <a:pt x="8304" y="904"/>
                  </a:lnTo>
                  <a:lnTo>
                    <a:pt x="8353" y="733"/>
                  </a:lnTo>
                  <a:lnTo>
                    <a:pt x="8426" y="562"/>
                  </a:lnTo>
                  <a:lnTo>
                    <a:pt x="8548" y="440"/>
                  </a:lnTo>
                  <a:lnTo>
                    <a:pt x="8670" y="318"/>
                  </a:lnTo>
                  <a:lnTo>
                    <a:pt x="8841" y="244"/>
                  </a:lnTo>
                  <a:lnTo>
                    <a:pt x="9012" y="195"/>
                  </a:lnTo>
                  <a:lnTo>
                    <a:pt x="9183" y="171"/>
                  </a:lnTo>
                  <a:close/>
                  <a:moveTo>
                    <a:pt x="12505" y="171"/>
                  </a:moveTo>
                  <a:lnTo>
                    <a:pt x="12676" y="195"/>
                  </a:lnTo>
                  <a:lnTo>
                    <a:pt x="12847" y="244"/>
                  </a:lnTo>
                  <a:lnTo>
                    <a:pt x="13018" y="318"/>
                  </a:lnTo>
                  <a:lnTo>
                    <a:pt x="13140" y="440"/>
                  </a:lnTo>
                  <a:lnTo>
                    <a:pt x="13262" y="562"/>
                  </a:lnTo>
                  <a:lnTo>
                    <a:pt x="13335" y="733"/>
                  </a:lnTo>
                  <a:lnTo>
                    <a:pt x="13384" y="904"/>
                  </a:lnTo>
                  <a:lnTo>
                    <a:pt x="13408" y="1075"/>
                  </a:lnTo>
                  <a:lnTo>
                    <a:pt x="13384" y="1246"/>
                  </a:lnTo>
                  <a:lnTo>
                    <a:pt x="13335" y="1417"/>
                  </a:lnTo>
                  <a:lnTo>
                    <a:pt x="13262" y="1588"/>
                  </a:lnTo>
                  <a:lnTo>
                    <a:pt x="13140" y="1710"/>
                  </a:lnTo>
                  <a:lnTo>
                    <a:pt x="13018" y="1832"/>
                  </a:lnTo>
                  <a:lnTo>
                    <a:pt x="12847" y="1905"/>
                  </a:lnTo>
                  <a:lnTo>
                    <a:pt x="12676" y="1954"/>
                  </a:lnTo>
                  <a:lnTo>
                    <a:pt x="12505" y="1978"/>
                  </a:lnTo>
                  <a:lnTo>
                    <a:pt x="12334" y="1954"/>
                  </a:lnTo>
                  <a:lnTo>
                    <a:pt x="12163" y="1905"/>
                  </a:lnTo>
                  <a:lnTo>
                    <a:pt x="11992" y="1832"/>
                  </a:lnTo>
                  <a:lnTo>
                    <a:pt x="11870" y="1710"/>
                  </a:lnTo>
                  <a:lnTo>
                    <a:pt x="11748" y="1588"/>
                  </a:lnTo>
                  <a:lnTo>
                    <a:pt x="11674" y="1417"/>
                  </a:lnTo>
                  <a:lnTo>
                    <a:pt x="11625" y="1246"/>
                  </a:lnTo>
                  <a:lnTo>
                    <a:pt x="11601" y="1075"/>
                  </a:lnTo>
                  <a:lnTo>
                    <a:pt x="11625" y="904"/>
                  </a:lnTo>
                  <a:lnTo>
                    <a:pt x="11674" y="733"/>
                  </a:lnTo>
                  <a:lnTo>
                    <a:pt x="11748" y="562"/>
                  </a:lnTo>
                  <a:lnTo>
                    <a:pt x="11870" y="440"/>
                  </a:lnTo>
                  <a:lnTo>
                    <a:pt x="11992" y="318"/>
                  </a:lnTo>
                  <a:lnTo>
                    <a:pt x="12163" y="244"/>
                  </a:lnTo>
                  <a:lnTo>
                    <a:pt x="12334" y="195"/>
                  </a:lnTo>
                  <a:lnTo>
                    <a:pt x="12505" y="171"/>
                  </a:lnTo>
                  <a:close/>
                  <a:moveTo>
                    <a:pt x="13091" y="5520"/>
                  </a:moveTo>
                  <a:lnTo>
                    <a:pt x="13189" y="5544"/>
                  </a:lnTo>
                  <a:lnTo>
                    <a:pt x="13262" y="5593"/>
                  </a:lnTo>
                  <a:lnTo>
                    <a:pt x="13311" y="5666"/>
                  </a:lnTo>
                  <a:lnTo>
                    <a:pt x="13335" y="5764"/>
                  </a:lnTo>
                  <a:lnTo>
                    <a:pt x="13311" y="5862"/>
                  </a:lnTo>
                  <a:lnTo>
                    <a:pt x="13262" y="5935"/>
                  </a:lnTo>
                  <a:lnTo>
                    <a:pt x="13189" y="5984"/>
                  </a:lnTo>
                  <a:lnTo>
                    <a:pt x="13091" y="6008"/>
                  </a:lnTo>
                  <a:lnTo>
                    <a:pt x="1954" y="6008"/>
                  </a:lnTo>
                  <a:lnTo>
                    <a:pt x="1856" y="5984"/>
                  </a:lnTo>
                  <a:lnTo>
                    <a:pt x="1783" y="5935"/>
                  </a:lnTo>
                  <a:lnTo>
                    <a:pt x="1734" y="5862"/>
                  </a:lnTo>
                  <a:lnTo>
                    <a:pt x="1710" y="5764"/>
                  </a:lnTo>
                  <a:lnTo>
                    <a:pt x="1734" y="5666"/>
                  </a:lnTo>
                  <a:lnTo>
                    <a:pt x="1783" y="5593"/>
                  </a:lnTo>
                  <a:lnTo>
                    <a:pt x="1856" y="5544"/>
                  </a:lnTo>
                  <a:lnTo>
                    <a:pt x="1954" y="5520"/>
                  </a:lnTo>
                  <a:close/>
                  <a:moveTo>
                    <a:pt x="13189" y="7840"/>
                  </a:moveTo>
                  <a:lnTo>
                    <a:pt x="13262" y="7913"/>
                  </a:lnTo>
                  <a:lnTo>
                    <a:pt x="13311" y="7986"/>
                  </a:lnTo>
                  <a:lnTo>
                    <a:pt x="13335" y="8084"/>
                  </a:lnTo>
                  <a:lnTo>
                    <a:pt x="13311" y="8182"/>
                  </a:lnTo>
                  <a:lnTo>
                    <a:pt x="13262" y="8255"/>
                  </a:lnTo>
                  <a:lnTo>
                    <a:pt x="13189" y="8304"/>
                  </a:lnTo>
                  <a:lnTo>
                    <a:pt x="13091" y="8328"/>
                  </a:lnTo>
                  <a:lnTo>
                    <a:pt x="1954" y="8328"/>
                  </a:lnTo>
                  <a:lnTo>
                    <a:pt x="1856" y="8304"/>
                  </a:lnTo>
                  <a:lnTo>
                    <a:pt x="1783" y="8255"/>
                  </a:lnTo>
                  <a:lnTo>
                    <a:pt x="1734" y="8182"/>
                  </a:lnTo>
                  <a:lnTo>
                    <a:pt x="1710" y="8084"/>
                  </a:lnTo>
                  <a:lnTo>
                    <a:pt x="1734" y="7986"/>
                  </a:lnTo>
                  <a:lnTo>
                    <a:pt x="1783" y="7913"/>
                  </a:lnTo>
                  <a:lnTo>
                    <a:pt x="1856" y="7840"/>
                  </a:lnTo>
                  <a:close/>
                  <a:moveTo>
                    <a:pt x="13091" y="10136"/>
                  </a:moveTo>
                  <a:lnTo>
                    <a:pt x="13189" y="10160"/>
                  </a:lnTo>
                  <a:lnTo>
                    <a:pt x="13262" y="10209"/>
                  </a:lnTo>
                  <a:lnTo>
                    <a:pt x="13311" y="10282"/>
                  </a:lnTo>
                  <a:lnTo>
                    <a:pt x="13335" y="10380"/>
                  </a:lnTo>
                  <a:lnTo>
                    <a:pt x="13311" y="10478"/>
                  </a:lnTo>
                  <a:lnTo>
                    <a:pt x="13262" y="10551"/>
                  </a:lnTo>
                  <a:lnTo>
                    <a:pt x="13189" y="10600"/>
                  </a:lnTo>
                  <a:lnTo>
                    <a:pt x="13091" y="10624"/>
                  </a:lnTo>
                  <a:lnTo>
                    <a:pt x="1954" y="10624"/>
                  </a:lnTo>
                  <a:lnTo>
                    <a:pt x="1856" y="10600"/>
                  </a:lnTo>
                  <a:lnTo>
                    <a:pt x="1783" y="10551"/>
                  </a:lnTo>
                  <a:lnTo>
                    <a:pt x="1734" y="10478"/>
                  </a:lnTo>
                  <a:lnTo>
                    <a:pt x="1710" y="10380"/>
                  </a:lnTo>
                  <a:lnTo>
                    <a:pt x="1734" y="10282"/>
                  </a:lnTo>
                  <a:lnTo>
                    <a:pt x="1783" y="10209"/>
                  </a:lnTo>
                  <a:lnTo>
                    <a:pt x="1856" y="10160"/>
                  </a:lnTo>
                  <a:lnTo>
                    <a:pt x="1954" y="10136"/>
                  </a:lnTo>
                  <a:close/>
                  <a:moveTo>
                    <a:pt x="8206" y="12456"/>
                  </a:moveTo>
                  <a:lnTo>
                    <a:pt x="8304" y="12480"/>
                  </a:lnTo>
                  <a:lnTo>
                    <a:pt x="8377" y="12529"/>
                  </a:lnTo>
                  <a:lnTo>
                    <a:pt x="8426" y="12602"/>
                  </a:lnTo>
                  <a:lnTo>
                    <a:pt x="8450" y="12700"/>
                  </a:lnTo>
                  <a:lnTo>
                    <a:pt x="8426" y="12798"/>
                  </a:lnTo>
                  <a:lnTo>
                    <a:pt x="8377" y="12871"/>
                  </a:lnTo>
                  <a:lnTo>
                    <a:pt x="8304" y="12920"/>
                  </a:lnTo>
                  <a:lnTo>
                    <a:pt x="8206" y="12944"/>
                  </a:lnTo>
                  <a:lnTo>
                    <a:pt x="1954" y="12944"/>
                  </a:lnTo>
                  <a:lnTo>
                    <a:pt x="1856" y="12920"/>
                  </a:lnTo>
                  <a:lnTo>
                    <a:pt x="1783" y="12871"/>
                  </a:lnTo>
                  <a:lnTo>
                    <a:pt x="1734" y="12798"/>
                  </a:lnTo>
                  <a:lnTo>
                    <a:pt x="1710" y="12700"/>
                  </a:lnTo>
                  <a:lnTo>
                    <a:pt x="1734" y="12602"/>
                  </a:lnTo>
                  <a:lnTo>
                    <a:pt x="1783" y="12529"/>
                  </a:lnTo>
                  <a:lnTo>
                    <a:pt x="1856" y="12480"/>
                  </a:lnTo>
                  <a:lnTo>
                    <a:pt x="1954" y="12456"/>
                  </a:lnTo>
                  <a:close/>
                  <a:moveTo>
                    <a:pt x="782" y="0"/>
                  </a:moveTo>
                  <a:lnTo>
                    <a:pt x="635" y="25"/>
                  </a:lnTo>
                  <a:lnTo>
                    <a:pt x="489" y="73"/>
                  </a:lnTo>
                  <a:lnTo>
                    <a:pt x="342" y="122"/>
                  </a:lnTo>
                  <a:lnTo>
                    <a:pt x="220" y="220"/>
                  </a:lnTo>
                  <a:lnTo>
                    <a:pt x="122" y="342"/>
                  </a:lnTo>
                  <a:lnTo>
                    <a:pt x="73" y="489"/>
                  </a:lnTo>
                  <a:lnTo>
                    <a:pt x="24" y="635"/>
                  </a:lnTo>
                  <a:lnTo>
                    <a:pt x="0" y="782"/>
                  </a:lnTo>
                  <a:lnTo>
                    <a:pt x="0" y="17780"/>
                  </a:lnTo>
                  <a:lnTo>
                    <a:pt x="24" y="17927"/>
                  </a:lnTo>
                  <a:lnTo>
                    <a:pt x="73" y="18073"/>
                  </a:lnTo>
                  <a:lnTo>
                    <a:pt x="122" y="18220"/>
                  </a:lnTo>
                  <a:lnTo>
                    <a:pt x="220" y="18342"/>
                  </a:lnTo>
                  <a:lnTo>
                    <a:pt x="342" y="18440"/>
                  </a:lnTo>
                  <a:lnTo>
                    <a:pt x="489" y="18488"/>
                  </a:lnTo>
                  <a:lnTo>
                    <a:pt x="635" y="18537"/>
                  </a:lnTo>
                  <a:lnTo>
                    <a:pt x="782" y="18562"/>
                  </a:lnTo>
                  <a:lnTo>
                    <a:pt x="14361" y="18562"/>
                  </a:lnTo>
                  <a:lnTo>
                    <a:pt x="14507" y="18537"/>
                  </a:lnTo>
                  <a:lnTo>
                    <a:pt x="14654" y="18488"/>
                  </a:lnTo>
                  <a:lnTo>
                    <a:pt x="14800" y="18440"/>
                  </a:lnTo>
                  <a:lnTo>
                    <a:pt x="14923" y="18342"/>
                  </a:lnTo>
                  <a:lnTo>
                    <a:pt x="15020" y="18220"/>
                  </a:lnTo>
                  <a:lnTo>
                    <a:pt x="15069" y="18073"/>
                  </a:lnTo>
                  <a:lnTo>
                    <a:pt x="15118" y="17927"/>
                  </a:lnTo>
                  <a:lnTo>
                    <a:pt x="15142" y="17780"/>
                  </a:lnTo>
                  <a:lnTo>
                    <a:pt x="15142" y="782"/>
                  </a:lnTo>
                  <a:lnTo>
                    <a:pt x="15118" y="635"/>
                  </a:lnTo>
                  <a:lnTo>
                    <a:pt x="15069" y="489"/>
                  </a:lnTo>
                  <a:lnTo>
                    <a:pt x="15020" y="342"/>
                  </a:lnTo>
                  <a:lnTo>
                    <a:pt x="14923" y="220"/>
                  </a:lnTo>
                  <a:lnTo>
                    <a:pt x="14800" y="122"/>
                  </a:lnTo>
                  <a:lnTo>
                    <a:pt x="14654" y="73"/>
                  </a:lnTo>
                  <a:lnTo>
                    <a:pt x="14507" y="25"/>
                  </a:lnTo>
                  <a:lnTo>
                    <a:pt x="1436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06" name="Shape 306"/>
          <p:cNvGrpSpPr/>
          <p:nvPr/>
        </p:nvGrpSpPr>
        <p:grpSpPr>
          <a:xfrm>
            <a:off x="4042581" y="1026568"/>
            <a:ext cx="357457" cy="297569"/>
            <a:chOff x="1244325" y="314425"/>
            <a:chExt cx="444525" cy="370050"/>
          </a:xfrm>
        </p:grpSpPr>
        <p:sp>
          <p:nvSpPr>
            <p:cNvPr id="307" name="Shape 307"/>
            <p:cNvSpPr/>
            <p:nvPr/>
          </p:nvSpPr>
          <p:spPr>
            <a:xfrm>
              <a:off x="1388425" y="463425"/>
              <a:ext cx="143525" cy="143500"/>
            </a:xfrm>
            <a:custGeom>
              <a:avLst/>
              <a:gdLst/>
              <a:ahLst/>
              <a:cxnLst/>
              <a:rect l="0" t="0" r="0" b="0"/>
              <a:pathLst>
                <a:path w="5741" h="5740" extrusionOk="0">
                  <a:moveTo>
                    <a:pt x="2809" y="0"/>
                  </a:moveTo>
                  <a:lnTo>
                    <a:pt x="2492" y="49"/>
                  </a:lnTo>
                  <a:lnTo>
                    <a:pt x="2199" y="122"/>
                  </a:lnTo>
                  <a:lnTo>
                    <a:pt x="1906" y="244"/>
                  </a:lnTo>
                  <a:lnTo>
                    <a:pt x="1637" y="366"/>
                  </a:lnTo>
                  <a:lnTo>
                    <a:pt x="1368" y="537"/>
                  </a:lnTo>
                  <a:lnTo>
                    <a:pt x="1149" y="708"/>
                  </a:lnTo>
                  <a:lnTo>
                    <a:pt x="904" y="904"/>
                  </a:lnTo>
                  <a:lnTo>
                    <a:pt x="709" y="1124"/>
                  </a:lnTo>
                  <a:lnTo>
                    <a:pt x="538" y="1368"/>
                  </a:lnTo>
                  <a:lnTo>
                    <a:pt x="367" y="1636"/>
                  </a:lnTo>
                  <a:lnTo>
                    <a:pt x="245" y="1905"/>
                  </a:lnTo>
                  <a:lnTo>
                    <a:pt x="147" y="2198"/>
                  </a:lnTo>
                  <a:lnTo>
                    <a:pt x="74" y="2491"/>
                  </a:lnTo>
                  <a:lnTo>
                    <a:pt x="25" y="2809"/>
                  </a:lnTo>
                  <a:lnTo>
                    <a:pt x="1" y="3126"/>
                  </a:lnTo>
                  <a:lnTo>
                    <a:pt x="25" y="3517"/>
                  </a:lnTo>
                  <a:lnTo>
                    <a:pt x="98" y="3908"/>
                  </a:lnTo>
                  <a:lnTo>
                    <a:pt x="221" y="4274"/>
                  </a:lnTo>
                  <a:lnTo>
                    <a:pt x="392" y="4641"/>
                  </a:lnTo>
                  <a:lnTo>
                    <a:pt x="611" y="4958"/>
                  </a:lnTo>
                  <a:lnTo>
                    <a:pt x="856" y="5251"/>
                  </a:lnTo>
                  <a:lnTo>
                    <a:pt x="1124" y="5520"/>
                  </a:lnTo>
                  <a:lnTo>
                    <a:pt x="1442" y="5740"/>
                  </a:lnTo>
                  <a:lnTo>
                    <a:pt x="1393" y="5422"/>
                  </a:lnTo>
                  <a:lnTo>
                    <a:pt x="1368" y="5080"/>
                  </a:lnTo>
                  <a:lnTo>
                    <a:pt x="1393" y="4689"/>
                  </a:lnTo>
                  <a:lnTo>
                    <a:pt x="1442" y="4323"/>
                  </a:lnTo>
                  <a:lnTo>
                    <a:pt x="1539" y="3957"/>
                  </a:lnTo>
                  <a:lnTo>
                    <a:pt x="1662" y="3639"/>
                  </a:lnTo>
                  <a:lnTo>
                    <a:pt x="1808" y="3297"/>
                  </a:lnTo>
                  <a:lnTo>
                    <a:pt x="2003" y="3004"/>
                  </a:lnTo>
                  <a:lnTo>
                    <a:pt x="2223" y="2711"/>
                  </a:lnTo>
                  <a:lnTo>
                    <a:pt x="2468" y="2442"/>
                  </a:lnTo>
                  <a:lnTo>
                    <a:pt x="2712" y="2198"/>
                  </a:lnTo>
                  <a:lnTo>
                    <a:pt x="3005" y="2003"/>
                  </a:lnTo>
                  <a:lnTo>
                    <a:pt x="3322" y="1807"/>
                  </a:lnTo>
                  <a:lnTo>
                    <a:pt x="3640" y="1661"/>
                  </a:lnTo>
                  <a:lnTo>
                    <a:pt x="3982" y="1514"/>
                  </a:lnTo>
                  <a:lnTo>
                    <a:pt x="4324" y="1441"/>
                  </a:lnTo>
                  <a:lnTo>
                    <a:pt x="4690" y="1368"/>
                  </a:lnTo>
                  <a:lnTo>
                    <a:pt x="5423" y="1368"/>
                  </a:lnTo>
                  <a:lnTo>
                    <a:pt x="5740" y="1417"/>
                  </a:lnTo>
                  <a:lnTo>
                    <a:pt x="5520" y="1124"/>
                  </a:lnTo>
                  <a:lnTo>
                    <a:pt x="5252" y="831"/>
                  </a:lnTo>
                  <a:lnTo>
                    <a:pt x="4959" y="586"/>
                  </a:lnTo>
                  <a:lnTo>
                    <a:pt x="4641" y="391"/>
                  </a:lnTo>
                  <a:lnTo>
                    <a:pt x="4299" y="220"/>
                  </a:lnTo>
                  <a:lnTo>
                    <a:pt x="3933" y="98"/>
                  </a:lnTo>
                  <a:lnTo>
                    <a:pt x="3542" y="25"/>
                  </a:lnTo>
                  <a:lnTo>
                    <a:pt x="3127"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08" name="Shape 308"/>
            <p:cNvSpPr/>
            <p:nvPr/>
          </p:nvSpPr>
          <p:spPr>
            <a:xfrm>
              <a:off x="1244325" y="314425"/>
              <a:ext cx="444525" cy="370050"/>
            </a:xfrm>
            <a:custGeom>
              <a:avLst/>
              <a:gdLst/>
              <a:ahLst/>
              <a:cxnLst/>
              <a:rect l="0" t="0" r="0" b="0"/>
              <a:pathLst>
                <a:path w="17781" h="14802" extrusionOk="0">
                  <a:moveTo>
                    <a:pt x="11748" y="2101"/>
                  </a:moveTo>
                  <a:lnTo>
                    <a:pt x="11846" y="2126"/>
                  </a:lnTo>
                  <a:lnTo>
                    <a:pt x="11919" y="2175"/>
                  </a:lnTo>
                  <a:lnTo>
                    <a:pt x="11968" y="2248"/>
                  </a:lnTo>
                  <a:lnTo>
                    <a:pt x="11993" y="2346"/>
                  </a:lnTo>
                  <a:lnTo>
                    <a:pt x="11968" y="2419"/>
                  </a:lnTo>
                  <a:lnTo>
                    <a:pt x="11919" y="2492"/>
                  </a:lnTo>
                  <a:lnTo>
                    <a:pt x="11846" y="2541"/>
                  </a:lnTo>
                  <a:lnTo>
                    <a:pt x="11748" y="2565"/>
                  </a:lnTo>
                  <a:lnTo>
                    <a:pt x="6033" y="2565"/>
                  </a:lnTo>
                  <a:lnTo>
                    <a:pt x="5936" y="2541"/>
                  </a:lnTo>
                  <a:lnTo>
                    <a:pt x="5862" y="2492"/>
                  </a:lnTo>
                  <a:lnTo>
                    <a:pt x="5814" y="2419"/>
                  </a:lnTo>
                  <a:lnTo>
                    <a:pt x="5789" y="2346"/>
                  </a:lnTo>
                  <a:lnTo>
                    <a:pt x="5814" y="2248"/>
                  </a:lnTo>
                  <a:lnTo>
                    <a:pt x="5862" y="2175"/>
                  </a:lnTo>
                  <a:lnTo>
                    <a:pt x="5936" y="2126"/>
                  </a:lnTo>
                  <a:lnTo>
                    <a:pt x="6033" y="2101"/>
                  </a:lnTo>
                  <a:close/>
                  <a:moveTo>
                    <a:pt x="15949" y="4519"/>
                  </a:moveTo>
                  <a:lnTo>
                    <a:pt x="16047" y="4568"/>
                  </a:lnTo>
                  <a:lnTo>
                    <a:pt x="16145" y="4592"/>
                  </a:lnTo>
                  <a:lnTo>
                    <a:pt x="16193" y="4666"/>
                  </a:lnTo>
                  <a:lnTo>
                    <a:pt x="16267" y="4739"/>
                  </a:lnTo>
                  <a:lnTo>
                    <a:pt x="16316" y="4812"/>
                  </a:lnTo>
                  <a:lnTo>
                    <a:pt x="16340" y="4910"/>
                  </a:lnTo>
                  <a:lnTo>
                    <a:pt x="16340" y="5008"/>
                  </a:lnTo>
                  <a:lnTo>
                    <a:pt x="16340" y="5789"/>
                  </a:lnTo>
                  <a:lnTo>
                    <a:pt x="16340" y="5887"/>
                  </a:lnTo>
                  <a:lnTo>
                    <a:pt x="16316" y="5985"/>
                  </a:lnTo>
                  <a:lnTo>
                    <a:pt x="16267" y="6058"/>
                  </a:lnTo>
                  <a:lnTo>
                    <a:pt x="16193" y="6131"/>
                  </a:lnTo>
                  <a:lnTo>
                    <a:pt x="16145" y="6204"/>
                  </a:lnTo>
                  <a:lnTo>
                    <a:pt x="16047" y="6229"/>
                  </a:lnTo>
                  <a:lnTo>
                    <a:pt x="15949" y="6278"/>
                  </a:lnTo>
                  <a:lnTo>
                    <a:pt x="14069" y="6278"/>
                  </a:lnTo>
                  <a:lnTo>
                    <a:pt x="13971" y="6229"/>
                  </a:lnTo>
                  <a:lnTo>
                    <a:pt x="13898" y="6204"/>
                  </a:lnTo>
                  <a:lnTo>
                    <a:pt x="13824" y="6131"/>
                  </a:lnTo>
                  <a:lnTo>
                    <a:pt x="13751" y="6058"/>
                  </a:lnTo>
                  <a:lnTo>
                    <a:pt x="13727" y="5985"/>
                  </a:lnTo>
                  <a:lnTo>
                    <a:pt x="13678" y="5887"/>
                  </a:lnTo>
                  <a:lnTo>
                    <a:pt x="13678" y="5789"/>
                  </a:lnTo>
                  <a:lnTo>
                    <a:pt x="13678" y="5008"/>
                  </a:lnTo>
                  <a:lnTo>
                    <a:pt x="13678" y="4910"/>
                  </a:lnTo>
                  <a:lnTo>
                    <a:pt x="13727" y="4812"/>
                  </a:lnTo>
                  <a:lnTo>
                    <a:pt x="13751" y="4739"/>
                  </a:lnTo>
                  <a:lnTo>
                    <a:pt x="13824" y="4666"/>
                  </a:lnTo>
                  <a:lnTo>
                    <a:pt x="13898" y="4592"/>
                  </a:lnTo>
                  <a:lnTo>
                    <a:pt x="13971" y="4568"/>
                  </a:lnTo>
                  <a:lnTo>
                    <a:pt x="14069" y="4519"/>
                  </a:lnTo>
                  <a:close/>
                  <a:moveTo>
                    <a:pt x="8891" y="5105"/>
                  </a:moveTo>
                  <a:lnTo>
                    <a:pt x="9306" y="5130"/>
                  </a:lnTo>
                  <a:lnTo>
                    <a:pt x="9697" y="5179"/>
                  </a:lnTo>
                  <a:lnTo>
                    <a:pt x="10063" y="5276"/>
                  </a:lnTo>
                  <a:lnTo>
                    <a:pt x="10430" y="5423"/>
                  </a:lnTo>
                  <a:lnTo>
                    <a:pt x="10796" y="5594"/>
                  </a:lnTo>
                  <a:lnTo>
                    <a:pt x="11113" y="5789"/>
                  </a:lnTo>
                  <a:lnTo>
                    <a:pt x="11406" y="6009"/>
                  </a:lnTo>
                  <a:lnTo>
                    <a:pt x="11700" y="6278"/>
                  </a:lnTo>
                  <a:lnTo>
                    <a:pt x="11968" y="6546"/>
                  </a:lnTo>
                  <a:lnTo>
                    <a:pt x="12188" y="6864"/>
                  </a:lnTo>
                  <a:lnTo>
                    <a:pt x="12383" y="7181"/>
                  </a:lnTo>
                  <a:lnTo>
                    <a:pt x="12554" y="7523"/>
                  </a:lnTo>
                  <a:lnTo>
                    <a:pt x="12676" y="7890"/>
                  </a:lnTo>
                  <a:lnTo>
                    <a:pt x="12774" y="8280"/>
                  </a:lnTo>
                  <a:lnTo>
                    <a:pt x="12847" y="8671"/>
                  </a:lnTo>
                  <a:lnTo>
                    <a:pt x="12872" y="9086"/>
                  </a:lnTo>
                  <a:lnTo>
                    <a:pt x="12847" y="9477"/>
                  </a:lnTo>
                  <a:lnTo>
                    <a:pt x="12774" y="9868"/>
                  </a:lnTo>
                  <a:lnTo>
                    <a:pt x="12676" y="10259"/>
                  </a:lnTo>
                  <a:lnTo>
                    <a:pt x="12554" y="10625"/>
                  </a:lnTo>
                  <a:lnTo>
                    <a:pt x="12383" y="10967"/>
                  </a:lnTo>
                  <a:lnTo>
                    <a:pt x="12188" y="11309"/>
                  </a:lnTo>
                  <a:lnTo>
                    <a:pt x="11968" y="11602"/>
                  </a:lnTo>
                  <a:lnTo>
                    <a:pt x="11700" y="11895"/>
                  </a:lnTo>
                  <a:lnTo>
                    <a:pt x="11406" y="12139"/>
                  </a:lnTo>
                  <a:lnTo>
                    <a:pt x="11113" y="12383"/>
                  </a:lnTo>
                  <a:lnTo>
                    <a:pt x="10796" y="12579"/>
                  </a:lnTo>
                  <a:lnTo>
                    <a:pt x="10430" y="12750"/>
                  </a:lnTo>
                  <a:lnTo>
                    <a:pt x="10063" y="12872"/>
                  </a:lnTo>
                  <a:lnTo>
                    <a:pt x="9697" y="12970"/>
                  </a:lnTo>
                  <a:lnTo>
                    <a:pt x="9306" y="13018"/>
                  </a:lnTo>
                  <a:lnTo>
                    <a:pt x="8891" y="13043"/>
                  </a:lnTo>
                  <a:lnTo>
                    <a:pt x="8476" y="13018"/>
                  </a:lnTo>
                  <a:lnTo>
                    <a:pt x="8085" y="12970"/>
                  </a:lnTo>
                  <a:lnTo>
                    <a:pt x="7719" y="12872"/>
                  </a:lnTo>
                  <a:lnTo>
                    <a:pt x="7352" y="12750"/>
                  </a:lnTo>
                  <a:lnTo>
                    <a:pt x="6986" y="12579"/>
                  </a:lnTo>
                  <a:lnTo>
                    <a:pt x="6668" y="12383"/>
                  </a:lnTo>
                  <a:lnTo>
                    <a:pt x="6375" y="12139"/>
                  </a:lnTo>
                  <a:lnTo>
                    <a:pt x="6082" y="11895"/>
                  </a:lnTo>
                  <a:lnTo>
                    <a:pt x="5814" y="11602"/>
                  </a:lnTo>
                  <a:lnTo>
                    <a:pt x="5594" y="11309"/>
                  </a:lnTo>
                  <a:lnTo>
                    <a:pt x="5398" y="10967"/>
                  </a:lnTo>
                  <a:lnTo>
                    <a:pt x="5227" y="10625"/>
                  </a:lnTo>
                  <a:lnTo>
                    <a:pt x="5105" y="10259"/>
                  </a:lnTo>
                  <a:lnTo>
                    <a:pt x="5008" y="9868"/>
                  </a:lnTo>
                  <a:lnTo>
                    <a:pt x="4934" y="9477"/>
                  </a:lnTo>
                  <a:lnTo>
                    <a:pt x="4910" y="9086"/>
                  </a:lnTo>
                  <a:lnTo>
                    <a:pt x="4934" y="8671"/>
                  </a:lnTo>
                  <a:lnTo>
                    <a:pt x="5008" y="8280"/>
                  </a:lnTo>
                  <a:lnTo>
                    <a:pt x="5105" y="7890"/>
                  </a:lnTo>
                  <a:lnTo>
                    <a:pt x="5227" y="7523"/>
                  </a:lnTo>
                  <a:lnTo>
                    <a:pt x="5398" y="7181"/>
                  </a:lnTo>
                  <a:lnTo>
                    <a:pt x="5594" y="6864"/>
                  </a:lnTo>
                  <a:lnTo>
                    <a:pt x="5814" y="6546"/>
                  </a:lnTo>
                  <a:lnTo>
                    <a:pt x="6082" y="6278"/>
                  </a:lnTo>
                  <a:lnTo>
                    <a:pt x="6375" y="6009"/>
                  </a:lnTo>
                  <a:lnTo>
                    <a:pt x="6668" y="5789"/>
                  </a:lnTo>
                  <a:lnTo>
                    <a:pt x="6986" y="5594"/>
                  </a:lnTo>
                  <a:lnTo>
                    <a:pt x="7352" y="5423"/>
                  </a:lnTo>
                  <a:lnTo>
                    <a:pt x="7719" y="5276"/>
                  </a:lnTo>
                  <a:lnTo>
                    <a:pt x="8085" y="5179"/>
                  </a:lnTo>
                  <a:lnTo>
                    <a:pt x="8476" y="5130"/>
                  </a:lnTo>
                  <a:lnTo>
                    <a:pt x="8891" y="5105"/>
                  </a:lnTo>
                  <a:close/>
                  <a:moveTo>
                    <a:pt x="5301" y="1"/>
                  </a:moveTo>
                  <a:lnTo>
                    <a:pt x="5154" y="50"/>
                  </a:lnTo>
                  <a:lnTo>
                    <a:pt x="5008" y="123"/>
                  </a:lnTo>
                  <a:lnTo>
                    <a:pt x="4861" y="221"/>
                  </a:lnTo>
                  <a:lnTo>
                    <a:pt x="4739" y="318"/>
                  </a:lnTo>
                  <a:lnTo>
                    <a:pt x="4641" y="465"/>
                  </a:lnTo>
                  <a:lnTo>
                    <a:pt x="4568" y="611"/>
                  </a:lnTo>
                  <a:lnTo>
                    <a:pt x="4519" y="758"/>
                  </a:lnTo>
                  <a:lnTo>
                    <a:pt x="4080" y="2565"/>
                  </a:lnTo>
                  <a:lnTo>
                    <a:pt x="3249" y="2565"/>
                  </a:lnTo>
                  <a:lnTo>
                    <a:pt x="3249" y="2468"/>
                  </a:lnTo>
                  <a:lnTo>
                    <a:pt x="3225" y="2370"/>
                  </a:lnTo>
                  <a:lnTo>
                    <a:pt x="3176" y="2297"/>
                  </a:lnTo>
                  <a:lnTo>
                    <a:pt x="3103" y="2223"/>
                  </a:lnTo>
                  <a:lnTo>
                    <a:pt x="3054" y="2150"/>
                  </a:lnTo>
                  <a:lnTo>
                    <a:pt x="2956" y="2126"/>
                  </a:lnTo>
                  <a:lnTo>
                    <a:pt x="2858" y="2077"/>
                  </a:lnTo>
                  <a:lnTo>
                    <a:pt x="1955" y="2077"/>
                  </a:lnTo>
                  <a:lnTo>
                    <a:pt x="1857" y="2126"/>
                  </a:lnTo>
                  <a:lnTo>
                    <a:pt x="1784" y="2150"/>
                  </a:lnTo>
                  <a:lnTo>
                    <a:pt x="1711" y="2223"/>
                  </a:lnTo>
                  <a:lnTo>
                    <a:pt x="1637" y="2297"/>
                  </a:lnTo>
                  <a:lnTo>
                    <a:pt x="1613" y="2370"/>
                  </a:lnTo>
                  <a:lnTo>
                    <a:pt x="1564" y="2468"/>
                  </a:lnTo>
                  <a:lnTo>
                    <a:pt x="1564" y="2565"/>
                  </a:lnTo>
                  <a:lnTo>
                    <a:pt x="782" y="2565"/>
                  </a:lnTo>
                  <a:lnTo>
                    <a:pt x="636" y="2590"/>
                  </a:lnTo>
                  <a:lnTo>
                    <a:pt x="489" y="2639"/>
                  </a:lnTo>
                  <a:lnTo>
                    <a:pt x="343" y="2687"/>
                  </a:lnTo>
                  <a:lnTo>
                    <a:pt x="221" y="2785"/>
                  </a:lnTo>
                  <a:lnTo>
                    <a:pt x="123" y="2907"/>
                  </a:lnTo>
                  <a:lnTo>
                    <a:pt x="74" y="3054"/>
                  </a:lnTo>
                  <a:lnTo>
                    <a:pt x="25" y="3200"/>
                  </a:lnTo>
                  <a:lnTo>
                    <a:pt x="1" y="3347"/>
                  </a:lnTo>
                  <a:lnTo>
                    <a:pt x="1" y="14020"/>
                  </a:lnTo>
                  <a:lnTo>
                    <a:pt x="25" y="14191"/>
                  </a:lnTo>
                  <a:lnTo>
                    <a:pt x="74" y="14337"/>
                  </a:lnTo>
                  <a:lnTo>
                    <a:pt x="123" y="14459"/>
                  </a:lnTo>
                  <a:lnTo>
                    <a:pt x="221" y="14581"/>
                  </a:lnTo>
                  <a:lnTo>
                    <a:pt x="343" y="14679"/>
                  </a:lnTo>
                  <a:lnTo>
                    <a:pt x="489" y="14752"/>
                  </a:lnTo>
                  <a:lnTo>
                    <a:pt x="636" y="14801"/>
                  </a:lnTo>
                  <a:lnTo>
                    <a:pt x="17146" y="14801"/>
                  </a:lnTo>
                  <a:lnTo>
                    <a:pt x="17292" y="14752"/>
                  </a:lnTo>
                  <a:lnTo>
                    <a:pt x="17439" y="14679"/>
                  </a:lnTo>
                  <a:lnTo>
                    <a:pt x="17561" y="14581"/>
                  </a:lnTo>
                  <a:lnTo>
                    <a:pt x="17659" y="14459"/>
                  </a:lnTo>
                  <a:lnTo>
                    <a:pt x="17708" y="14337"/>
                  </a:lnTo>
                  <a:lnTo>
                    <a:pt x="17756" y="14191"/>
                  </a:lnTo>
                  <a:lnTo>
                    <a:pt x="17781" y="14020"/>
                  </a:lnTo>
                  <a:lnTo>
                    <a:pt x="17781" y="3347"/>
                  </a:lnTo>
                  <a:lnTo>
                    <a:pt x="17756" y="3200"/>
                  </a:lnTo>
                  <a:lnTo>
                    <a:pt x="17708" y="3054"/>
                  </a:lnTo>
                  <a:lnTo>
                    <a:pt x="17659" y="2907"/>
                  </a:lnTo>
                  <a:lnTo>
                    <a:pt x="17561" y="2785"/>
                  </a:lnTo>
                  <a:lnTo>
                    <a:pt x="17439" y="2687"/>
                  </a:lnTo>
                  <a:lnTo>
                    <a:pt x="17292" y="2639"/>
                  </a:lnTo>
                  <a:lnTo>
                    <a:pt x="17146" y="2590"/>
                  </a:lnTo>
                  <a:lnTo>
                    <a:pt x="16999" y="2565"/>
                  </a:lnTo>
                  <a:lnTo>
                    <a:pt x="13702" y="2565"/>
                  </a:lnTo>
                  <a:lnTo>
                    <a:pt x="13263" y="758"/>
                  </a:lnTo>
                  <a:lnTo>
                    <a:pt x="13214" y="611"/>
                  </a:lnTo>
                  <a:lnTo>
                    <a:pt x="13141" y="465"/>
                  </a:lnTo>
                  <a:lnTo>
                    <a:pt x="13043" y="318"/>
                  </a:lnTo>
                  <a:lnTo>
                    <a:pt x="12921" y="221"/>
                  </a:lnTo>
                  <a:lnTo>
                    <a:pt x="12774" y="123"/>
                  </a:lnTo>
                  <a:lnTo>
                    <a:pt x="12628" y="50"/>
                  </a:lnTo>
                  <a:lnTo>
                    <a:pt x="1248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09" name="Shape 309"/>
          <p:cNvGrpSpPr/>
          <p:nvPr/>
        </p:nvGrpSpPr>
        <p:grpSpPr>
          <a:xfrm>
            <a:off x="4592487" y="1025100"/>
            <a:ext cx="341756" cy="300504"/>
            <a:chOff x="1928175" y="312600"/>
            <a:chExt cx="425000" cy="373700"/>
          </a:xfrm>
        </p:grpSpPr>
        <p:sp>
          <p:nvSpPr>
            <p:cNvPr id="310" name="Shape 310"/>
            <p:cNvSpPr/>
            <p:nvPr/>
          </p:nvSpPr>
          <p:spPr>
            <a:xfrm>
              <a:off x="1928175" y="312600"/>
              <a:ext cx="425000" cy="373700"/>
            </a:xfrm>
            <a:custGeom>
              <a:avLst/>
              <a:gdLst/>
              <a:ahLst/>
              <a:cxnLst/>
              <a:rect l="0" t="0" r="0" b="0"/>
              <a:pathLst>
                <a:path w="17000" h="14948" extrusionOk="0">
                  <a:moveTo>
                    <a:pt x="16022" y="978"/>
                  </a:moveTo>
                  <a:lnTo>
                    <a:pt x="16022" y="13971"/>
                  </a:lnTo>
                  <a:lnTo>
                    <a:pt x="978" y="13971"/>
                  </a:lnTo>
                  <a:lnTo>
                    <a:pt x="978" y="978"/>
                  </a:lnTo>
                  <a:close/>
                  <a:moveTo>
                    <a:pt x="782" y="1"/>
                  </a:moveTo>
                  <a:lnTo>
                    <a:pt x="636" y="25"/>
                  </a:lnTo>
                  <a:lnTo>
                    <a:pt x="489" y="74"/>
                  </a:lnTo>
                  <a:lnTo>
                    <a:pt x="343" y="147"/>
                  </a:lnTo>
                  <a:lnTo>
                    <a:pt x="221" y="245"/>
                  </a:lnTo>
                  <a:lnTo>
                    <a:pt x="123" y="343"/>
                  </a:lnTo>
                  <a:lnTo>
                    <a:pt x="74" y="489"/>
                  </a:lnTo>
                  <a:lnTo>
                    <a:pt x="25" y="636"/>
                  </a:lnTo>
                  <a:lnTo>
                    <a:pt x="1" y="782"/>
                  </a:lnTo>
                  <a:lnTo>
                    <a:pt x="1" y="14166"/>
                  </a:lnTo>
                  <a:lnTo>
                    <a:pt x="25" y="14313"/>
                  </a:lnTo>
                  <a:lnTo>
                    <a:pt x="74" y="14459"/>
                  </a:lnTo>
                  <a:lnTo>
                    <a:pt x="123" y="14606"/>
                  </a:lnTo>
                  <a:lnTo>
                    <a:pt x="221" y="14703"/>
                  </a:lnTo>
                  <a:lnTo>
                    <a:pt x="343" y="14801"/>
                  </a:lnTo>
                  <a:lnTo>
                    <a:pt x="489" y="14874"/>
                  </a:lnTo>
                  <a:lnTo>
                    <a:pt x="636" y="14923"/>
                  </a:lnTo>
                  <a:lnTo>
                    <a:pt x="782" y="14948"/>
                  </a:lnTo>
                  <a:lnTo>
                    <a:pt x="16218" y="14948"/>
                  </a:lnTo>
                  <a:lnTo>
                    <a:pt x="16364" y="14923"/>
                  </a:lnTo>
                  <a:lnTo>
                    <a:pt x="16511" y="14874"/>
                  </a:lnTo>
                  <a:lnTo>
                    <a:pt x="16657" y="14801"/>
                  </a:lnTo>
                  <a:lnTo>
                    <a:pt x="16779" y="14703"/>
                  </a:lnTo>
                  <a:lnTo>
                    <a:pt x="16877" y="14606"/>
                  </a:lnTo>
                  <a:lnTo>
                    <a:pt x="16926" y="14459"/>
                  </a:lnTo>
                  <a:lnTo>
                    <a:pt x="16975" y="14313"/>
                  </a:lnTo>
                  <a:lnTo>
                    <a:pt x="16999" y="14166"/>
                  </a:lnTo>
                  <a:lnTo>
                    <a:pt x="16999" y="782"/>
                  </a:lnTo>
                  <a:lnTo>
                    <a:pt x="16975" y="636"/>
                  </a:lnTo>
                  <a:lnTo>
                    <a:pt x="16926" y="489"/>
                  </a:lnTo>
                  <a:lnTo>
                    <a:pt x="16877" y="343"/>
                  </a:lnTo>
                  <a:lnTo>
                    <a:pt x="16779" y="245"/>
                  </a:lnTo>
                  <a:lnTo>
                    <a:pt x="16657" y="147"/>
                  </a:lnTo>
                  <a:lnTo>
                    <a:pt x="16511" y="74"/>
                  </a:lnTo>
                  <a:lnTo>
                    <a:pt x="16364" y="25"/>
                  </a:lnTo>
                  <a:lnTo>
                    <a:pt x="1621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11" name="Shape 311"/>
            <p:cNvSpPr/>
            <p:nvPr/>
          </p:nvSpPr>
          <p:spPr>
            <a:xfrm>
              <a:off x="1964825" y="349250"/>
              <a:ext cx="351700" cy="300425"/>
            </a:xfrm>
            <a:custGeom>
              <a:avLst/>
              <a:gdLst/>
              <a:ahLst/>
              <a:cxnLst/>
              <a:rect l="0" t="0" r="0" b="0"/>
              <a:pathLst>
                <a:path w="14068" h="12017" extrusionOk="0">
                  <a:moveTo>
                    <a:pt x="10111" y="1563"/>
                  </a:moveTo>
                  <a:lnTo>
                    <a:pt x="10307" y="1588"/>
                  </a:lnTo>
                  <a:lnTo>
                    <a:pt x="10502" y="1612"/>
                  </a:lnTo>
                  <a:lnTo>
                    <a:pt x="10697" y="1661"/>
                  </a:lnTo>
                  <a:lnTo>
                    <a:pt x="10868" y="1734"/>
                  </a:lnTo>
                  <a:lnTo>
                    <a:pt x="11039" y="1807"/>
                  </a:lnTo>
                  <a:lnTo>
                    <a:pt x="11186" y="1905"/>
                  </a:lnTo>
                  <a:lnTo>
                    <a:pt x="11357" y="2027"/>
                  </a:lnTo>
                  <a:lnTo>
                    <a:pt x="11479" y="2149"/>
                  </a:lnTo>
                  <a:lnTo>
                    <a:pt x="11625" y="2271"/>
                  </a:lnTo>
                  <a:lnTo>
                    <a:pt x="11723" y="2442"/>
                  </a:lnTo>
                  <a:lnTo>
                    <a:pt x="11821" y="2589"/>
                  </a:lnTo>
                  <a:lnTo>
                    <a:pt x="11894" y="2760"/>
                  </a:lnTo>
                  <a:lnTo>
                    <a:pt x="11967" y="2955"/>
                  </a:lnTo>
                  <a:lnTo>
                    <a:pt x="12016" y="3126"/>
                  </a:lnTo>
                  <a:lnTo>
                    <a:pt x="12041" y="3322"/>
                  </a:lnTo>
                  <a:lnTo>
                    <a:pt x="12065" y="3517"/>
                  </a:lnTo>
                  <a:lnTo>
                    <a:pt x="12041" y="3737"/>
                  </a:lnTo>
                  <a:lnTo>
                    <a:pt x="12016" y="3908"/>
                  </a:lnTo>
                  <a:lnTo>
                    <a:pt x="11967" y="4103"/>
                  </a:lnTo>
                  <a:lnTo>
                    <a:pt x="11894" y="4274"/>
                  </a:lnTo>
                  <a:lnTo>
                    <a:pt x="11821" y="4445"/>
                  </a:lnTo>
                  <a:lnTo>
                    <a:pt x="11723" y="4616"/>
                  </a:lnTo>
                  <a:lnTo>
                    <a:pt x="11625" y="4763"/>
                  </a:lnTo>
                  <a:lnTo>
                    <a:pt x="11479" y="4909"/>
                  </a:lnTo>
                  <a:lnTo>
                    <a:pt x="11357" y="5031"/>
                  </a:lnTo>
                  <a:lnTo>
                    <a:pt x="11186" y="5153"/>
                  </a:lnTo>
                  <a:lnTo>
                    <a:pt x="11039" y="5251"/>
                  </a:lnTo>
                  <a:lnTo>
                    <a:pt x="10868" y="5324"/>
                  </a:lnTo>
                  <a:lnTo>
                    <a:pt x="10697" y="5398"/>
                  </a:lnTo>
                  <a:lnTo>
                    <a:pt x="10502" y="5446"/>
                  </a:lnTo>
                  <a:lnTo>
                    <a:pt x="10307" y="5471"/>
                  </a:lnTo>
                  <a:lnTo>
                    <a:pt x="9916" y="5471"/>
                  </a:lnTo>
                  <a:lnTo>
                    <a:pt x="9720" y="5446"/>
                  </a:lnTo>
                  <a:lnTo>
                    <a:pt x="9525" y="5398"/>
                  </a:lnTo>
                  <a:lnTo>
                    <a:pt x="9354" y="5324"/>
                  </a:lnTo>
                  <a:lnTo>
                    <a:pt x="9183" y="5251"/>
                  </a:lnTo>
                  <a:lnTo>
                    <a:pt x="9012" y="5153"/>
                  </a:lnTo>
                  <a:lnTo>
                    <a:pt x="8866" y="5031"/>
                  </a:lnTo>
                  <a:lnTo>
                    <a:pt x="8719" y="4909"/>
                  </a:lnTo>
                  <a:lnTo>
                    <a:pt x="8597" y="4763"/>
                  </a:lnTo>
                  <a:lnTo>
                    <a:pt x="8475" y="4616"/>
                  </a:lnTo>
                  <a:lnTo>
                    <a:pt x="8377" y="4445"/>
                  </a:lnTo>
                  <a:lnTo>
                    <a:pt x="8304" y="4274"/>
                  </a:lnTo>
                  <a:lnTo>
                    <a:pt x="8231" y="4103"/>
                  </a:lnTo>
                  <a:lnTo>
                    <a:pt x="8182" y="3908"/>
                  </a:lnTo>
                  <a:lnTo>
                    <a:pt x="8157" y="3737"/>
                  </a:lnTo>
                  <a:lnTo>
                    <a:pt x="8157" y="3517"/>
                  </a:lnTo>
                  <a:lnTo>
                    <a:pt x="8157" y="3322"/>
                  </a:lnTo>
                  <a:lnTo>
                    <a:pt x="8182" y="3126"/>
                  </a:lnTo>
                  <a:lnTo>
                    <a:pt x="8231" y="2955"/>
                  </a:lnTo>
                  <a:lnTo>
                    <a:pt x="8304" y="2760"/>
                  </a:lnTo>
                  <a:lnTo>
                    <a:pt x="8377" y="2589"/>
                  </a:lnTo>
                  <a:lnTo>
                    <a:pt x="8475" y="2442"/>
                  </a:lnTo>
                  <a:lnTo>
                    <a:pt x="8597" y="2271"/>
                  </a:lnTo>
                  <a:lnTo>
                    <a:pt x="8719" y="2149"/>
                  </a:lnTo>
                  <a:lnTo>
                    <a:pt x="8866" y="2027"/>
                  </a:lnTo>
                  <a:lnTo>
                    <a:pt x="9012" y="1905"/>
                  </a:lnTo>
                  <a:lnTo>
                    <a:pt x="9183" y="1807"/>
                  </a:lnTo>
                  <a:lnTo>
                    <a:pt x="9354" y="1734"/>
                  </a:lnTo>
                  <a:lnTo>
                    <a:pt x="9525" y="1661"/>
                  </a:lnTo>
                  <a:lnTo>
                    <a:pt x="9720" y="1612"/>
                  </a:lnTo>
                  <a:lnTo>
                    <a:pt x="9916" y="1588"/>
                  </a:lnTo>
                  <a:lnTo>
                    <a:pt x="10111" y="1563"/>
                  </a:lnTo>
                  <a:close/>
                  <a:moveTo>
                    <a:pt x="0" y="0"/>
                  </a:moveTo>
                  <a:lnTo>
                    <a:pt x="0" y="9232"/>
                  </a:lnTo>
                  <a:lnTo>
                    <a:pt x="3248" y="5080"/>
                  </a:lnTo>
                  <a:lnTo>
                    <a:pt x="3346" y="4958"/>
                  </a:lnTo>
                  <a:lnTo>
                    <a:pt x="3468" y="4885"/>
                  </a:lnTo>
                  <a:lnTo>
                    <a:pt x="3590" y="4836"/>
                  </a:lnTo>
                  <a:lnTo>
                    <a:pt x="3737" y="4811"/>
                  </a:lnTo>
                  <a:lnTo>
                    <a:pt x="3859" y="4836"/>
                  </a:lnTo>
                  <a:lnTo>
                    <a:pt x="4005" y="4885"/>
                  </a:lnTo>
                  <a:lnTo>
                    <a:pt x="4128" y="4958"/>
                  </a:lnTo>
                  <a:lnTo>
                    <a:pt x="4225" y="5080"/>
                  </a:lnTo>
                  <a:lnTo>
                    <a:pt x="9647" y="12016"/>
                  </a:lnTo>
                  <a:lnTo>
                    <a:pt x="10233" y="12016"/>
                  </a:lnTo>
                  <a:lnTo>
                    <a:pt x="10087" y="11772"/>
                  </a:lnTo>
                  <a:lnTo>
                    <a:pt x="8157" y="9305"/>
                  </a:lnTo>
                  <a:lnTo>
                    <a:pt x="9403" y="7718"/>
                  </a:lnTo>
                  <a:lnTo>
                    <a:pt x="9501" y="7596"/>
                  </a:lnTo>
                  <a:lnTo>
                    <a:pt x="9623" y="7522"/>
                  </a:lnTo>
                  <a:lnTo>
                    <a:pt x="9745" y="7473"/>
                  </a:lnTo>
                  <a:lnTo>
                    <a:pt x="9891" y="7449"/>
                  </a:lnTo>
                  <a:lnTo>
                    <a:pt x="10014" y="7473"/>
                  </a:lnTo>
                  <a:lnTo>
                    <a:pt x="10160" y="7522"/>
                  </a:lnTo>
                  <a:lnTo>
                    <a:pt x="10282" y="7596"/>
                  </a:lnTo>
                  <a:lnTo>
                    <a:pt x="10380" y="7718"/>
                  </a:lnTo>
                  <a:lnTo>
                    <a:pt x="13750" y="12016"/>
                  </a:lnTo>
                  <a:lnTo>
                    <a:pt x="14068" y="12016"/>
                  </a:lnTo>
                  <a:lnTo>
                    <a:pt x="14068"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312" name="Shape 312"/>
          <p:cNvSpPr/>
          <p:nvPr/>
        </p:nvSpPr>
        <p:spPr>
          <a:xfrm>
            <a:off x="5165400" y="1014298"/>
            <a:ext cx="279877" cy="322095"/>
          </a:xfrm>
          <a:custGeom>
            <a:avLst/>
            <a:gdLst/>
            <a:ahLst/>
            <a:cxnLst/>
            <a:rect l="0" t="0" r="0" b="0"/>
            <a:pathLst>
              <a:path w="13922" h="16022" extrusionOk="0">
                <a:moveTo>
                  <a:pt x="13922" y="0"/>
                </a:moveTo>
                <a:lnTo>
                  <a:pt x="3249" y="3249"/>
                </a:lnTo>
                <a:lnTo>
                  <a:pt x="3249" y="12651"/>
                </a:lnTo>
                <a:lnTo>
                  <a:pt x="2907" y="12627"/>
                </a:lnTo>
                <a:lnTo>
                  <a:pt x="2565" y="12627"/>
                </a:lnTo>
                <a:lnTo>
                  <a:pt x="2198" y="12676"/>
                </a:lnTo>
                <a:lnTo>
                  <a:pt x="1832" y="12774"/>
                </a:lnTo>
                <a:lnTo>
                  <a:pt x="1612" y="12847"/>
                </a:lnTo>
                <a:lnTo>
                  <a:pt x="1393" y="12945"/>
                </a:lnTo>
                <a:lnTo>
                  <a:pt x="1197" y="13067"/>
                </a:lnTo>
                <a:lnTo>
                  <a:pt x="1002" y="13164"/>
                </a:lnTo>
                <a:lnTo>
                  <a:pt x="806" y="13311"/>
                </a:lnTo>
                <a:lnTo>
                  <a:pt x="660" y="13433"/>
                </a:lnTo>
                <a:lnTo>
                  <a:pt x="513" y="13580"/>
                </a:lnTo>
                <a:lnTo>
                  <a:pt x="391" y="13726"/>
                </a:lnTo>
                <a:lnTo>
                  <a:pt x="269" y="13897"/>
                </a:lnTo>
                <a:lnTo>
                  <a:pt x="171" y="14044"/>
                </a:lnTo>
                <a:lnTo>
                  <a:pt x="98" y="14215"/>
                </a:lnTo>
                <a:lnTo>
                  <a:pt x="49" y="14386"/>
                </a:lnTo>
                <a:lnTo>
                  <a:pt x="25" y="14532"/>
                </a:lnTo>
                <a:lnTo>
                  <a:pt x="0" y="14703"/>
                </a:lnTo>
                <a:lnTo>
                  <a:pt x="25" y="14874"/>
                </a:lnTo>
                <a:lnTo>
                  <a:pt x="49" y="15021"/>
                </a:lnTo>
                <a:lnTo>
                  <a:pt x="123" y="15191"/>
                </a:lnTo>
                <a:lnTo>
                  <a:pt x="196" y="15338"/>
                </a:lnTo>
                <a:lnTo>
                  <a:pt x="293" y="15460"/>
                </a:lnTo>
                <a:lnTo>
                  <a:pt x="416" y="15582"/>
                </a:lnTo>
                <a:lnTo>
                  <a:pt x="562" y="15680"/>
                </a:lnTo>
                <a:lnTo>
                  <a:pt x="709" y="15778"/>
                </a:lnTo>
                <a:lnTo>
                  <a:pt x="880" y="15851"/>
                </a:lnTo>
                <a:lnTo>
                  <a:pt x="1075" y="15924"/>
                </a:lnTo>
                <a:lnTo>
                  <a:pt x="1246" y="15973"/>
                </a:lnTo>
                <a:lnTo>
                  <a:pt x="1466" y="15997"/>
                </a:lnTo>
                <a:lnTo>
                  <a:pt x="1661" y="16022"/>
                </a:lnTo>
                <a:lnTo>
                  <a:pt x="1881" y="16022"/>
                </a:lnTo>
                <a:lnTo>
                  <a:pt x="2101" y="15997"/>
                </a:lnTo>
                <a:lnTo>
                  <a:pt x="2345" y="15973"/>
                </a:lnTo>
                <a:lnTo>
                  <a:pt x="2565" y="15924"/>
                </a:lnTo>
                <a:lnTo>
                  <a:pt x="2809" y="15875"/>
                </a:lnTo>
                <a:lnTo>
                  <a:pt x="3224" y="15704"/>
                </a:lnTo>
                <a:lnTo>
                  <a:pt x="3591" y="15509"/>
                </a:lnTo>
                <a:lnTo>
                  <a:pt x="3908" y="15289"/>
                </a:lnTo>
                <a:lnTo>
                  <a:pt x="4177" y="15021"/>
                </a:lnTo>
                <a:lnTo>
                  <a:pt x="4372" y="14752"/>
                </a:lnTo>
                <a:lnTo>
                  <a:pt x="4470" y="14605"/>
                </a:lnTo>
                <a:lnTo>
                  <a:pt x="4543" y="14459"/>
                </a:lnTo>
                <a:lnTo>
                  <a:pt x="4592" y="14312"/>
                </a:lnTo>
                <a:lnTo>
                  <a:pt x="4616" y="14166"/>
                </a:lnTo>
                <a:lnTo>
                  <a:pt x="4641" y="14019"/>
                </a:lnTo>
                <a:lnTo>
                  <a:pt x="4641" y="13873"/>
                </a:lnTo>
                <a:lnTo>
                  <a:pt x="4641" y="6204"/>
                </a:lnTo>
                <a:lnTo>
                  <a:pt x="12505" y="3737"/>
                </a:lnTo>
                <a:lnTo>
                  <a:pt x="12505" y="10136"/>
                </a:lnTo>
                <a:lnTo>
                  <a:pt x="12187" y="10111"/>
                </a:lnTo>
                <a:lnTo>
                  <a:pt x="11846" y="10111"/>
                </a:lnTo>
                <a:lnTo>
                  <a:pt x="11479" y="10160"/>
                </a:lnTo>
                <a:lnTo>
                  <a:pt x="11113" y="10258"/>
                </a:lnTo>
                <a:lnTo>
                  <a:pt x="10893" y="10331"/>
                </a:lnTo>
                <a:lnTo>
                  <a:pt x="10673" y="10429"/>
                </a:lnTo>
                <a:lnTo>
                  <a:pt x="10453" y="10551"/>
                </a:lnTo>
                <a:lnTo>
                  <a:pt x="10283" y="10649"/>
                </a:lnTo>
                <a:lnTo>
                  <a:pt x="10087" y="10795"/>
                </a:lnTo>
                <a:lnTo>
                  <a:pt x="9941" y="10917"/>
                </a:lnTo>
                <a:lnTo>
                  <a:pt x="9794" y="11064"/>
                </a:lnTo>
                <a:lnTo>
                  <a:pt x="9648" y="11211"/>
                </a:lnTo>
                <a:lnTo>
                  <a:pt x="9550" y="11381"/>
                </a:lnTo>
                <a:lnTo>
                  <a:pt x="9452" y="11528"/>
                </a:lnTo>
                <a:lnTo>
                  <a:pt x="9379" y="11699"/>
                </a:lnTo>
                <a:lnTo>
                  <a:pt x="9330" y="11870"/>
                </a:lnTo>
                <a:lnTo>
                  <a:pt x="9306" y="12016"/>
                </a:lnTo>
                <a:lnTo>
                  <a:pt x="9281" y="12187"/>
                </a:lnTo>
                <a:lnTo>
                  <a:pt x="9306" y="12358"/>
                </a:lnTo>
                <a:lnTo>
                  <a:pt x="9330" y="12505"/>
                </a:lnTo>
                <a:lnTo>
                  <a:pt x="9403" y="12676"/>
                </a:lnTo>
                <a:lnTo>
                  <a:pt x="9477" y="12822"/>
                </a:lnTo>
                <a:lnTo>
                  <a:pt x="9574" y="12945"/>
                </a:lnTo>
                <a:lnTo>
                  <a:pt x="9696" y="13067"/>
                </a:lnTo>
                <a:lnTo>
                  <a:pt x="9843" y="13164"/>
                </a:lnTo>
                <a:lnTo>
                  <a:pt x="9989" y="13262"/>
                </a:lnTo>
                <a:lnTo>
                  <a:pt x="10160" y="13335"/>
                </a:lnTo>
                <a:lnTo>
                  <a:pt x="10331" y="13409"/>
                </a:lnTo>
                <a:lnTo>
                  <a:pt x="10527" y="13457"/>
                </a:lnTo>
                <a:lnTo>
                  <a:pt x="10747" y="13482"/>
                </a:lnTo>
                <a:lnTo>
                  <a:pt x="10942" y="13506"/>
                </a:lnTo>
                <a:lnTo>
                  <a:pt x="11162" y="13506"/>
                </a:lnTo>
                <a:lnTo>
                  <a:pt x="11382" y="13482"/>
                </a:lnTo>
                <a:lnTo>
                  <a:pt x="11626" y="13457"/>
                </a:lnTo>
                <a:lnTo>
                  <a:pt x="11846" y="13409"/>
                </a:lnTo>
                <a:lnTo>
                  <a:pt x="12090" y="13360"/>
                </a:lnTo>
                <a:lnTo>
                  <a:pt x="12456" y="13213"/>
                </a:lnTo>
                <a:lnTo>
                  <a:pt x="12798" y="13042"/>
                </a:lnTo>
                <a:lnTo>
                  <a:pt x="13091" y="12822"/>
                </a:lnTo>
                <a:lnTo>
                  <a:pt x="13360" y="12603"/>
                </a:lnTo>
                <a:lnTo>
                  <a:pt x="13580" y="12358"/>
                </a:lnTo>
                <a:lnTo>
                  <a:pt x="13751" y="12090"/>
                </a:lnTo>
                <a:lnTo>
                  <a:pt x="13848" y="11821"/>
                </a:lnTo>
                <a:lnTo>
                  <a:pt x="13897" y="11675"/>
                </a:lnTo>
                <a:lnTo>
                  <a:pt x="13922" y="11552"/>
                </a:lnTo>
                <a:lnTo>
                  <a:pt x="1392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13" name="Shape 313"/>
          <p:cNvSpPr/>
          <p:nvPr/>
        </p:nvSpPr>
        <p:spPr>
          <a:xfrm>
            <a:off x="5726566" y="1015282"/>
            <a:ext cx="241601" cy="320125"/>
          </a:xfrm>
          <a:custGeom>
            <a:avLst/>
            <a:gdLst/>
            <a:ahLst/>
            <a:cxnLst/>
            <a:rect l="0" t="0" r="0" b="0"/>
            <a:pathLst>
              <a:path w="12018" h="15924" extrusionOk="0">
                <a:moveTo>
                  <a:pt x="6278" y="3444"/>
                </a:moveTo>
                <a:lnTo>
                  <a:pt x="6522" y="3493"/>
                </a:lnTo>
                <a:lnTo>
                  <a:pt x="6766" y="3542"/>
                </a:lnTo>
                <a:lnTo>
                  <a:pt x="7010" y="3639"/>
                </a:lnTo>
                <a:lnTo>
                  <a:pt x="7230" y="3737"/>
                </a:lnTo>
                <a:lnTo>
                  <a:pt x="7450" y="3883"/>
                </a:lnTo>
                <a:lnTo>
                  <a:pt x="7645" y="4030"/>
                </a:lnTo>
                <a:lnTo>
                  <a:pt x="7816" y="4201"/>
                </a:lnTo>
                <a:lnTo>
                  <a:pt x="7987" y="4372"/>
                </a:lnTo>
                <a:lnTo>
                  <a:pt x="8134" y="4567"/>
                </a:lnTo>
                <a:lnTo>
                  <a:pt x="8280" y="4787"/>
                </a:lnTo>
                <a:lnTo>
                  <a:pt x="8378" y="5007"/>
                </a:lnTo>
                <a:lnTo>
                  <a:pt x="8476" y="5251"/>
                </a:lnTo>
                <a:lnTo>
                  <a:pt x="8525" y="5495"/>
                </a:lnTo>
                <a:lnTo>
                  <a:pt x="8573" y="5740"/>
                </a:lnTo>
                <a:lnTo>
                  <a:pt x="8573" y="6008"/>
                </a:lnTo>
                <a:lnTo>
                  <a:pt x="8573" y="6277"/>
                </a:lnTo>
                <a:lnTo>
                  <a:pt x="8525" y="6521"/>
                </a:lnTo>
                <a:lnTo>
                  <a:pt x="8476" y="6765"/>
                </a:lnTo>
                <a:lnTo>
                  <a:pt x="8378" y="7010"/>
                </a:lnTo>
                <a:lnTo>
                  <a:pt x="8280" y="7229"/>
                </a:lnTo>
                <a:lnTo>
                  <a:pt x="8134" y="7449"/>
                </a:lnTo>
                <a:lnTo>
                  <a:pt x="7987" y="7645"/>
                </a:lnTo>
                <a:lnTo>
                  <a:pt x="7816" y="7816"/>
                </a:lnTo>
                <a:lnTo>
                  <a:pt x="7645" y="7987"/>
                </a:lnTo>
                <a:lnTo>
                  <a:pt x="7450" y="8133"/>
                </a:lnTo>
                <a:lnTo>
                  <a:pt x="7230" y="8280"/>
                </a:lnTo>
                <a:lnTo>
                  <a:pt x="7010" y="8377"/>
                </a:lnTo>
                <a:lnTo>
                  <a:pt x="6766" y="8475"/>
                </a:lnTo>
                <a:lnTo>
                  <a:pt x="6522" y="8524"/>
                </a:lnTo>
                <a:lnTo>
                  <a:pt x="6278" y="8573"/>
                </a:lnTo>
                <a:lnTo>
                  <a:pt x="5740" y="8573"/>
                </a:lnTo>
                <a:lnTo>
                  <a:pt x="5496" y="8524"/>
                </a:lnTo>
                <a:lnTo>
                  <a:pt x="5252" y="8475"/>
                </a:lnTo>
                <a:lnTo>
                  <a:pt x="5008" y="8377"/>
                </a:lnTo>
                <a:lnTo>
                  <a:pt x="4788" y="8280"/>
                </a:lnTo>
                <a:lnTo>
                  <a:pt x="4568" y="8133"/>
                </a:lnTo>
                <a:lnTo>
                  <a:pt x="4373" y="7987"/>
                </a:lnTo>
                <a:lnTo>
                  <a:pt x="4202" y="7816"/>
                </a:lnTo>
                <a:lnTo>
                  <a:pt x="4031" y="7645"/>
                </a:lnTo>
                <a:lnTo>
                  <a:pt x="3884" y="7449"/>
                </a:lnTo>
                <a:lnTo>
                  <a:pt x="3738" y="7229"/>
                </a:lnTo>
                <a:lnTo>
                  <a:pt x="3640" y="7010"/>
                </a:lnTo>
                <a:lnTo>
                  <a:pt x="3542" y="6765"/>
                </a:lnTo>
                <a:lnTo>
                  <a:pt x="3493" y="6521"/>
                </a:lnTo>
                <a:lnTo>
                  <a:pt x="3445" y="6277"/>
                </a:lnTo>
                <a:lnTo>
                  <a:pt x="3445" y="6008"/>
                </a:lnTo>
                <a:lnTo>
                  <a:pt x="3445" y="5740"/>
                </a:lnTo>
                <a:lnTo>
                  <a:pt x="3493" y="5495"/>
                </a:lnTo>
                <a:lnTo>
                  <a:pt x="3542" y="5251"/>
                </a:lnTo>
                <a:lnTo>
                  <a:pt x="3640" y="5007"/>
                </a:lnTo>
                <a:lnTo>
                  <a:pt x="3738" y="4787"/>
                </a:lnTo>
                <a:lnTo>
                  <a:pt x="3884" y="4567"/>
                </a:lnTo>
                <a:lnTo>
                  <a:pt x="4031" y="4372"/>
                </a:lnTo>
                <a:lnTo>
                  <a:pt x="4202" y="4201"/>
                </a:lnTo>
                <a:lnTo>
                  <a:pt x="4373" y="4030"/>
                </a:lnTo>
                <a:lnTo>
                  <a:pt x="4568" y="3883"/>
                </a:lnTo>
                <a:lnTo>
                  <a:pt x="4788" y="3737"/>
                </a:lnTo>
                <a:lnTo>
                  <a:pt x="5008" y="3639"/>
                </a:lnTo>
                <a:lnTo>
                  <a:pt x="5252" y="3542"/>
                </a:lnTo>
                <a:lnTo>
                  <a:pt x="5496" y="3493"/>
                </a:lnTo>
                <a:lnTo>
                  <a:pt x="5740" y="3444"/>
                </a:lnTo>
                <a:close/>
                <a:moveTo>
                  <a:pt x="5691" y="0"/>
                </a:moveTo>
                <a:lnTo>
                  <a:pt x="5398" y="25"/>
                </a:lnTo>
                <a:lnTo>
                  <a:pt x="5105" y="73"/>
                </a:lnTo>
                <a:lnTo>
                  <a:pt x="4788" y="122"/>
                </a:lnTo>
                <a:lnTo>
                  <a:pt x="4519" y="196"/>
                </a:lnTo>
                <a:lnTo>
                  <a:pt x="4226" y="269"/>
                </a:lnTo>
                <a:lnTo>
                  <a:pt x="3664" y="464"/>
                </a:lnTo>
                <a:lnTo>
                  <a:pt x="3152" y="733"/>
                </a:lnTo>
                <a:lnTo>
                  <a:pt x="2639" y="1026"/>
                </a:lnTo>
                <a:lnTo>
                  <a:pt x="2199" y="1368"/>
                </a:lnTo>
                <a:lnTo>
                  <a:pt x="1759" y="1759"/>
                </a:lnTo>
                <a:lnTo>
                  <a:pt x="1369" y="2198"/>
                </a:lnTo>
                <a:lnTo>
                  <a:pt x="1027" y="2638"/>
                </a:lnTo>
                <a:lnTo>
                  <a:pt x="734" y="3151"/>
                </a:lnTo>
                <a:lnTo>
                  <a:pt x="465" y="3664"/>
                </a:lnTo>
                <a:lnTo>
                  <a:pt x="270" y="4225"/>
                </a:lnTo>
                <a:lnTo>
                  <a:pt x="196" y="4518"/>
                </a:lnTo>
                <a:lnTo>
                  <a:pt x="123" y="4787"/>
                </a:lnTo>
                <a:lnTo>
                  <a:pt x="74" y="5105"/>
                </a:lnTo>
                <a:lnTo>
                  <a:pt x="25" y="5398"/>
                </a:lnTo>
                <a:lnTo>
                  <a:pt x="1" y="5691"/>
                </a:lnTo>
                <a:lnTo>
                  <a:pt x="1" y="6008"/>
                </a:lnTo>
                <a:lnTo>
                  <a:pt x="25" y="6448"/>
                </a:lnTo>
                <a:lnTo>
                  <a:pt x="74" y="6887"/>
                </a:lnTo>
                <a:lnTo>
                  <a:pt x="147" y="7352"/>
                </a:lnTo>
                <a:lnTo>
                  <a:pt x="270" y="7791"/>
                </a:lnTo>
                <a:lnTo>
                  <a:pt x="392" y="8231"/>
                </a:lnTo>
                <a:lnTo>
                  <a:pt x="563" y="8670"/>
                </a:lnTo>
                <a:lnTo>
                  <a:pt x="734" y="9110"/>
                </a:lnTo>
                <a:lnTo>
                  <a:pt x="929" y="9550"/>
                </a:lnTo>
                <a:lnTo>
                  <a:pt x="1149" y="9965"/>
                </a:lnTo>
                <a:lnTo>
                  <a:pt x="1393" y="10404"/>
                </a:lnTo>
                <a:lnTo>
                  <a:pt x="1906" y="11210"/>
                </a:lnTo>
                <a:lnTo>
                  <a:pt x="2443" y="11992"/>
                </a:lnTo>
                <a:lnTo>
                  <a:pt x="3005" y="12725"/>
                </a:lnTo>
                <a:lnTo>
                  <a:pt x="3567" y="13408"/>
                </a:lnTo>
                <a:lnTo>
                  <a:pt x="4104" y="14019"/>
                </a:lnTo>
                <a:lnTo>
                  <a:pt x="4617" y="14581"/>
                </a:lnTo>
                <a:lnTo>
                  <a:pt x="5081" y="15045"/>
                </a:lnTo>
                <a:lnTo>
                  <a:pt x="5740" y="15680"/>
                </a:lnTo>
                <a:lnTo>
                  <a:pt x="6009" y="15924"/>
                </a:lnTo>
                <a:lnTo>
                  <a:pt x="6278" y="15680"/>
                </a:lnTo>
                <a:lnTo>
                  <a:pt x="6937" y="15045"/>
                </a:lnTo>
                <a:lnTo>
                  <a:pt x="7401" y="14581"/>
                </a:lnTo>
                <a:lnTo>
                  <a:pt x="7914" y="14019"/>
                </a:lnTo>
                <a:lnTo>
                  <a:pt x="8451" y="13408"/>
                </a:lnTo>
                <a:lnTo>
                  <a:pt x="9013" y="12725"/>
                </a:lnTo>
                <a:lnTo>
                  <a:pt x="9575" y="11992"/>
                </a:lnTo>
                <a:lnTo>
                  <a:pt x="10112" y="11210"/>
                </a:lnTo>
                <a:lnTo>
                  <a:pt x="10625" y="10404"/>
                </a:lnTo>
                <a:lnTo>
                  <a:pt x="10869" y="9965"/>
                </a:lnTo>
                <a:lnTo>
                  <a:pt x="11089" y="9550"/>
                </a:lnTo>
                <a:lnTo>
                  <a:pt x="11284" y="9110"/>
                </a:lnTo>
                <a:lnTo>
                  <a:pt x="11455" y="8670"/>
                </a:lnTo>
                <a:lnTo>
                  <a:pt x="11626" y="8231"/>
                </a:lnTo>
                <a:lnTo>
                  <a:pt x="11748" y="7791"/>
                </a:lnTo>
                <a:lnTo>
                  <a:pt x="11871" y="7352"/>
                </a:lnTo>
                <a:lnTo>
                  <a:pt x="11944" y="6887"/>
                </a:lnTo>
                <a:lnTo>
                  <a:pt x="11993" y="6448"/>
                </a:lnTo>
                <a:lnTo>
                  <a:pt x="12017" y="6008"/>
                </a:lnTo>
                <a:lnTo>
                  <a:pt x="12017" y="5691"/>
                </a:lnTo>
                <a:lnTo>
                  <a:pt x="11993" y="5398"/>
                </a:lnTo>
                <a:lnTo>
                  <a:pt x="11944" y="5105"/>
                </a:lnTo>
                <a:lnTo>
                  <a:pt x="11895" y="4787"/>
                </a:lnTo>
                <a:lnTo>
                  <a:pt x="11822" y="4518"/>
                </a:lnTo>
                <a:lnTo>
                  <a:pt x="11748" y="4225"/>
                </a:lnTo>
                <a:lnTo>
                  <a:pt x="11553" y="3664"/>
                </a:lnTo>
                <a:lnTo>
                  <a:pt x="11284" y="3151"/>
                </a:lnTo>
                <a:lnTo>
                  <a:pt x="10991" y="2638"/>
                </a:lnTo>
                <a:lnTo>
                  <a:pt x="10649" y="2198"/>
                </a:lnTo>
                <a:lnTo>
                  <a:pt x="10259" y="1759"/>
                </a:lnTo>
                <a:lnTo>
                  <a:pt x="9819" y="1368"/>
                </a:lnTo>
                <a:lnTo>
                  <a:pt x="9379" y="1026"/>
                </a:lnTo>
                <a:lnTo>
                  <a:pt x="8866" y="733"/>
                </a:lnTo>
                <a:lnTo>
                  <a:pt x="8354" y="464"/>
                </a:lnTo>
                <a:lnTo>
                  <a:pt x="7792" y="269"/>
                </a:lnTo>
                <a:lnTo>
                  <a:pt x="7499" y="196"/>
                </a:lnTo>
                <a:lnTo>
                  <a:pt x="7230" y="122"/>
                </a:lnTo>
                <a:lnTo>
                  <a:pt x="6913" y="73"/>
                </a:lnTo>
                <a:lnTo>
                  <a:pt x="6620" y="25"/>
                </a:lnTo>
                <a:lnTo>
                  <a:pt x="632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314" name="Shape 314"/>
          <p:cNvGrpSpPr/>
          <p:nvPr/>
        </p:nvGrpSpPr>
        <p:grpSpPr>
          <a:xfrm>
            <a:off x="6193093" y="1009399"/>
            <a:ext cx="392819" cy="331925"/>
            <a:chOff x="3918650" y="293075"/>
            <a:chExt cx="488500" cy="412775"/>
          </a:xfrm>
        </p:grpSpPr>
        <p:sp>
          <p:nvSpPr>
            <p:cNvPr id="315" name="Shape 315"/>
            <p:cNvSpPr/>
            <p:nvPr/>
          </p:nvSpPr>
          <p:spPr>
            <a:xfrm>
              <a:off x="4085350" y="293675"/>
              <a:ext cx="154500" cy="412175"/>
            </a:xfrm>
            <a:custGeom>
              <a:avLst/>
              <a:gdLst/>
              <a:ahLst/>
              <a:cxnLst/>
              <a:rect l="0" t="0" r="0" b="0"/>
              <a:pathLst>
                <a:path w="6180" h="16487" extrusionOk="0">
                  <a:moveTo>
                    <a:pt x="709" y="5496"/>
                  </a:moveTo>
                  <a:lnTo>
                    <a:pt x="806" y="5520"/>
                  </a:lnTo>
                  <a:lnTo>
                    <a:pt x="1050" y="5667"/>
                  </a:lnTo>
                  <a:lnTo>
                    <a:pt x="1270" y="5813"/>
                  </a:lnTo>
                  <a:lnTo>
                    <a:pt x="1344" y="5886"/>
                  </a:lnTo>
                  <a:lnTo>
                    <a:pt x="1368" y="5984"/>
                  </a:lnTo>
                  <a:lnTo>
                    <a:pt x="1344" y="6082"/>
                  </a:lnTo>
                  <a:lnTo>
                    <a:pt x="1319" y="6155"/>
                  </a:lnTo>
                  <a:lnTo>
                    <a:pt x="1221" y="6228"/>
                  </a:lnTo>
                  <a:lnTo>
                    <a:pt x="1124" y="6253"/>
                  </a:lnTo>
                  <a:lnTo>
                    <a:pt x="1050" y="6228"/>
                  </a:lnTo>
                  <a:lnTo>
                    <a:pt x="977" y="6204"/>
                  </a:lnTo>
                  <a:lnTo>
                    <a:pt x="782" y="6082"/>
                  </a:lnTo>
                  <a:lnTo>
                    <a:pt x="586" y="5960"/>
                  </a:lnTo>
                  <a:lnTo>
                    <a:pt x="513" y="5911"/>
                  </a:lnTo>
                  <a:lnTo>
                    <a:pt x="464" y="5838"/>
                  </a:lnTo>
                  <a:lnTo>
                    <a:pt x="464" y="5740"/>
                  </a:lnTo>
                  <a:lnTo>
                    <a:pt x="489" y="5642"/>
                  </a:lnTo>
                  <a:lnTo>
                    <a:pt x="538" y="5569"/>
                  </a:lnTo>
                  <a:lnTo>
                    <a:pt x="611" y="5520"/>
                  </a:lnTo>
                  <a:lnTo>
                    <a:pt x="709" y="5496"/>
                  </a:lnTo>
                  <a:close/>
                  <a:moveTo>
                    <a:pt x="1685" y="6351"/>
                  </a:moveTo>
                  <a:lnTo>
                    <a:pt x="1783" y="6375"/>
                  </a:lnTo>
                  <a:lnTo>
                    <a:pt x="1856" y="6448"/>
                  </a:lnTo>
                  <a:lnTo>
                    <a:pt x="2003" y="6668"/>
                  </a:lnTo>
                  <a:lnTo>
                    <a:pt x="2125" y="6888"/>
                  </a:lnTo>
                  <a:lnTo>
                    <a:pt x="2150" y="6986"/>
                  </a:lnTo>
                  <a:lnTo>
                    <a:pt x="2150" y="7083"/>
                  </a:lnTo>
                  <a:lnTo>
                    <a:pt x="2101" y="7156"/>
                  </a:lnTo>
                  <a:lnTo>
                    <a:pt x="2027" y="7230"/>
                  </a:lnTo>
                  <a:lnTo>
                    <a:pt x="1979" y="7254"/>
                  </a:lnTo>
                  <a:lnTo>
                    <a:pt x="1856" y="7254"/>
                  </a:lnTo>
                  <a:lnTo>
                    <a:pt x="1783" y="7230"/>
                  </a:lnTo>
                  <a:lnTo>
                    <a:pt x="1734" y="7181"/>
                  </a:lnTo>
                  <a:lnTo>
                    <a:pt x="1685" y="7132"/>
                  </a:lnTo>
                  <a:lnTo>
                    <a:pt x="1441" y="6741"/>
                  </a:lnTo>
                  <a:lnTo>
                    <a:pt x="1417" y="6644"/>
                  </a:lnTo>
                  <a:lnTo>
                    <a:pt x="1417" y="6546"/>
                  </a:lnTo>
                  <a:lnTo>
                    <a:pt x="1441" y="6448"/>
                  </a:lnTo>
                  <a:lnTo>
                    <a:pt x="1515" y="6399"/>
                  </a:lnTo>
                  <a:lnTo>
                    <a:pt x="1612" y="6351"/>
                  </a:lnTo>
                  <a:close/>
                  <a:moveTo>
                    <a:pt x="2247" y="7498"/>
                  </a:moveTo>
                  <a:lnTo>
                    <a:pt x="2345" y="7523"/>
                  </a:lnTo>
                  <a:lnTo>
                    <a:pt x="2418" y="7572"/>
                  </a:lnTo>
                  <a:lnTo>
                    <a:pt x="2467" y="7645"/>
                  </a:lnTo>
                  <a:lnTo>
                    <a:pt x="2662" y="8109"/>
                  </a:lnTo>
                  <a:lnTo>
                    <a:pt x="2662" y="8207"/>
                  </a:lnTo>
                  <a:lnTo>
                    <a:pt x="2638" y="8304"/>
                  </a:lnTo>
                  <a:lnTo>
                    <a:pt x="2589" y="8378"/>
                  </a:lnTo>
                  <a:lnTo>
                    <a:pt x="2516" y="8426"/>
                  </a:lnTo>
                  <a:lnTo>
                    <a:pt x="2418" y="8451"/>
                  </a:lnTo>
                  <a:lnTo>
                    <a:pt x="2345" y="8426"/>
                  </a:lnTo>
                  <a:lnTo>
                    <a:pt x="2272" y="8402"/>
                  </a:lnTo>
                  <a:lnTo>
                    <a:pt x="2223" y="8353"/>
                  </a:lnTo>
                  <a:lnTo>
                    <a:pt x="2198" y="8280"/>
                  </a:lnTo>
                  <a:lnTo>
                    <a:pt x="2027" y="7840"/>
                  </a:lnTo>
                  <a:lnTo>
                    <a:pt x="2003" y="7743"/>
                  </a:lnTo>
                  <a:lnTo>
                    <a:pt x="2027" y="7645"/>
                  </a:lnTo>
                  <a:lnTo>
                    <a:pt x="2076" y="7572"/>
                  </a:lnTo>
                  <a:lnTo>
                    <a:pt x="2150" y="7523"/>
                  </a:lnTo>
                  <a:lnTo>
                    <a:pt x="2247" y="7498"/>
                  </a:lnTo>
                  <a:close/>
                  <a:moveTo>
                    <a:pt x="2711" y="8720"/>
                  </a:moveTo>
                  <a:lnTo>
                    <a:pt x="2785" y="8744"/>
                  </a:lnTo>
                  <a:lnTo>
                    <a:pt x="2858" y="8793"/>
                  </a:lnTo>
                  <a:lnTo>
                    <a:pt x="2907" y="8866"/>
                  </a:lnTo>
                  <a:lnTo>
                    <a:pt x="3078" y="9355"/>
                  </a:lnTo>
                  <a:lnTo>
                    <a:pt x="3102" y="9452"/>
                  </a:lnTo>
                  <a:lnTo>
                    <a:pt x="3078" y="9526"/>
                  </a:lnTo>
                  <a:lnTo>
                    <a:pt x="3004" y="9599"/>
                  </a:lnTo>
                  <a:lnTo>
                    <a:pt x="2931" y="9648"/>
                  </a:lnTo>
                  <a:lnTo>
                    <a:pt x="2858" y="9672"/>
                  </a:lnTo>
                  <a:lnTo>
                    <a:pt x="2785" y="9672"/>
                  </a:lnTo>
                  <a:lnTo>
                    <a:pt x="2711" y="9623"/>
                  </a:lnTo>
                  <a:lnTo>
                    <a:pt x="2662" y="9574"/>
                  </a:lnTo>
                  <a:lnTo>
                    <a:pt x="2614" y="9501"/>
                  </a:lnTo>
                  <a:lnTo>
                    <a:pt x="2467" y="9037"/>
                  </a:lnTo>
                  <a:lnTo>
                    <a:pt x="2443" y="8939"/>
                  </a:lnTo>
                  <a:lnTo>
                    <a:pt x="2467" y="8842"/>
                  </a:lnTo>
                  <a:lnTo>
                    <a:pt x="2516" y="8768"/>
                  </a:lnTo>
                  <a:lnTo>
                    <a:pt x="2614" y="8720"/>
                  </a:lnTo>
                  <a:close/>
                  <a:moveTo>
                    <a:pt x="3224" y="9941"/>
                  </a:moveTo>
                  <a:lnTo>
                    <a:pt x="3297" y="10014"/>
                  </a:lnTo>
                  <a:lnTo>
                    <a:pt x="3346" y="10087"/>
                  </a:lnTo>
                  <a:lnTo>
                    <a:pt x="3542" y="10527"/>
                  </a:lnTo>
                  <a:lnTo>
                    <a:pt x="3566" y="10625"/>
                  </a:lnTo>
                  <a:lnTo>
                    <a:pt x="3566" y="10722"/>
                  </a:lnTo>
                  <a:lnTo>
                    <a:pt x="3517" y="10796"/>
                  </a:lnTo>
                  <a:lnTo>
                    <a:pt x="3444" y="10844"/>
                  </a:lnTo>
                  <a:lnTo>
                    <a:pt x="3322" y="10869"/>
                  </a:lnTo>
                  <a:lnTo>
                    <a:pt x="3273" y="10869"/>
                  </a:lnTo>
                  <a:lnTo>
                    <a:pt x="3200" y="10844"/>
                  </a:lnTo>
                  <a:lnTo>
                    <a:pt x="3151" y="10796"/>
                  </a:lnTo>
                  <a:lnTo>
                    <a:pt x="3102" y="10747"/>
                  </a:lnTo>
                  <a:lnTo>
                    <a:pt x="2907" y="10258"/>
                  </a:lnTo>
                  <a:lnTo>
                    <a:pt x="2882" y="10161"/>
                  </a:lnTo>
                  <a:lnTo>
                    <a:pt x="2907" y="10087"/>
                  </a:lnTo>
                  <a:lnTo>
                    <a:pt x="2955" y="10014"/>
                  </a:lnTo>
                  <a:lnTo>
                    <a:pt x="3029" y="9941"/>
                  </a:lnTo>
                  <a:close/>
                  <a:moveTo>
                    <a:pt x="3761" y="11089"/>
                  </a:moveTo>
                  <a:lnTo>
                    <a:pt x="3835" y="11137"/>
                  </a:lnTo>
                  <a:lnTo>
                    <a:pt x="3908" y="11211"/>
                  </a:lnTo>
                  <a:lnTo>
                    <a:pt x="4177" y="11577"/>
                  </a:lnTo>
                  <a:lnTo>
                    <a:pt x="4225" y="11675"/>
                  </a:lnTo>
                  <a:lnTo>
                    <a:pt x="4250" y="11748"/>
                  </a:lnTo>
                  <a:lnTo>
                    <a:pt x="4201" y="11846"/>
                  </a:lnTo>
                  <a:lnTo>
                    <a:pt x="4152" y="11919"/>
                  </a:lnTo>
                  <a:lnTo>
                    <a:pt x="4079" y="11968"/>
                  </a:lnTo>
                  <a:lnTo>
                    <a:pt x="3884" y="11968"/>
                  </a:lnTo>
                  <a:lnTo>
                    <a:pt x="3810" y="11895"/>
                  </a:lnTo>
                  <a:lnTo>
                    <a:pt x="3664" y="11675"/>
                  </a:lnTo>
                  <a:lnTo>
                    <a:pt x="3493" y="11455"/>
                  </a:lnTo>
                  <a:lnTo>
                    <a:pt x="3468" y="11382"/>
                  </a:lnTo>
                  <a:lnTo>
                    <a:pt x="3468" y="11284"/>
                  </a:lnTo>
                  <a:lnTo>
                    <a:pt x="3517" y="11186"/>
                  </a:lnTo>
                  <a:lnTo>
                    <a:pt x="3566" y="11137"/>
                  </a:lnTo>
                  <a:lnTo>
                    <a:pt x="3664" y="11089"/>
                  </a:lnTo>
                  <a:close/>
                  <a:moveTo>
                    <a:pt x="4616" y="12041"/>
                  </a:moveTo>
                  <a:lnTo>
                    <a:pt x="4714" y="12090"/>
                  </a:lnTo>
                  <a:lnTo>
                    <a:pt x="4909" y="12212"/>
                  </a:lnTo>
                  <a:lnTo>
                    <a:pt x="5105" y="12334"/>
                  </a:lnTo>
                  <a:lnTo>
                    <a:pt x="5178" y="12383"/>
                  </a:lnTo>
                  <a:lnTo>
                    <a:pt x="5227" y="12481"/>
                  </a:lnTo>
                  <a:lnTo>
                    <a:pt x="5227" y="12554"/>
                  </a:lnTo>
                  <a:lnTo>
                    <a:pt x="5202" y="12652"/>
                  </a:lnTo>
                  <a:lnTo>
                    <a:pt x="5154" y="12725"/>
                  </a:lnTo>
                  <a:lnTo>
                    <a:pt x="5105" y="12749"/>
                  </a:lnTo>
                  <a:lnTo>
                    <a:pt x="5056" y="12774"/>
                  </a:lnTo>
                  <a:lnTo>
                    <a:pt x="4983" y="12798"/>
                  </a:lnTo>
                  <a:lnTo>
                    <a:pt x="4885" y="12774"/>
                  </a:lnTo>
                  <a:lnTo>
                    <a:pt x="4641" y="12627"/>
                  </a:lnTo>
                  <a:lnTo>
                    <a:pt x="4421" y="12481"/>
                  </a:lnTo>
                  <a:lnTo>
                    <a:pt x="4348" y="12407"/>
                  </a:lnTo>
                  <a:lnTo>
                    <a:pt x="4323" y="12310"/>
                  </a:lnTo>
                  <a:lnTo>
                    <a:pt x="4323" y="12236"/>
                  </a:lnTo>
                  <a:lnTo>
                    <a:pt x="4372" y="12139"/>
                  </a:lnTo>
                  <a:lnTo>
                    <a:pt x="4445" y="12066"/>
                  </a:lnTo>
                  <a:lnTo>
                    <a:pt x="4543" y="12041"/>
                  </a:lnTo>
                  <a:close/>
                  <a:moveTo>
                    <a:pt x="0" y="1"/>
                  </a:moveTo>
                  <a:lnTo>
                    <a:pt x="0" y="5325"/>
                  </a:lnTo>
                  <a:lnTo>
                    <a:pt x="74" y="5349"/>
                  </a:lnTo>
                  <a:lnTo>
                    <a:pt x="147" y="5422"/>
                  </a:lnTo>
                  <a:lnTo>
                    <a:pt x="171" y="5496"/>
                  </a:lnTo>
                  <a:lnTo>
                    <a:pt x="171" y="5569"/>
                  </a:lnTo>
                  <a:lnTo>
                    <a:pt x="171" y="5642"/>
                  </a:lnTo>
                  <a:lnTo>
                    <a:pt x="122" y="5716"/>
                  </a:lnTo>
                  <a:lnTo>
                    <a:pt x="74" y="5764"/>
                  </a:lnTo>
                  <a:lnTo>
                    <a:pt x="0" y="5789"/>
                  </a:lnTo>
                  <a:lnTo>
                    <a:pt x="0" y="13360"/>
                  </a:lnTo>
                  <a:lnTo>
                    <a:pt x="6179" y="16486"/>
                  </a:lnTo>
                  <a:lnTo>
                    <a:pt x="6179" y="13116"/>
                  </a:lnTo>
                  <a:lnTo>
                    <a:pt x="5935" y="13091"/>
                  </a:lnTo>
                  <a:lnTo>
                    <a:pt x="5691" y="13042"/>
                  </a:lnTo>
                  <a:lnTo>
                    <a:pt x="5593" y="12994"/>
                  </a:lnTo>
                  <a:lnTo>
                    <a:pt x="5520" y="12945"/>
                  </a:lnTo>
                  <a:lnTo>
                    <a:pt x="5495" y="12847"/>
                  </a:lnTo>
                  <a:lnTo>
                    <a:pt x="5495" y="12749"/>
                  </a:lnTo>
                  <a:lnTo>
                    <a:pt x="5520" y="12676"/>
                  </a:lnTo>
                  <a:lnTo>
                    <a:pt x="5593" y="12603"/>
                  </a:lnTo>
                  <a:lnTo>
                    <a:pt x="5691" y="12554"/>
                  </a:lnTo>
                  <a:lnTo>
                    <a:pt x="5789" y="12554"/>
                  </a:lnTo>
                  <a:lnTo>
                    <a:pt x="6179" y="12627"/>
                  </a:lnTo>
                  <a:lnTo>
                    <a:pt x="6179" y="3127"/>
                  </a:lnTo>
                  <a:lnTo>
                    <a:pt x="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16" name="Shape 316"/>
            <p:cNvSpPr/>
            <p:nvPr/>
          </p:nvSpPr>
          <p:spPr>
            <a:xfrm>
              <a:off x="3918650" y="293075"/>
              <a:ext cx="153900" cy="407275"/>
            </a:xfrm>
            <a:custGeom>
              <a:avLst/>
              <a:gdLst/>
              <a:ahLst/>
              <a:cxnLst/>
              <a:rect l="0" t="0" r="0" b="0"/>
              <a:pathLst>
                <a:path w="6156" h="16291" extrusionOk="0">
                  <a:moveTo>
                    <a:pt x="5349" y="5495"/>
                  </a:moveTo>
                  <a:lnTo>
                    <a:pt x="5447" y="5520"/>
                  </a:lnTo>
                  <a:lnTo>
                    <a:pt x="5520" y="5569"/>
                  </a:lnTo>
                  <a:lnTo>
                    <a:pt x="5569" y="5666"/>
                  </a:lnTo>
                  <a:lnTo>
                    <a:pt x="5569" y="5764"/>
                  </a:lnTo>
                  <a:lnTo>
                    <a:pt x="5545" y="5837"/>
                  </a:lnTo>
                  <a:lnTo>
                    <a:pt x="5496" y="5935"/>
                  </a:lnTo>
                  <a:lnTo>
                    <a:pt x="5423" y="5984"/>
                  </a:lnTo>
                  <a:lnTo>
                    <a:pt x="5203" y="6057"/>
                  </a:lnTo>
                  <a:lnTo>
                    <a:pt x="5008" y="6155"/>
                  </a:lnTo>
                  <a:lnTo>
                    <a:pt x="4934" y="6179"/>
                  </a:lnTo>
                  <a:lnTo>
                    <a:pt x="4812" y="6179"/>
                  </a:lnTo>
                  <a:lnTo>
                    <a:pt x="4763" y="6155"/>
                  </a:lnTo>
                  <a:lnTo>
                    <a:pt x="4714" y="6106"/>
                  </a:lnTo>
                  <a:lnTo>
                    <a:pt x="4666" y="6057"/>
                  </a:lnTo>
                  <a:lnTo>
                    <a:pt x="4641" y="5959"/>
                  </a:lnTo>
                  <a:lnTo>
                    <a:pt x="4641" y="5862"/>
                  </a:lnTo>
                  <a:lnTo>
                    <a:pt x="4690" y="5788"/>
                  </a:lnTo>
                  <a:lnTo>
                    <a:pt x="4763" y="5740"/>
                  </a:lnTo>
                  <a:lnTo>
                    <a:pt x="5008" y="5617"/>
                  </a:lnTo>
                  <a:lnTo>
                    <a:pt x="5252" y="5520"/>
                  </a:lnTo>
                  <a:lnTo>
                    <a:pt x="5349" y="5495"/>
                  </a:lnTo>
                  <a:close/>
                  <a:moveTo>
                    <a:pt x="4250" y="6155"/>
                  </a:moveTo>
                  <a:lnTo>
                    <a:pt x="4348" y="6179"/>
                  </a:lnTo>
                  <a:lnTo>
                    <a:pt x="4421" y="6252"/>
                  </a:lnTo>
                  <a:lnTo>
                    <a:pt x="4470" y="6326"/>
                  </a:lnTo>
                  <a:lnTo>
                    <a:pt x="4470" y="6423"/>
                  </a:lnTo>
                  <a:lnTo>
                    <a:pt x="4446" y="6497"/>
                  </a:lnTo>
                  <a:lnTo>
                    <a:pt x="4397" y="6594"/>
                  </a:lnTo>
                  <a:lnTo>
                    <a:pt x="4226" y="6741"/>
                  </a:lnTo>
                  <a:lnTo>
                    <a:pt x="4079" y="6912"/>
                  </a:lnTo>
                  <a:lnTo>
                    <a:pt x="3982" y="6985"/>
                  </a:lnTo>
                  <a:lnTo>
                    <a:pt x="3884" y="7010"/>
                  </a:lnTo>
                  <a:lnTo>
                    <a:pt x="3811" y="6985"/>
                  </a:lnTo>
                  <a:lnTo>
                    <a:pt x="3738" y="6936"/>
                  </a:lnTo>
                  <a:lnTo>
                    <a:pt x="3664" y="6863"/>
                  </a:lnTo>
                  <a:lnTo>
                    <a:pt x="3640" y="6790"/>
                  </a:lnTo>
                  <a:lnTo>
                    <a:pt x="3664" y="6692"/>
                  </a:lnTo>
                  <a:lnTo>
                    <a:pt x="3713" y="6594"/>
                  </a:lnTo>
                  <a:lnTo>
                    <a:pt x="3884" y="6399"/>
                  </a:lnTo>
                  <a:lnTo>
                    <a:pt x="4079" y="6228"/>
                  </a:lnTo>
                  <a:lnTo>
                    <a:pt x="4153" y="6179"/>
                  </a:lnTo>
                  <a:lnTo>
                    <a:pt x="4250" y="6155"/>
                  </a:lnTo>
                  <a:close/>
                  <a:moveTo>
                    <a:pt x="3469" y="7156"/>
                  </a:moveTo>
                  <a:lnTo>
                    <a:pt x="3542" y="7205"/>
                  </a:lnTo>
                  <a:lnTo>
                    <a:pt x="3615" y="7254"/>
                  </a:lnTo>
                  <a:lnTo>
                    <a:pt x="3664" y="7351"/>
                  </a:lnTo>
                  <a:lnTo>
                    <a:pt x="3664" y="7449"/>
                  </a:lnTo>
                  <a:lnTo>
                    <a:pt x="3640" y="7547"/>
                  </a:lnTo>
                  <a:lnTo>
                    <a:pt x="3396" y="7962"/>
                  </a:lnTo>
                  <a:lnTo>
                    <a:pt x="3371" y="8011"/>
                  </a:lnTo>
                  <a:lnTo>
                    <a:pt x="3298" y="8060"/>
                  </a:lnTo>
                  <a:lnTo>
                    <a:pt x="3249" y="8084"/>
                  </a:lnTo>
                  <a:lnTo>
                    <a:pt x="3176" y="8084"/>
                  </a:lnTo>
                  <a:lnTo>
                    <a:pt x="3078" y="8060"/>
                  </a:lnTo>
                  <a:lnTo>
                    <a:pt x="3005" y="8011"/>
                  </a:lnTo>
                  <a:lnTo>
                    <a:pt x="2956" y="7913"/>
                  </a:lnTo>
                  <a:lnTo>
                    <a:pt x="2932" y="7840"/>
                  </a:lnTo>
                  <a:lnTo>
                    <a:pt x="2956" y="7742"/>
                  </a:lnTo>
                  <a:lnTo>
                    <a:pt x="3225" y="7278"/>
                  </a:lnTo>
                  <a:lnTo>
                    <a:pt x="3273" y="7205"/>
                  </a:lnTo>
                  <a:lnTo>
                    <a:pt x="3371" y="7180"/>
                  </a:lnTo>
                  <a:lnTo>
                    <a:pt x="3469" y="7156"/>
                  </a:lnTo>
                  <a:close/>
                  <a:moveTo>
                    <a:pt x="2858" y="8328"/>
                  </a:moveTo>
                  <a:lnTo>
                    <a:pt x="2956" y="8353"/>
                  </a:lnTo>
                  <a:lnTo>
                    <a:pt x="3029" y="8402"/>
                  </a:lnTo>
                  <a:lnTo>
                    <a:pt x="3078" y="8475"/>
                  </a:lnTo>
                  <a:lnTo>
                    <a:pt x="3103" y="8573"/>
                  </a:lnTo>
                  <a:lnTo>
                    <a:pt x="3103" y="8670"/>
                  </a:lnTo>
                  <a:lnTo>
                    <a:pt x="2932" y="9110"/>
                  </a:lnTo>
                  <a:lnTo>
                    <a:pt x="2907" y="9183"/>
                  </a:lnTo>
                  <a:lnTo>
                    <a:pt x="2858" y="9232"/>
                  </a:lnTo>
                  <a:lnTo>
                    <a:pt x="2785" y="9281"/>
                  </a:lnTo>
                  <a:lnTo>
                    <a:pt x="2638" y="9281"/>
                  </a:lnTo>
                  <a:lnTo>
                    <a:pt x="2541" y="9232"/>
                  </a:lnTo>
                  <a:lnTo>
                    <a:pt x="2492" y="9159"/>
                  </a:lnTo>
                  <a:lnTo>
                    <a:pt x="2468" y="9061"/>
                  </a:lnTo>
                  <a:lnTo>
                    <a:pt x="2468" y="8963"/>
                  </a:lnTo>
                  <a:lnTo>
                    <a:pt x="2638" y="8499"/>
                  </a:lnTo>
                  <a:lnTo>
                    <a:pt x="2687" y="8402"/>
                  </a:lnTo>
                  <a:lnTo>
                    <a:pt x="2761" y="8353"/>
                  </a:lnTo>
                  <a:lnTo>
                    <a:pt x="2858" y="8328"/>
                  </a:lnTo>
                  <a:close/>
                  <a:moveTo>
                    <a:pt x="2541" y="9574"/>
                  </a:moveTo>
                  <a:lnTo>
                    <a:pt x="2638" y="9623"/>
                  </a:lnTo>
                  <a:lnTo>
                    <a:pt x="2712" y="9696"/>
                  </a:lnTo>
                  <a:lnTo>
                    <a:pt x="2736" y="9769"/>
                  </a:lnTo>
                  <a:lnTo>
                    <a:pt x="2736" y="9867"/>
                  </a:lnTo>
                  <a:lnTo>
                    <a:pt x="2638" y="10355"/>
                  </a:lnTo>
                  <a:lnTo>
                    <a:pt x="2590" y="10429"/>
                  </a:lnTo>
                  <a:lnTo>
                    <a:pt x="2541" y="10502"/>
                  </a:lnTo>
                  <a:lnTo>
                    <a:pt x="2468" y="10526"/>
                  </a:lnTo>
                  <a:lnTo>
                    <a:pt x="2394" y="10551"/>
                  </a:lnTo>
                  <a:lnTo>
                    <a:pt x="2345" y="10551"/>
                  </a:lnTo>
                  <a:lnTo>
                    <a:pt x="2248" y="10502"/>
                  </a:lnTo>
                  <a:lnTo>
                    <a:pt x="2199" y="10429"/>
                  </a:lnTo>
                  <a:lnTo>
                    <a:pt x="2150" y="10355"/>
                  </a:lnTo>
                  <a:lnTo>
                    <a:pt x="2150" y="10258"/>
                  </a:lnTo>
                  <a:lnTo>
                    <a:pt x="2248" y="9769"/>
                  </a:lnTo>
                  <a:lnTo>
                    <a:pt x="2297" y="9672"/>
                  </a:lnTo>
                  <a:lnTo>
                    <a:pt x="2370" y="9598"/>
                  </a:lnTo>
                  <a:lnTo>
                    <a:pt x="2443" y="9574"/>
                  </a:lnTo>
                  <a:close/>
                  <a:moveTo>
                    <a:pt x="2297" y="10844"/>
                  </a:moveTo>
                  <a:lnTo>
                    <a:pt x="2394" y="10868"/>
                  </a:lnTo>
                  <a:lnTo>
                    <a:pt x="2468" y="10942"/>
                  </a:lnTo>
                  <a:lnTo>
                    <a:pt x="2516" y="11015"/>
                  </a:lnTo>
                  <a:lnTo>
                    <a:pt x="2516" y="11113"/>
                  </a:lnTo>
                  <a:lnTo>
                    <a:pt x="2492" y="11357"/>
                  </a:lnTo>
                  <a:lnTo>
                    <a:pt x="2468" y="11430"/>
                  </a:lnTo>
                  <a:lnTo>
                    <a:pt x="2419" y="11503"/>
                  </a:lnTo>
                  <a:lnTo>
                    <a:pt x="2345" y="11552"/>
                  </a:lnTo>
                  <a:lnTo>
                    <a:pt x="2248" y="11577"/>
                  </a:lnTo>
                  <a:lnTo>
                    <a:pt x="2223" y="11577"/>
                  </a:lnTo>
                  <a:lnTo>
                    <a:pt x="2126" y="11552"/>
                  </a:lnTo>
                  <a:lnTo>
                    <a:pt x="2052" y="11503"/>
                  </a:lnTo>
                  <a:lnTo>
                    <a:pt x="2028" y="11406"/>
                  </a:lnTo>
                  <a:lnTo>
                    <a:pt x="2003" y="11308"/>
                  </a:lnTo>
                  <a:lnTo>
                    <a:pt x="2028" y="11064"/>
                  </a:lnTo>
                  <a:lnTo>
                    <a:pt x="2052" y="10966"/>
                  </a:lnTo>
                  <a:lnTo>
                    <a:pt x="2126" y="10893"/>
                  </a:lnTo>
                  <a:lnTo>
                    <a:pt x="2199" y="10844"/>
                  </a:lnTo>
                  <a:close/>
                  <a:moveTo>
                    <a:pt x="6155" y="0"/>
                  </a:moveTo>
                  <a:lnTo>
                    <a:pt x="538" y="2858"/>
                  </a:lnTo>
                  <a:lnTo>
                    <a:pt x="416" y="2906"/>
                  </a:lnTo>
                  <a:lnTo>
                    <a:pt x="318" y="3004"/>
                  </a:lnTo>
                  <a:lnTo>
                    <a:pt x="221" y="3102"/>
                  </a:lnTo>
                  <a:lnTo>
                    <a:pt x="147" y="3224"/>
                  </a:lnTo>
                  <a:lnTo>
                    <a:pt x="74" y="3322"/>
                  </a:lnTo>
                  <a:lnTo>
                    <a:pt x="25" y="3444"/>
                  </a:lnTo>
                  <a:lnTo>
                    <a:pt x="1" y="3566"/>
                  </a:lnTo>
                  <a:lnTo>
                    <a:pt x="1" y="3688"/>
                  </a:lnTo>
                  <a:lnTo>
                    <a:pt x="1" y="15924"/>
                  </a:lnTo>
                  <a:lnTo>
                    <a:pt x="1" y="16046"/>
                  </a:lnTo>
                  <a:lnTo>
                    <a:pt x="50" y="16119"/>
                  </a:lnTo>
                  <a:lnTo>
                    <a:pt x="98" y="16193"/>
                  </a:lnTo>
                  <a:lnTo>
                    <a:pt x="172" y="16241"/>
                  </a:lnTo>
                  <a:lnTo>
                    <a:pt x="245" y="16266"/>
                  </a:lnTo>
                  <a:lnTo>
                    <a:pt x="343" y="16290"/>
                  </a:lnTo>
                  <a:lnTo>
                    <a:pt x="465" y="16266"/>
                  </a:lnTo>
                  <a:lnTo>
                    <a:pt x="563" y="16217"/>
                  </a:lnTo>
                  <a:lnTo>
                    <a:pt x="6155" y="13360"/>
                  </a:lnTo>
                  <a:lnTo>
                    <a:pt x="6155" y="5813"/>
                  </a:lnTo>
                  <a:lnTo>
                    <a:pt x="6009" y="5813"/>
                  </a:lnTo>
                  <a:lnTo>
                    <a:pt x="5936" y="5764"/>
                  </a:lnTo>
                  <a:lnTo>
                    <a:pt x="5887" y="5691"/>
                  </a:lnTo>
                  <a:lnTo>
                    <a:pt x="5862" y="5593"/>
                  </a:lnTo>
                  <a:lnTo>
                    <a:pt x="5887" y="5495"/>
                  </a:lnTo>
                  <a:lnTo>
                    <a:pt x="5936" y="5422"/>
                  </a:lnTo>
                  <a:lnTo>
                    <a:pt x="6009" y="5373"/>
                  </a:lnTo>
                  <a:lnTo>
                    <a:pt x="6082" y="5349"/>
                  </a:lnTo>
                  <a:lnTo>
                    <a:pt x="6155" y="5324"/>
                  </a:lnTo>
                  <a:lnTo>
                    <a:pt x="6155"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17" name="Shape 317"/>
            <p:cNvSpPr/>
            <p:nvPr/>
          </p:nvSpPr>
          <p:spPr>
            <a:xfrm>
              <a:off x="4253250" y="298550"/>
              <a:ext cx="153900" cy="406675"/>
            </a:xfrm>
            <a:custGeom>
              <a:avLst/>
              <a:gdLst/>
              <a:ahLst/>
              <a:cxnLst/>
              <a:rect l="0" t="0" r="0" b="0"/>
              <a:pathLst>
                <a:path w="6156" h="16267" extrusionOk="0">
                  <a:moveTo>
                    <a:pt x="3713" y="4348"/>
                  </a:moveTo>
                  <a:lnTo>
                    <a:pt x="3737" y="4373"/>
                  </a:lnTo>
                  <a:lnTo>
                    <a:pt x="3786" y="4397"/>
                  </a:lnTo>
                  <a:lnTo>
                    <a:pt x="3811" y="4421"/>
                  </a:lnTo>
                  <a:lnTo>
                    <a:pt x="3835" y="4544"/>
                  </a:lnTo>
                  <a:lnTo>
                    <a:pt x="3811" y="4666"/>
                  </a:lnTo>
                  <a:lnTo>
                    <a:pt x="3737" y="4812"/>
                  </a:lnTo>
                  <a:lnTo>
                    <a:pt x="3224" y="5716"/>
                  </a:lnTo>
                  <a:lnTo>
                    <a:pt x="3762" y="6009"/>
                  </a:lnTo>
                  <a:lnTo>
                    <a:pt x="3786" y="6033"/>
                  </a:lnTo>
                  <a:lnTo>
                    <a:pt x="3811" y="6082"/>
                  </a:lnTo>
                  <a:lnTo>
                    <a:pt x="3835" y="6180"/>
                  </a:lnTo>
                  <a:lnTo>
                    <a:pt x="3811" y="6326"/>
                  </a:lnTo>
                  <a:lnTo>
                    <a:pt x="3762" y="6473"/>
                  </a:lnTo>
                  <a:lnTo>
                    <a:pt x="3664" y="6595"/>
                  </a:lnTo>
                  <a:lnTo>
                    <a:pt x="3566" y="6668"/>
                  </a:lnTo>
                  <a:lnTo>
                    <a:pt x="3444" y="6717"/>
                  </a:lnTo>
                  <a:lnTo>
                    <a:pt x="3395" y="6717"/>
                  </a:lnTo>
                  <a:lnTo>
                    <a:pt x="3371" y="6693"/>
                  </a:lnTo>
                  <a:lnTo>
                    <a:pt x="2834" y="6400"/>
                  </a:lnTo>
                  <a:lnTo>
                    <a:pt x="2321" y="7303"/>
                  </a:lnTo>
                  <a:lnTo>
                    <a:pt x="2223" y="7426"/>
                  </a:lnTo>
                  <a:lnTo>
                    <a:pt x="2125" y="7499"/>
                  </a:lnTo>
                  <a:lnTo>
                    <a:pt x="2003" y="7548"/>
                  </a:lnTo>
                  <a:lnTo>
                    <a:pt x="1954" y="7548"/>
                  </a:lnTo>
                  <a:lnTo>
                    <a:pt x="1930" y="7523"/>
                  </a:lnTo>
                  <a:lnTo>
                    <a:pt x="1881" y="7499"/>
                  </a:lnTo>
                  <a:lnTo>
                    <a:pt x="1857" y="7450"/>
                  </a:lnTo>
                  <a:lnTo>
                    <a:pt x="1832" y="7352"/>
                  </a:lnTo>
                  <a:lnTo>
                    <a:pt x="1857" y="7206"/>
                  </a:lnTo>
                  <a:lnTo>
                    <a:pt x="1930" y="7059"/>
                  </a:lnTo>
                  <a:lnTo>
                    <a:pt x="2443" y="6156"/>
                  </a:lnTo>
                  <a:lnTo>
                    <a:pt x="1906" y="5862"/>
                  </a:lnTo>
                  <a:lnTo>
                    <a:pt x="1881" y="5838"/>
                  </a:lnTo>
                  <a:lnTo>
                    <a:pt x="1857" y="5789"/>
                  </a:lnTo>
                  <a:lnTo>
                    <a:pt x="1832" y="5691"/>
                  </a:lnTo>
                  <a:lnTo>
                    <a:pt x="1857" y="5569"/>
                  </a:lnTo>
                  <a:lnTo>
                    <a:pt x="1906" y="5423"/>
                  </a:lnTo>
                  <a:lnTo>
                    <a:pt x="2003" y="5301"/>
                  </a:lnTo>
                  <a:lnTo>
                    <a:pt x="2101" y="5203"/>
                  </a:lnTo>
                  <a:lnTo>
                    <a:pt x="2223" y="5179"/>
                  </a:lnTo>
                  <a:lnTo>
                    <a:pt x="2272" y="5179"/>
                  </a:lnTo>
                  <a:lnTo>
                    <a:pt x="2296" y="5203"/>
                  </a:lnTo>
                  <a:lnTo>
                    <a:pt x="2834" y="5496"/>
                  </a:lnTo>
                  <a:lnTo>
                    <a:pt x="3347" y="4592"/>
                  </a:lnTo>
                  <a:lnTo>
                    <a:pt x="3444" y="4470"/>
                  </a:lnTo>
                  <a:lnTo>
                    <a:pt x="3542" y="4373"/>
                  </a:lnTo>
                  <a:lnTo>
                    <a:pt x="3664" y="4348"/>
                  </a:lnTo>
                  <a:close/>
                  <a:moveTo>
                    <a:pt x="3176" y="7303"/>
                  </a:moveTo>
                  <a:lnTo>
                    <a:pt x="3249" y="7328"/>
                  </a:lnTo>
                  <a:lnTo>
                    <a:pt x="3322" y="7401"/>
                  </a:lnTo>
                  <a:lnTo>
                    <a:pt x="3371" y="7474"/>
                  </a:lnTo>
                  <a:lnTo>
                    <a:pt x="3420" y="7743"/>
                  </a:lnTo>
                  <a:lnTo>
                    <a:pt x="3420" y="7841"/>
                  </a:lnTo>
                  <a:lnTo>
                    <a:pt x="3371" y="7914"/>
                  </a:lnTo>
                  <a:lnTo>
                    <a:pt x="3298" y="7987"/>
                  </a:lnTo>
                  <a:lnTo>
                    <a:pt x="3224" y="8012"/>
                  </a:lnTo>
                  <a:lnTo>
                    <a:pt x="3102" y="8012"/>
                  </a:lnTo>
                  <a:lnTo>
                    <a:pt x="3029" y="7963"/>
                  </a:lnTo>
                  <a:lnTo>
                    <a:pt x="2956" y="7914"/>
                  </a:lnTo>
                  <a:lnTo>
                    <a:pt x="2931" y="7816"/>
                  </a:lnTo>
                  <a:lnTo>
                    <a:pt x="2883" y="7596"/>
                  </a:lnTo>
                  <a:lnTo>
                    <a:pt x="2883" y="7499"/>
                  </a:lnTo>
                  <a:lnTo>
                    <a:pt x="2907" y="7426"/>
                  </a:lnTo>
                  <a:lnTo>
                    <a:pt x="2980" y="7352"/>
                  </a:lnTo>
                  <a:lnTo>
                    <a:pt x="3078" y="7303"/>
                  </a:lnTo>
                  <a:close/>
                  <a:moveTo>
                    <a:pt x="3249" y="8354"/>
                  </a:moveTo>
                  <a:lnTo>
                    <a:pt x="3347" y="8378"/>
                  </a:lnTo>
                  <a:lnTo>
                    <a:pt x="3444" y="8427"/>
                  </a:lnTo>
                  <a:lnTo>
                    <a:pt x="3493" y="8500"/>
                  </a:lnTo>
                  <a:lnTo>
                    <a:pt x="3518" y="8598"/>
                  </a:lnTo>
                  <a:lnTo>
                    <a:pt x="3542" y="9013"/>
                  </a:lnTo>
                  <a:lnTo>
                    <a:pt x="3518" y="9111"/>
                  </a:lnTo>
                  <a:lnTo>
                    <a:pt x="3518" y="9208"/>
                  </a:lnTo>
                  <a:lnTo>
                    <a:pt x="3469" y="9282"/>
                  </a:lnTo>
                  <a:lnTo>
                    <a:pt x="3371" y="9331"/>
                  </a:lnTo>
                  <a:lnTo>
                    <a:pt x="3273" y="9355"/>
                  </a:lnTo>
                  <a:lnTo>
                    <a:pt x="3176" y="9331"/>
                  </a:lnTo>
                  <a:lnTo>
                    <a:pt x="3102" y="9282"/>
                  </a:lnTo>
                  <a:lnTo>
                    <a:pt x="3054" y="9184"/>
                  </a:lnTo>
                  <a:lnTo>
                    <a:pt x="3029" y="9086"/>
                  </a:lnTo>
                  <a:lnTo>
                    <a:pt x="3054" y="9013"/>
                  </a:lnTo>
                  <a:lnTo>
                    <a:pt x="3029" y="8622"/>
                  </a:lnTo>
                  <a:lnTo>
                    <a:pt x="3054" y="8525"/>
                  </a:lnTo>
                  <a:lnTo>
                    <a:pt x="3102" y="8451"/>
                  </a:lnTo>
                  <a:lnTo>
                    <a:pt x="3176" y="8378"/>
                  </a:lnTo>
                  <a:lnTo>
                    <a:pt x="3249" y="8354"/>
                  </a:lnTo>
                  <a:close/>
                  <a:moveTo>
                    <a:pt x="3249" y="9648"/>
                  </a:moveTo>
                  <a:lnTo>
                    <a:pt x="3347" y="9697"/>
                  </a:lnTo>
                  <a:lnTo>
                    <a:pt x="3420" y="9746"/>
                  </a:lnTo>
                  <a:lnTo>
                    <a:pt x="3469" y="9843"/>
                  </a:lnTo>
                  <a:lnTo>
                    <a:pt x="3469" y="9941"/>
                  </a:lnTo>
                  <a:lnTo>
                    <a:pt x="3347" y="10454"/>
                  </a:lnTo>
                  <a:lnTo>
                    <a:pt x="3322" y="10527"/>
                  </a:lnTo>
                  <a:lnTo>
                    <a:pt x="3273" y="10576"/>
                  </a:lnTo>
                  <a:lnTo>
                    <a:pt x="3200" y="10601"/>
                  </a:lnTo>
                  <a:lnTo>
                    <a:pt x="3127" y="10625"/>
                  </a:lnTo>
                  <a:lnTo>
                    <a:pt x="3054" y="10625"/>
                  </a:lnTo>
                  <a:lnTo>
                    <a:pt x="2956" y="10576"/>
                  </a:lnTo>
                  <a:lnTo>
                    <a:pt x="2907" y="10503"/>
                  </a:lnTo>
                  <a:lnTo>
                    <a:pt x="2883" y="10405"/>
                  </a:lnTo>
                  <a:lnTo>
                    <a:pt x="2883" y="10307"/>
                  </a:lnTo>
                  <a:lnTo>
                    <a:pt x="2980" y="9868"/>
                  </a:lnTo>
                  <a:lnTo>
                    <a:pt x="3005" y="9770"/>
                  </a:lnTo>
                  <a:lnTo>
                    <a:pt x="3078" y="9697"/>
                  </a:lnTo>
                  <a:lnTo>
                    <a:pt x="3151" y="9648"/>
                  </a:lnTo>
                  <a:close/>
                  <a:moveTo>
                    <a:pt x="2858" y="10869"/>
                  </a:moveTo>
                  <a:lnTo>
                    <a:pt x="2931" y="10894"/>
                  </a:lnTo>
                  <a:lnTo>
                    <a:pt x="3005" y="10967"/>
                  </a:lnTo>
                  <a:lnTo>
                    <a:pt x="3054" y="11040"/>
                  </a:lnTo>
                  <a:lnTo>
                    <a:pt x="3078" y="11138"/>
                  </a:lnTo>
                  <a:lnTo>
                    <a:pt x="3029" y="11236"/>
                  </a:lnTo>
                  <a:lnTo>
                    <a:pt x="2907" y="11480"/>
                  </a:lnTo>
                  <a:lnTo>
                    <a:pt x="2736" y="11700"/>
                  </a:lnTo>
                  <a:lnTo>
                    <a:pt x="2663" y="11748"/>
                  </a:lnTo>
                  <a:lnTo>
                    <a:pt x="2565" y="11773"/>
                  </a:lnTo>
                  <a:lnTo>
                    <a:pt x="2467" y="11773"/>
                  </a:lnTo>
                  <a:lnTo>
                    <a:pt x="2394" y="11724"/>
                  </a:lnTo>
                  <a:lnTo>
                    <a:pt x="2345" y="11651"/>
                  </a:lnTo>
                  <a:lnTo>
                    <a:pt x="2321" y="11577"/>
                  </a:lnTo>
                  <a:lnTo>
                    <a:pt x="2321" y="11480"/>
                  </a:lnTo>
                  <a:lnTo>
                    <a:pt x="2370" y="11382"/>
                  </a:lnTo>
                  <a:lnTo>
                    <a:pt x="2492" y="11211"/>
                  </a:lnTo>
                  <a:lnTo>
                    <a:pt x="2614" y="11016"/>
                  </a:lnTo>
                  <a:lnTo>
                    <a:pt x="2663" y="10918"/>
                  </a:lnTo>
                  <a:lnTo>
                    <a:pt x="2760" y="10894"/>
                  </a:lnTo>
                  <a:lnTo>
                    <a:pt x="2858" y="10869"/>
                  </a:lnTo>
                  <a:close/>
                  <a:moveTo>
                    <a:pt x="2028" y="11846"/>
                  </a:moveTo>
                  <a:lnTo>
                    <a:pt x="2101" y="11871"/>
                  </a:lnTo>
                  <a:lnTo>
                    <a:pt x="2174" y="11944"/>
                  </a:lnTo>
                  <a:lnTo>
                    <a:pt x="2223" y="12041"/>
                  </a:lnTo>
                  <a:lnTo>
                    <a:pt x="2223" y="12115"/>
                  </a:lnTo>
                  <a:lnTo>
                    <a:pt x="2174" y="12212"/>
                  </a:lnTo>
                  <a:lnTo>
                    <a:pt x="2125" y="12286"/>
                  </a:lnTo>
                  <a:lnTo>
                    <a:pt x="1881" y="12432"/>
                  </a:lnTo>
                  <a:lnTo>
                    <a:pt x="1661" y="12554"/>
                  </a:lnTo>
                  <a:lnTo>
                    <a:pt x="1539" y="12579"/>
                  </a:lnTo>
                  <a:lnTo>
                    <a:pt x="1490" y="12554"/>
                  </a:lnTo>
                  <a:lnTo>
                    <a:pt x="1417" y="12530"/>
                  </a:lnTo>
                  <a:lnTo>
                    <a:pt x="1368" y="12481"/>
                  </a:lnTo>
                  <a:lnTo>
                    <a:pt x="1319" y="12432"/>
                  </a:lnTo>
                  <a:lnTo>
                    <a:pt x="1295" y="12335"/>
                  </a:lnTo>
                  <a:lnTo>
                    <a:pt x="1319" y="12237"/>
                  </a:lnTo>
                  <a:lnTo>
                    <a:pt x="1368" y="12164"/>
                  </a:lnTo>
                  <a:lnTo>
                    <a:pt x="1442" y="12115"/>
                  </a:lnTo>
                  <a:lnTo>
                    <a:pt x="1637" y="11993"/>
                  </a:lnTo>
                  <a:lnTo>
                    <a:pt x="1832" y="11871"/>
                  </a:lnTo>
                  <a:lnTo>
                    <a:pt x="1930" y="11846"/>
                  </a:lnTo>
                  <a:close/>
                  <a:moveTo>
                    <a:pt x="831" y="12335"/>
                  </a:moveTo>
                  <a:lnTo>
                    <a:pt x="929" y="12383"/>
                  </a:lnTo>
                  <a:lnTo>
                    <a:pt x="1002" y="12432"/>
                  </a:lnTo>
                  <a:lnTo>
                    <a:pt x="1026" y="12530"/>
                  </a:lnTo>
                  <a:lnTo>
                    <a:pt x="1026" y="12628"/>
                  </a:lnTo>
                  <a:lnTo>
                    <a:pt x="1002" y="12701"/>
                  </a:lnTo>
                  <a:lnTo>
                    <a:pt x="929" y="12774"/>
                  </a:lnTo>
                  <a:lnTo>
                    <a:pt x="855" y="12823"/>
                  </a:lnTo>
                  <a:lnTo>
                    <a:pt x="318" y="12896"/>
                  </a:lnTo>
                  <a:lnTo>
                    <a:pt x="294" y="12896"/>
                  </a:lnTo>
                  <a:lnTo>
                    <a:pt x="220" y="12872"/>
                  </a:lnTo>
                  <a:lnTo>
                    <a:pt x="147" y="12823"/>
                  </a:lnTo>
                  <a:lnTo>
                    <a:pt x="74" y="12774"/>
                  </a:lnTo>
                  <a:lnTo>
                    <a:pt x="49" y="12676"/>
                  </a:lnTo>
                  <a:lnTo>
                    <a:pt x="74" y="12579"/>
                  </a:lnTo>
                  <a:lnTo>
                    <a:pt x="123" y="12506"/>
                  </a:lnTo>
                  <a:lnTo>
                    <a:pt x="196" y="12432"/>
                  </a:lnTo>
                  <a:lnTo>
                    <a:pt x="269" y="12408"/>
                  </a:lnTo>
                  <a:lnTo>
                    <a:pt x="733" y="12335"/>
                  </a:lnTo>
                  <a:close/>
                  <a:moveTo>
                    <a:pt x="5691" y="1"/>
                  </a:moveTo>
                  <a:lnTo>
                    <a:pt x="5593" y="50"/>
                  </a:lnTo>
                  <a:lnTo>
                    <a:pt x="1" y="2907"/>
                  </a:lnTo>
                  <a:lnTo>
                    <a:pt x="1" y="16267"/>
                  </a:lnTo>
                  <a:lnTo>
                    <a:pt x="5618" y="13409"/>
                  </a:lnTo>
                  <a:lnTo>
                    <a:pt x="5740" y="13360"/>
                  </a:lnTo>
                  <a:lnTo>
                    <a:pt x="5838" y="13263"/>
                  </a:lnTo>
                  <a:lnTo>
                    <a:pt x="5935" y="13165"/>
                  </a:lnTo>
                  <a:lnTo>
                    <a:pt x="6009" y="13067"/>
                  </a:lnTo>
                  <a:lnTo>
                    <a:pt x="6082" y="12945"/>
                  </a:lnTo>
                  <a:lnTo>
                    <a:pt x="6131" y="12823"/>
                  </a:lnTo>
                  <a:lnTo>
                    <a:pt x="6155" y="12701"/>
                  </a:lnTo>
                  <a:lnTo>
                    <a:pt x="6155" y="12579"/>
                  </a:lnTo>
                  <a:lnTo>
                    <a:pt x="6155" y="343"/>
                  </a:lnTo>
                  <a:lnTo>
                    <a:pt x="6155" y="221"/>
                  </a:lnTo>
                  <a:lnTo>
                    <a:pt x="6106" y="147"/>
                  </a:lnTo>
                  <a:lnTo>
                    <a:pt x="6058" y="74"/>
                  </a:lnTo>
                  <a:lnTo>
                    <a:pt x="5984" y="25"/>
                  </a:lnTo>
                  <a:lnTo>
                    <a:pt x="591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18" name="Shape 318"/>
          <p:cNvGrpSpPr/>
          <p:nvPr/>
        </p:nvGrpSpPr>
        <p:grpSpPr>
          <a:xfrm>
            <a:off x="6769999" y="984349"/>
            <a:ext cx="323100" cy="382003"/>
            <a:chOff x="4636075" y="261925"/>
            <a:chExt cx="401800" cy="475050"/>
          </a:xfrm>
        </p:grpSpPr>
        <p:sp>
          <p:nvSpPr>
            <p:cNvPr id="319" name="Shape 319"/>
            <p:cNvSpPr/>
            <p:nvPr/>
          </p:nvSpPr>
          <p:spPr>
            <a:xfrm>
              <a:off x="4665400" y="326650"/>
              <a:ext cx="372475" cy="97100"/>
            </a:xfrm>
            <a:custGeom>
              <a:avLst/>
              <a:gdLst/>
              <a:ahLst/>
              <a:cxnLst/>
              <a:rect l="0" t="0" r="0" b="0"/>
              <a:pathLst>
                <a:path w="14899" h="3884" extrusionOk="0">
                  <a:moveTo>
                    <a:pt x="928" y="0"/>
                  </a:moveTo>
                  <a:lnTo>
                    <a:pt x="733" y="25"/>
                  </a:lnTo>
                  <a:lnTo>
                    <a:pt x="562" y="74"/>
                  </a:lnTo>
                  <a:lnTo>
                    <a:pt x="391" y="171"/>
                  </a:lnTo>
                  <a:lnTo>
                    <a:pt x="269" y="269"/>
                  </a:lnTo>
                  <a:lnTo>
                    <a:pt x="147" y="416"/>
                  </a:lnTo>
                  <a:lnTo>
                    <a:pt x="73" y="562"/>
                  </a:lnTo>
                  <a:lnTo>
                    <a:pt x="0" y="733"/>
                  </a:lnTo>
                  <a:lnTo>
                    <a:pt x="0" y="928"/>
                  </a:lnTo>
                  <a:lnTo>
                    <a:pt x="0" y="2956"/>
                  </a:lnTo>
                  <a:lnTo>
                    <a:pt x="0" y="3151"/>
                  </a:lnTo>
                  <a:lnTo>
                    <a:pt x="73" y="3322"/>
                  </a:lnTo>
                  <a:lnTo>
                    <a:pt x="147" y="3468"/>
                  </a:lnTo>
                  <a:lnTo>
                    <a:pt x="269" y="3615"/>
                  </a:lnTo>
                  <a:lnTo>
                    <a:pt x="391" y="3737"/>
                  </a:lnTo>
                  <a:lnTo>
                    <a:pt x="562" y="3810"/>
                  </a:lnTo>
                  <a:lnTo>
                    <a:pt x="733" y="3859"/>
                  </a:lnTo>
                  <a:lnTo>
                    <a:pt x="928" y="3884"/>
                  </a:lnTo>
                  <a:lnTo>
                    <a:pt x="12798" y="3884"/>
                  </a:lnTo>
                  <a:lnTo>
                    <a:pt x="14898" y="1954"/>
                  </a:lnTo>
                  <a:lnTo>
                    <a:pt x="12798"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0" name="Shape 320"/>
            <p:cNvSpPr/>
            <p:nvPr/>
          </p:nvSpPr>
          <p:spPr>
            <a:xfrm>
              <a:off x="4636075" y="438375"/>
              <a:ext cx="372475" cy="97125"/>
            </a:xfrm>
            <a:custGeom>
              <a:avLst/>
              <a:gdLst/>
              <a:ahLst/>
              <a:cxnLst/>
              <a:rect l="0" t="0" r="0" b="0"/>
              <a:pathLst>
                <a:path w="14899" h="3885" extrusionOk="0">
                  <a:moveTo>
                    <a:pt x="2101" y="1"/>
                  </a:moveTo>
                  <a:lnTo>
                    <a:pt x="1" y="1930"/>
                  </a:lnTo>
                  <a:lnTo>
                    <a:pt x="2101" y="3884"/>
                  </a:lnTo>
                  <a:lnTo>
                    <a:pt x="13971" y="3884"/>
                  </a:lnTo>
                  <a:lnTo>
                    <a:pt x="14166" y="3860"/>
                  </a:lnTo>
                  <a:lnTo>
                    <a:pt x="14337" y="3811"/>
                  </a:lnTo>
                  <a:lnTo>
                    <a:pt x="14508" y="3713"/>
                  </a:lnTo>
                  <a:lnTo>
                    <a:pt x="14630" y="3615"/>
                  </a:lnTo>
                  <a:lnTo>
                    <a:pt x="14752" y="3469"/>
                  </a:lnTo>
                  <a:lnTo>
                    <a:pt x="14826" y="3322"/>
                  </a:lnTo>
                  <a:lnTo>
                    <a:pt x="14899" y="3151"/>
                  </a:lnTo>
                  <a:lnTo>
                    <a:pt x="14899" y="2956"/>
                  </a:lnTo>
                  <a:lnTo>
                    <a:pt x="14899" y="929"/>
                  </a:lnTo>
                  <a:lnTo>
                    <a:pt x="14899" y="733"/>
                  </a:lnTo>
                  <a:lnTo>
                    <a:pt x="14826" y="563"/>
                  </a:lnTo>
                  <a:lnTo>
                    <a:pt x="14752" y="416"/>
                  </a:lnTo>
                  <a:lnTo>
                    <a:pt x="14630" y="269"/>
                  </a:lnTo>
                  <a:lnTo>
                    <a:pt x="14508" y="147"/>
                  </a:lnTo>
                  <a:lnTo>
                    <a:pt x="14337" y="74"/>
                  </a:lnTo>
                  <a:lnTo>
                    <a:pt x="14166" y="25"/>
                  </a:lnTo>
                  <a:lnTo>
                    <a:pt x="1397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1" name="Shape 321"/>
            <p:cNvSpPr/>
            <p:nvPr/>
          </p:nvSpPr>
          <p:spPr>
            <a:xfrm>
              <a:off x="4814975" y="261925"/>
              <a:ext cx="44000" cy="50100"/>
            </a:xfrm>
            <a:custGeom>
              <a:avLst/>
              <a:gdLst/>
              <a:ahLst/>
              <a:cxnLst/>
              <a:rect l="0" t="0" r="0" b="0"/>
              <a:pathLst>
                <a:path w="1760" h="2004" extrusionOk="0">
                  <a:moveTo>
                    <a:pt x="563" y="1"/>
                  </a:moveTo>
                  <a:lnTo>
                    <a:pt x="465" y="25"/>
                  </a:lnTo>
                  <a:lnTo>
                    <a:pt x="343" y="49"/>
                  </a:lnTo>
                  <a:lnTo>
                    <a:pt x="245" y="98"/>
                  </a:lnTo>
                  <a:lnTo>
                    <a:pt x="172" y="171"/>
                  </a:lnTo>
                  <a:lnTo>
                    <a:pt x="99" y="269"/>
                  </a:lnTo>
                  <a:lnTo>
                    <a:pt x="25" y="367"/>
                  </a:lnTo>
                  <a:lnTo>
                    <a:pt x="1" y="465"/>
                  </a:lnTo>
                  <a:lnTo>
                    <a:pt x="1" y="587"/>
                  </a:lnTo>
                  <a:lnTo>
                    <a:pt x="1" y="2003"/>
                  </a:lnTo>
                  <a:lnTo>
                    <a:pt x="1759" y="2003"/>
                  </a:lnTo>
                  <a:lnTo>
                    <a:pt x="1759" y="587"/>
                  </a:lnTo>
                  <a:lnTo>
                    <a:pt x="1759" y="465"/>
                  </a:lnTo>
                  <a:lnTo>
                    <a:pt x="1735" y="367"/>
                  </a:lnTo>
                  <a:lnTo>
                    <a:pt x="1662" y="269"/>
                  </a:lnTo>
                  <a:lnTo>
                    <a:pt x="1588" y="171"/>
                  </a:lnTo>
                  <a:lnTo>
                    <a:pt x="1515" y="98"/>
                  </a:lnTo>
                  <a:lnTo>
                    <a:pt x="1417" y="49"/>
                  </a:lnTo>
                  <a:lnTo>
                    <a:pt x="1295" y="25"/>
                  </a:lnTo>
                  <a:lnTo>
                    <a:pt x="119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2" name="Shape 322"/>
            <p:cNvSpPr/>
            <p:nvPr/>
          </p:nvSpPr>
          <p:spPr>
            <a:xfrm>
              <a:off x="4814975" y="550125"/>
              <a:ext cx="44000" cy="186850"/>
            </a:xfrm>
            <a:custGeom>
              <a:avLst/>
              <a:gdLst/>
              <a:ahLst/>
              <a:cxnLst/>
              <a:rect l="0" t="0" r="0" b="0"/>
              <a:pathLst>
                <a:path w="1760" h="7474" extrusionOk="0">
                  <a:moveTo>
                    <a:pt x="1" y="0"/>
                  </a:moveTo>
                  <a:lnTo>
                    <a:pt x="1" y="7474"/>
                  </a:lnTo>
                  <a:lnTo>
                    <a:pt x="1759" y="7474"/>
                  </a:lnTo>
                  <a:lnTo>
                    <a:pt x="1759"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323" name="Shape 323"/>
          <p:cNvSpPr/>
          <p:nvPr/>
        </p:nvSpPr>
        <p:spPr>
          <a:xfrm>
            <a:off x="7288341" y="1013795"/>
            <a:ext cx="370223" cy="323100"/>
          </a:xfrm>
          <a:custGeom>
            <a:avLst/>
            <a:gdLst/>
            <a:ahLst/>
            <a:cxnLst/>
            <a:rect l="0" t="0" r="0" b="0"/>
            <a:pathLst>
              <a:path w="18416" h="16072" extrusionOk="0">
                <a:moveTo>
                  <a:pt x="9208" y="1"/>
                </a:moveTo>
                <a:lnTo>
                  <a:pt x="1" y="8866"/>
                </a:lnTo>
                <a:lnTo>
                  <a:pt x="2882" y="8866"/>
                </a:lnTo>
                <a:lnTo>
                  <a:pt x="2882" y="15290"/>
                </a:lnTo>
                <a:lnTo>
                  <a:pt x="2907" y="15461"/>
                </a:lnTo>
                <a:lnTo>
                  <a:pt x="2956" y="15607"/>
                </a:lnTo>
                <a:lnTo>
                  <a:pt x="3029" y="15729"/>
                </a:lnTo>
                <a:lnTo>
                  <a:pt x="3102" y="15851"/>
                </a:lnTo>
                <a:lnTo>
                  <a:pt x="3224" y="15949"/>
                </a:lnTo>
                <a:lnTo>
                  <a:pt x="3371" y="16022"/>
                </a:lnTo>
                <a:lnTo>
                  <a:pt x="3517" y="16071"/>
                </a:lnTo>
                <a:lnTo>
                  <a:pt x="7425" y="16071"/>
                </a:lnTo>
                <a:lnTo>
                  <a:pt x="7425" y="13458"/>
                </a:lnTo>
                <a:lnTo>
                  <a:pt x="7450" y="13165"/>
                </a:lnTo>
                <a:lnTo>
                  <a:pt x="7547" y="12896"/>
                </a:lnTo>
                <a:lnTo>
                  <a:pt x="7669" y="12652"/>
                </a:lnTo>
                <a:lnTo>
                  <a:pt x="7840" y="12457"/>
                </a:lnTo>
                <a:lnTo>
                  <a:pt x="8060" y="12286"/>
                </a:lnTo>
                <a:lnTo>
                  <a:pt x="8280" y="12164"/>
                </a:lnTo>
                <a:lnTo>
                  <a:pt x="8549" y="12066"/>
                </a:lnTo>
                <a:lnTo>
                  <a:pt x="8842" y="12041"/>
                </a:lnTo>
                <a:lnTo>
                  <a:pt x="9574" y="12041"/>
                </a:lnTo>
                <a:lnTo>
                  <a:pt x="9867" y="12066"/>
                </a:lnTo>
                <a:lnTo>
                  <a:pt x="10136" y="12164"/>
                </a:lnTo>
                <a:lnTo>
                  <a:pt x="10356" y="12286"/>
                </a:lnTo>
                <a:lnTo>
                  <a:pt x="10576" y="12457"/>
                </a:lnTo>
                <a:lnTo>
                  <a:pt x="10747" y="12652"/>
                </a:lnTo>
                <a:lnTo>
                  <a:pt x="10869" y="12896"/>
                </a:lnTo>
                <a:lnTo>
                  <a:pt x="10967" y="13165"/>
                </a:lnTo>
                <a:lnTo>
                  <a:pt x="10991" y="13458"/>
                </a:lnTo>
                <a:lnTo>
                  <a:pt x="10991" y="16071"/>
                </a:lnTo>
                <a:lnTo>
                  <a:pt x="14899" y="16071"/>
                </a:lnTo>
                <a:lnTo>
                  <a:pt x="15045" y="16022"/>
                </a:lnTo>
                <a:lnTo>
                  <a:pt x="15192" y="15949"/>
                </a:lnTo>
                <a:lnTo>
                  <a:pt x="15314" y="15851"/>
                </a:lnTo>
                <a:lnTo>
                  <a:pt x="15387" y="15729"/>
                </a:lnTo>
                <a:lnTo>
                  <a:pt x="15460" y="15607"/>
                </a:lnTo>
                <a:lnTo>
                  <a:pt x="15509" y="15461"/>
                </a:lnTo>
                <a:lnTo>
                  <a:pt x="15534" y="15290"/>
                </a:lnTo>
                <a:lnTo>
                  <a:pt x="15534" y="8866"/>
                </a:lnTo>
                <a:lnTo>
                  <a:pt x="18416" y="8866"/>
                </a:lnTo>
                <a:lnTo>
                  <a:pt x="920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324" name="Shape 324"/>
          <p:cNvGrpSpPr/>
          <p:nvPr/>
        </p:nvGrpSpPr>
        <p:grpSpPr>
          <a:xfrm>
            <a:off x="7853610" y="1016275"/>
            <a:ext cx="324065" cy="317672"/>
            <a:chOff x="5983625" y="301625"/>
            <a:chExt cx="403000" cy="395050"/>
          </a:xfrm>
        </p:grpSpPr>
        <p:sp>
          <p:nvSpPr>
            <p:cNvPr id="325" name="Shape 325"/>
            <p:cNvSpPr/>
            <p:nvPr/>
          </p:nvSpPr>
          <p:spPr>
            <a:xfrm>
              <a:off x="5983625" y="319925"/>
              <a:ext cx="403000" cy="67200"/>
            </a:xfrm>
            <a:custGeom>
              <a:avLst/>
              <a:gdLst/>
              <a:ahLst/>
              <a:cxnLst/>
              <a:rect l="0" t="0" r="0" b="0"/>
              <a:pathLst>
                <a:path w="16120" h="2688" extrusionOk="0">
                  <a:moveTo>
                    <a:pt x="3102" y="416"/>
                  </a:moveTo>
                  <a:lnTo>
                    <a:pt x="3273" y="465"/>
                  </a:lnTo>
                  <a:lnTo>
                    <a:pt x="3444" y="562"/>
                  </a:lnTo>
                  <a:lnTo>
                    <a:pt x="3566" y="660"/>
                  </a:lnTo>
                  <a:lnTo>
                    <a:pt x="3688" y="807"/>
                  </a:lnTo>
                  <a:lnTo>
                    <a:pt x="3762" y="953"/>
                  </a:lnTo>
                  <a:lnTo>
                    <a:pt x="3810" y="1124"/>
                  </a:lnTo>
                  <a:lnTo>
                    <a:pt x="3835" y="1320"/>
                  </a:lnTo>
                  <a:lnTo>
                    <a:pt x="3810" y="1491"/>
                  </a:lnTo>
                  <a:lnTo>
                    <a:pt x="3762" y="1661"/>
                  </a:lnTo>
                  <a:lnTo>
                    <a:pt x="3688" y="1808"/>
                  </a:lnTo>
                  <a:lnTo>
                    <a:pt x="3566" y="1955"/>
                  </a:lnTo>
                  <a:lnTo>
                    <a:pt x="3444" y="2052"/>
                  </a:lnTo>
                  <a:lnTo>
                    <a:pt x="3273" y="2150"/>
                  </a:lnTo>
                  <a:lnTo>
                    <a:pt x="3102" y="2199"/>
                  </a:lnTo>
                  <a:lnTo>
                    <a:pt x="2931" y="2223"/>
                  </a:lnTo>
                  <a:lnTo>
                    <a:pt x="2760" y="2199"/>
                  </a:lnTo>
                  <a:lnTo>
                    <a:pt x="2589" y="2150"/>
                  </a:lnTo>
                  <a:lnTo>
                    <a:pt x="2418" y="2052"/>
                  </a:lnTo>
                  <a:lnTo>
                    <a:pt x="2296" y="1955"/>
                  </a:lnTo>
                  <a:lnTo>
                    <a:pt x="2174" y="1808"/>
                  </a:lnTo>
                  <a:lnTo>
                    <a:pt x="2101" y="1661"/>
                  </a:lnTo>
                  <a:lnTo>
                    <a:pt x="2052" y="1491"/>
                  </a:lnTo>
                  <a:lnTo>
                    <a:pt x="2028" y="1320"/>
                  </a:lnTo>
                  <a:lnTo>
                    <a:pt x="2052" y="1124"/>
                  </a:lnTo>
                  <a:lnTo>
                    <a:pt x="2101" y="953"/>
                  </a:lnTo>
                  <a:lnTo>
                    <a:pt x="2174" y="807"/>
                  </a:lnTo>
                  <a:lnTo>
                    <a:pt x="2296" y="660"/>
                  </a:lnTo>
                  <a:lnTo>
                    <a:pt x="2418" y="562"/>
                  </a:lnTo>
                  <a:lnTo>
                    <a:pt x="2589" y="465"/>
                  </a:lnTo>
                  <a:lnTo>
                    <a:pt x="2760" y="416"/>
                  </a:lnTo>
                  <a:close/>
                  <a:moveTo>
                    <a:pt x="13360" y="416"/>
                  </a:moveTo>
                  <a:lnTo>
                    <a:pt x="13531" y="465"/>
                  </a:lnTo>
                  <a:lnTo>
                    <a:pt x="13702" y="562"/>
                  </a:lnTo>
                  <a:lnTo>
                    <a:pt x="13824" y="660"/>
                  </a:lnTo>
                  <a:lnTo>
                    <a:pt x="13946" y="807"/>
                  </a:lnTo>
                  <a:lnTo>
                    <a:pt x="14019" y="953"/>
                  </a:lnTo>
                  <a:lnTo>
                    <a:pt x="14068" y="1124"/>
                  </a:lnTo>
                  <a:lnTo>
                    <a:pt x="14093" y="1320"/>
                  </a:lnTo>
                  <a:lnTo>
                    <a:pt x="14068" y="1491"/>
                  </a:lnTo>
                  <a:lnTo>
                    <a:pt x="14019" y="1661"/>
                  </a:lnTo>
                  <a:lnTo>
                    <a:pt x="13946" y="1808"/>
                  </a:lnTo>
                  <a:lnTo>
                    <a:pt x="13824" y="1955"/>
                  </a:lnTo>
                  <a:lnTo>
                    <a:pt x="13702" y="2052"/>
                  </a:lnTo>
                  <a:lnTo>
                    <a:pt x="13531" y="2150"/>
                  </a:lnTo>
                  <a:lnTo>
                    <a:pt x="13360" y="2199"/>
                  </a:lnTo>
                  <a:lnTo>
                    <a:pt x="13189" y="2223"/>
                  </a:lnTo>
                  <a:lnTo>
                    <a:pt x="13018" y="2199"/>
                  </a:lnTo>
                  <a:lnTo>
                    <a:pt x="12847" y="2150"/>
                  </a:lnTo>
                  <a:lnTo>
                    <a:pt x="12676" y="2052"/>
                  </a:lnTo>
                  <a:lnTo>
                    <a:pt x="12554" y="1955"/>
                  </a:lnTo>
                  <a:lnTo>
                    <a:pt x="12432" y="1808"/>
                  </a:lnTo>
                  <a:lnTo>
                    <a:pt x="12359" y="1661"/>
                  </a:lnTo>
                  <a:lnTo>
                    <a:pt x="12310" y="1491"/>
                  </a:lnTo>
                  <a:lnTo>
                    <a:pt x="12285" y="1320"/>
                  </a:lnTo>
                  <a:lnTo>
                    <a:pt x="12310" y="1124"/>
                  </a:lnTo>
                  <a:lnTo>
                    <a:pt x="12359" y="953"/>
                  </a:lnTo>
                  <a:lnTo>
                    <a:pt x="12432" y="807"/>
                  </a:lnTo>
                  <a:lnTo>
                    <a:pt x="12554" y="660"/>
                  </a:lnTo>
                  <a:lnTo>
                    <a:pt x="12676" y="562"/>
                  </a:lnTo>
                  <a:lnTo>
                    <a:pt x="12847" y="465"/>
                  </a:lnTo>
                  <a:lnTo>
                    <a:pt x="13018" y="416"/>
                  </a:lnTo>
                  <a:close/>
                  <a:moveTo>
                    <a:pt x="0" y="1"/>
                  </a:moveTo>
                  <a:lnTo>
                    <a:pt x="0" y="2687"/>
                  </a:lnTo>
                  <a:lnTo>
                    <a:pt x="16120" y="2687"/>
                  </a:lnTo>
                  <a:lnTo>
                    <a:pt x="1612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6" name="Shape 326"/>
            <p:cNvSpPr/>
            <p:nvPr/>
          </p:nvSpPr>
          <p:spPr>
            <a:xfrm>
              <a:off x="5983625" y="664900"/>
              <a:ext cx="403000" cy="31775"/>
            </a:xfrm>
            <a:custGeom>
              <a:avLst/>
              <a:gdLst/>
              <a:ahLst/>
              <a:cxnLst/>
              <a:rect l="0" t="0" r="0" b="0"/>
              <a:pathLst>
                <a:path w="16120" h="1271" extrusionOk="0">
                  <a:moveTo>
                    <a:pt x="0" y="1"/>
                  </a:moveTo>
                  <a:lnTo>
                    <a:pt x="0" y="489"/>
                  </a:lnTo>
                  <a:lnTo>
                    <a:pt x="25" y="660"/>
                  </a:lnTo>
                  <a:lnTo>
                    <a:pt x="74" y="807"/>
                  </a:lnTo>
                  <a:lnTo>
                    <a:pt x="147" y="929"/>
                  </a:lnTo>
                  <a:lnTo>
                    <a:pt x="220" y="1051"/>
                  </a:lnTo>
                  <a:lnTo>
                    <a:pt x="342" y="1149"/>
                  </a:lnTo>
                  <a:lnTo>
                    <a:pt x="489" y="1222"/>
                  </a:lnTo>
                  <a:lnTo>
                    <a:pt x="635" y="1271"/>
                  </a:lnTo>
                  <a:lnTo>
                    <a:pt x="15485" y="1271"/>
                  </a:lnTo>
                  <a:lnTo>
                    <a:pt x="15631" y="1222"/>
                  </a:lnTo>
                  <a:lnTo>
                    <a:pt x="15778" y="1149"/>
                  </a:lnTo>
                  <a:lnTo>
                    <a:pt x="15900" y="1051"/>
                  </a:lnTo>
                  <a:lnTo>
                    <a:pt x="15973" y="929"/>
                  </a:lnTo>
                  <a:lnTo>
                    <a:pt x="16046" y="807"/>
                  </a:lnTo>
                  <a:lnTo>
                    <a:pt x="16095" y="660"/>
                  </a:lnTo>
                  <a:lnTo>
                    <a:pt x="16120" y="489"/>
                  </a:lnTo>
                  <a:lnTo>
                    <a:pt x="16120" y="1"/>
                  </a:lnTo>
                  <a:lnTo>
                    <a:pt x="16095" y="172"/>
                  </a:lnTo>
                  <a:lnTo>
                    <a:pt x="16046" y="318"/>
                  </a:lnTo>
                  <a:lnTo>
                    <a:pt x="15973" y="440"/>
                  </a:lnTo>
                  <a:lnTo>
                    <a:pt x="15900" y="562"/>
                  </a:lnTo>
                  <a:lnTo>
                    <a:pt x="15778" y="660"/>
                  </a:lnTo>
                  <a:lnTo>
                    <a:pt x="15631" y="733"/>
                  </a:lnTo>
                  <a:lnTo>
                    <a:pt x="15485" y="782"/>
                  </a:lnTo>
                  <a:lnTo>
                    <a:pt x="635" y="782"/>
                  </a:lnTo>
                  <a:lnTo>
                    <a:pt x="489" y="733"/>
                  </a:lnTo>
                  <a:lnTo>
                    <a:pt x="342" y="660"/>
                  </a:lnTo>
                  <a:lnTo>
                    <a:pt x="220" y="562"/>
                  </a:lnTo>
                  <a:lnTo>
                    <a:pt x="147" y="440"/>
                  </a:lnTo>
                  <a:lnTo>
                    <a:pt x="74" y="318"/>
                  </a:lnTo>
                  <a:lnTo>
                    <a:pt x="25" y="172"/>
                  </a:lnTo>
                  <a:lnTo>
                    <a:pt x="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7" name="Shape 327"/>
            <p:cNvSpPr/>
            <p:nvPr/>
          </p:nvSpPr>
          <p:spPr>
            <a:xfrm>
              <a:off x="6041025" y="301625"/>
              <a:ext cx="29325" cy="63500"/>
            </a:xfrm>
            <a:custGeom>
              <a:avLst/>
              <a:gdLst/>
              <a:ahLst/>
              <a:cxnLst/>
              <a:rect l="0" t="0" r="0" b="0"/>
              <a:pathLst>
                <a:path w="1173" h="2540" extrusionOk="0">
                  <a:moveTo>
                    <a:pt x="391" y="0"/>
                  </a:moveTo>
                  <a:lnTo>
                    <a:pt x="293" y="49"/>
                  </a:lnTo>
                  <a:lnTo>
                    <a:pt x="220" y="73"/>
                  </a:lnTo>
                  <a:lnTo>
                    <a:pt x="147" y="147"/>
                  </a:lnTo>
                  <a:lnTo>
                    <a:pt x="74" y="220"/>
                  </a:lnTo>
                  <a:lnTo>
                    <a:pt x="49" y="293"/>
                  </a:lnTo>
                  <a:lnTo>
                    <a:pt x="0" y="391"/>
                  </a:lnTo>
                  <a:lnTo>
                    <a:pt x="0" y="488"/>
                  </a:lnTo>
                  <a:lnTo>
                    <a:pt x="0" y="2052"/>
                  </a:lnTo>
                  <a:lnTo>
                    <a:pt x="0" y="2149"/>
                  </a:lnTo>
                  <a:lnTo>
                    <a:pt x="49" y="2247"/>
                  </a:lnTo>
                  <a:lnTo>
                    <a:pt x="74" y="2320"/>
                  </a:lnTo>
                  <a:lnTo>
                    <a:pt x="147" y="2393"/>
                  </a:lnTo>
                  <a:lnTo>
                    <a:pt x="220" y="2467"/>
                  </a:lnTo>
                  <a:lnTo>
                    <a:pt x="293" y="2491"/>
                  </a:lnTo>
                  <a:lnTo>
                    <a:pt x="391" y="2540"/>
                  </a:lnTo>
                  <a:lnTo>
                    <a:pt x="782" y="2540"/>
                  </a:lnTo>
                  <a:lnTo>
                    <a:pt x="879" y="2491"/>
                  </a:lnTo>
                  <a:lnTo>
                    <a:pt x="953" y="2467"/>
                  </a:lnTo>
                  <a:lnTo>
                    <a:pt x="1026" y="2393"/>
                  </a:lnTo>
                  <a:lnTo>
                    <a:pt x="1099" y="2320"/>
                  </a:lnTo>
                  <a:lnTo>
                    <a:pt x="1124" y="2247"/>
                  </a:lnTo>
                  <a:lnTo>
                    <a:pt x="1173" y="2149"/>
                  </a:lnTo>
                  <a:lnTo>
                    <a:pt x="1173" y="2052"/>
                  </a:lnTo>
                  <a:lnTo>
                    <a:pt x="1173" y="488"/>
                  </a:lnTo>
                  <a:lnTo>
                    <a:pt x="1173" y="391"/>
                  </a:lnTo>
                  <a:lnTo>
                    <a:pt x="1124" y="293"/>
                  </a:lnTo>
                  <a:lnTo>
                    <a:pt x="1099" y="220"/>
                  </a:lnTo>
                  <a:lnTo>
                    <a:pt x="1026" y="147"/>
                  </a:lnTo>
                  <a:lnTo>
                    <a:pt x="953" y="73"/>
                  </a:lnTo>
                  <a:lnTo>
                    <a:pt x="879" y="49"/>
                  </a:lnTo>
                  <a:lnTo>
                    <a:pt x="78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8" name="Shape 328"/>
            <p:cNvSpPr/>
            <p:nvPr/>
          </p:nvSpPr>
          <p:spPr>
            <a:xfrm>
              <a:off x="6297450" y="301625"/>
              <a:ext cx="29350" cy="63500"/>
            </a:xfrm>
            <a:custGeom>
              <a:avLst/>
              <a:gdLst/>
              <a:ahLst/>
              <a:cxnLst/>
              <a:rect l="0" t="0" r="0" b="0"/>
              <a:pathLst>
                <a:path w="1174" h="2540" extrusionOk="0">
                  <a:moveTo>
                    <a:pt x="392" y="0"/>
                  </a:moveTo>
                  <a:lnTo>
                    <a:pt x="294" y="49"/>
                  </a:lnTo>
                  <a:lnTo>
                    <a:pt x="221" y="73"/>
                  </a:lnTo>
                  <a:lnTo>
                    <a:pt x="147" y="147"/>
                  </a:lnTo>
                  <a:lnTo>
                    <a:pt x="74" y="220"/>
                  </a:lnTo>
                  <a:lnTo>
                    <a:pt x="50" y="293"/>
                  </a:lnTo>
                  <a:lnTo>
                    <a:pt x="1" y="391"/>
                  </a:lnTo>
                  <a:lnTo>
                    <a:pt x="1" y="488"/>
                  </a:lnTo>
                  <a:lnTo>
                    <a:pt x="1" y="2052"/>
                  </a:lnTo>
                  <a:lnTo>
                    <a:pt x="1" y="2149"/>
                  </a:lnTo>
                  <a:lnTo>
                    <a:pt x="50" y="2247"/>
                  </a:lnTo>
                  <a:lnTo>
                    <a:pt x="74" y="2320"/>
                  </a:lnTo>
                  <a:lnTo>
                    <a:pt x="147" y="2393"/>
                  </a:lnTo>
                  <a:lnTo>
                    <a:pt x="221" y="2467"/>
                  </a:lnTo>
                  <a:lnTo>
                    <a:pt x="294" y="2491"/>
                  </a:lnTo>
                  <a:lnTo>
                    <a:pt x="392" y="2540"/>
                  </a:lnTo>
                  <a:lnTo>
                    <a:pt x="782"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29" name="Shape 329"/>
            <p:cNvSpPr/>
            <p:nvPr/>
          </p:nvSpPr>
          <p:spPr>
            <a:xfrm>
              <a:off x="6097200" y="509200"/>
              <a:ext cx="50700" cy="53775"/>
            </a:xfrm>
            <a:custGeom>
              <a:avLst/>
              <a:gdLst/>
              <a:ahLst/>
              <a:cxnLst/>
              <a:rect l="0" t="0" r="0" b="0"/>
              <a:pathLst>
                <a:path w="2028" h="2151" extrusionOk="0">
                  <a:moveTo>
                    <a:pt x="0" y="1"/>
                  </a:moveTo>
                  <a:lnTo>
                    <a:pt x="0" y="2150"/>
                  </a:lnTo>
                  <a:lnTo>
                    <a:pt x="2027" y="2150"/>
                  </a:lnTo>
                  <a:lnTo>
                    <a:pt x="202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0" name="Shape 330"/>
            <p:cNvSpPr/>
            <p:nvPr/>
          </p:nvSpPr>
          <p:spPr>
            <a:xfrm>
              <a:off x="6097200" y="448150"/>
              <a:ext cx="50700" cy="48875"/>
            </a:xfrm>
            <a:custGeom>
              <a:avLst/>
              <a:gdLst/>
              <a:ahLst/>
              <a:cxnLst/>
              <a:rect l="0" t="0" r="0" b="0"/>
              <a:pathLst>
                <a:path w="2028" h="1955" extrusionOk="0">
                  <a:moveTo>
                    <a:pt x="0" y="1"/>
                  </a:moveTo>
                  <a:lnTo>
                    <a:pt x="0" y="1954"/>
                  </a:lnTo>
                  <a:lnTo>
                    <a:pt x="2027" y="1954"/>
                  </a:lnTo>
                  <a:lnTo>
                    <a:pt x="202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1" name="Shape 331"/>
            <p:cNvSpPr/>
            <p:nvPr/>
          </p:nvSpPr>
          <p:spPr>
            <a:xfrm>
              <a:off x="6097200" y="575150"/>
              <a:ext cx="50700" cy="48875"/>
            </a:xfrm>
            <a:custGeom>
              <a:avLst/>
              <a:gdLst/>
              <a:ahLst/>
              <a:cxnLst/>
              <a:rect l="0" t="0" r="0" b="0"/>
              <a:pathLst>
                <a:path w="2028" h="1955" extrusionOk="0">
                  <a:moveTo>
                    <a:pt x="0" y="1"/>
                  </a:moveTo>
                  <a:lnTo>
                    <a:pt x="0" y="1954"/>
                  </a:lnTo>
                  <a:lnTo>
                    <a:pt x="2027" y="1954"/>
                  </a:lnTo>
                  <a:lnTo>
                    <a:pt x="202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2" name="Shape 332"/>
            <p:cNvSpPr/>
            <p:nvPr/>
          </p:nvSpPr>
          <p:spPr>
            <a:xfrm>
              <a:off x="6160075" y="575150"/>
              <a:ext cx="50100" cy="48875"/>
            </a:xfrm>
            <a:custGeom>
              <a:avLst/>
              <a:gdLst/>
              <a:ahLst/>
              <a:cxnLst/>
              <a:rect l="0" t="0" r="0" b="0"/>
              <a:pathLst>
                <a:path w="2004" h="1955" extrusionOk="0">
                  <a:moveTo>
                    <a:pt x="1" y="1"/>
                  </a:moveTo>
                  <a:lnTo>
                    <a:pt x="1" y="1954"/>
                  </a:lnTo>
                  <a:lnTo>
                    <a:pt x="2003" y="1954"/>
                  </a:lnTo>
                  <a:lnTo>
                    <a:pt x="200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3" name="Shape 333"/>
            <p:cNvSpPr/>
            <p:nvPr/>
          </p:nvSpPr>
          <p:spPr>
            <a:xfrm>
              <a:off x="6034300" y="509200"/>
              <a:ext cx="50700" cy="53775"/>
            </a:xfrm>
            <a:custGeom>
              <a:avLst/>
              <a:gdLst/>
              <a:ahLst/>
              <a:cxnLst/>
              <a:rect l="0" t="0" r="0" b="0"/>
              <a:pathLst>
                <a:path w="2028" h="2151" extrusionOk="0">
                  <a:moveTo>
                    <a:pt x="1" y="1"/>
                  </a:moveTo>
                  <a:lnTo>
                    <a:pt x="1" y="2150"/>
                  </a:lnTo>
                  <a:lnTo>
                    <a:pt x="2028" y="2150"/>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4" name="Shape 334"/>
            <p:cNvSpPr/>
            <p:nvPr/>
          </p:nvSpPr>
          <p:spPr>
            <a:xfrm>
              <a:off x="6034300" y="575150"/>
              <a:ext cx="50700" cy="48875"/>
            </a:xfrm>
            <a:custGeom>
              <a:avLst/>
              <a:gdLst/>
              <a:ahLst/>
              <a:cxnLst/>
              <a:rect l="0" t="0" r="0" b="0"/>
              <a:pathLst>
                <a:path w="2028" h="1955" extrusionOk="0">
                  <a:moveTo>
                    <a:pt x="1" y="1"/>
                  </a:moveTo>
                  <a:lnTo>
                    <a:pt x="1"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5" name="Shape 335"/>
            <p:cNvSpPr/>
            <p:nvPr/>
          </p:nvSpPr>
          <p:spPr>
            <a:xfrm>
              <a:off x="6034300" y="448150"/>
              <a:ext cx="50700" cy="48875"/>
            </a:xfrm>
            <a:custGeom>
              <a:avLst/>
              <a:gdLst/>
              <a:ahLst/>
              <a:cxnLst/>
              <a:rect l="0" t="0" r="0" b="0"/>
              <a:pathLst>
                <a:path w="2028" h="1955" extrusionOk="0">
                  <a:moveTo>
                    <a:pt x="1" y="1"/>
                  </a:moveTo>
                  <a:lnTo>
                    <a:pt x="1"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6" name="Shape 336"/>
            <p:cNvSpPr/>
            <p:nvPr/>
          </p:nvSpPr>
          <p:spPr>
            <a:xfrm>
              <a:off x="6160075" y="509200"/>
              <a:ext cx="50100" cy="53775"/>
            </a:xfrm>
            <a:custGeom>
              <a:avLst/>
              <a:gdLst/>
              <a:ahLst/>
              <a:cxnLst/>
              <a:rect l="0" t="0" r="0" b="0"/>
              <a:pathLst>
                <a:path w="2004" h="2151" extrusionOk="0">
                  <a:moveTo>
                    <a:pt x="1" y="1"/>
                  </a:moveTo>
                  <a:lnTo>
                    <a:pt x="1" y="2150"/>
                  </a:lnTo>
                  <a:lnTo>
                    <a:pt x="2003" y="2150"/>
                  </a:lnTo>
                  <a:lnTo>
                    <a:pt x="200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7" name="Shape 337"/>
            <p:cNvSpPr/>
            <p:nvPr/>
          </p:nvSpPr>
          <p:spPr>
            <a:xfrm>
              <a:off x="5983625" y="399300"/>
              <a:ext cx="403000" cy="272950"/>
            </a:xfrm>
            <a:custGeom>
              <a:avLst/>
              <a:gdLst/>
              <a:ahLst/>
              <a:cxnLst/>
              <a:rect l="0" t="0" r="0" b="0"/>
              <a:pathLst>
                <a:path w="16120" h="10918" extrusionOk="0">
                  <a:moveTo>
                    <a:pt x="14434" y="1466"/>
                  </a:moveTo>
                  <a:lnTo>
                    <a:pt x="14508" y="1515"/>
                  </a:lnTo>
                  <a:lnTo>
                    <a:pt x="14557" y="1613"/>
                  </a:lnTo>
                  <a:lnTo>
                    <a:pt x="14581" y="1710"/>
                  </a:lnTo>
                  <a:lnTo>
                    <a:pt x="14581" y="9233"/>
                  </a:lnTo>
                  <a:lnTo>
                    <a:pt x="14557" y="9330"/>
                  </a:lnTo>
                  <a:lnTo>
                    <a:pt x="14508" y="9404"/>
                  </a:lnTo>
                  <a:lnTo>
                    <a:pt x="14434" y="9452"/>
                  </a:lnTo>
                  <a:lnTo>
                    <a:pt x="14337" y="9477"/>
                  </a:lnTo>
                  <a:lnTo>
                    <a:pt x="1783" y="9477"/>
                  </a:lnTo>
                  <a:lnTo>
                    <a:pt x="1686" y="9452"/>
                  </a:lnTo>
                  <a:lnTo>
                    <a:pt x="1612" y="9404"/>
                  </a:lnTo>
                  <a:lnTo>
                    <a:pt x="1564" y="9330"/>
                  </a:lnTo>
                  <a:lnTo>
                    <a:pt x="1539" y="9233"/>
                  </a:lnTo>
                  <a:lnTo>
                    <a:pt x="1539" y="1710"/>
                  </a:lnTo>
                  <a:lnTo>
                    <a:pt x="1564" y="1613"/>
                  </a:lnTo>
                  <a:lnTo>
                    <a:pt x="1612" y="1515"/>
                  </a:lnTo>
                  <a:lnTo>
                    <a:pt x="1686" y="1466"/>
                  </a:lnTo>
                  <a:close/>
                  <a:moveTo>
                    <a:pt x="0" y="1"/>
                  </a:moveTo>
                  <a:lnTo>
                    <a:pt x="0" y="10332"/>
                  </a:lnTo>
                  <a:lnTo>
                    <a:pt x="25" y="10429"/>
                  </a:lnTo>
                  <a:lnTo>
                    <a:pt x="74" y="10527"/>
                  </a:lnTo>
                  <a:lnTo>
                    <a:pt x="147" y="10625"/>
                  </a:lnTo>
                  <a:lnTo>
                    <a:pt x="220" y="10722"/>
                  </a:lnTo>
                  <a:lnTo>
                    <a:pt x="342" y="10796"/>
                  </a:lnTo>
                  <a:lnTo>
                    <a:pt x="489" y="10869"/>
                  </a:lnTo>
                  <a:lnTo>
                    <a:pt x="635" y="10918"/>
                  </a:lnTo>
                  <a:lnTo>
                    <a:pt x="15485" y="10918"/>
                  </a:lnTo>
                  <a:lnTo>
                    <a:pt x="15631" y="10869"/>
                  </a:lnTo>
                  <a:lnTo>
                    <a:pt x="15778" y="10796"/>
                  </a:lnTo>
                  <a:lnTo>
                    <a:pt x="15900" y="10698"/>
                  </a:lnTo>
                  <a:lnTo>
                    <a:pt x="15973" y="10576"/>
                  </a:lnTo>
                  <a:lnTo>
                    <a:pt x="16046" y="10454"/>
                  </a:lnTo>
                  <a:lnTo>
                    <a:pt x="16095" y="10307"/>
                  </a:lnTo>
                  <a:lnTo>
                    <a:pt x="16120" y="10136"/>
                  </a:lnTo>
                  <a:lnTo>
                    <a:pt x="1612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8" name="Shape 338"/>
            <p:cNvSpPr/>
            <p:nvPr/>
          </p:nvSpPr>
          <p:spPr>
            <a:xfrm>
              <a:off x="6285250" y="575150"/>
              <a:ext cx="50700" cy="48875"/>
            </a:xfrm>
            <a:custGeom>
              <a:avLst/>
              <a:gdLst/>
              <a:ahLst/>
              <a:cxnLst/>
              <a:rect l="0" t="0" r="0" b="0"/>
              <a:pathLst>
                <a:path w="2028" h="1955" extrusionOk="0">
                  <a:moveTo>
                    <a:pt x="0" y="1"/>
                  </a:moveTo>
                  <a:lnTo>
                    <a:pt x="0"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39" name="Shape 339"/>
            <p:cNvSpPr/>
            <p:nvPr/>
          </p:nvSpPr>
          <p:spPr>
            <a:xfrm>
              <a:off x="6285250" y="509200"/>
              <a:ext cx="50700" cy="53775"/>
            </a:xfrm>
            <a:custGeom>
              <a:avLst/>
              <a:gdLst/>
              <a:ahLst/>
              <a:cxnLst/>
              <a:rect l="0" t="0" r="0" b="0"/>
              <a:pathLst>
                <a:path w="2028" h="2151" extrusionOk="0">
                  <a:moveTo>
                    <a:pt x="0" y="1"/>
                  </a:moveTo>
                  <a:lnTo>
                    <a:pt x="0" y="2150"/>
                  </a:lnTo>
                  <a:lnTo>
                    <a:pt x="2028" y="2150"/>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0" name="Shape 340"/>
            <p:cNvSpPr/>
            <p:nvPr/>
          </p:nvSpPr>
          <p:spPr>
            <a:xfrm>
              <a:off x="6285250" y="448150"/>
              <a:ext cx="50700" cy="48875"/>
            </a:xfrm>
            <a:custGeom>
              <a:avLst/>
              <a:gdLst/>
              <a:ahLst/>
              <a:cxnLst/>
              <a:rect l="0" t="0" r="0" b="0"/>
              <a:pathLst>
                <a:path w="2028" h="1955" extrusionOk="0">
                  <a:moveTo>
                    <a:pt x="0" y="1"/>
                  </a:moveTo>
                  <a:lnTo>
                    <a:pt x="0"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1" name="Shape 341"/>
            <p:cNvSpPr/>
            <p:nvPr/>
          </p:nvSpPr>
          <p:spPr>
            <a:xfrm>
              <a:off x="6222350" y="575150"/>
              <a:ext cx="50700" cy="48875"/>
            </a:xfrm>
            <a:custGeom>
              <a:avLst/>
              <a:gdLst/>
              <a:ahLst/>
              <a:cxnLst/>
              <a:rect l="0" t="0" r="0" b="0"/>
              <a:pathLst>
                <a:path w="2028" h="1955" extrusionOk="0">
                  <a:moveTo>
                    <a:pt x="1" y="1"/>
                  </a:moveTo>
                  <a:lnTo>
                    <a:pt x="1"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2" name="Shape 342"/>
            <p:cNvSpPr/>
            <p:nvPr/>
          </p:nvSpPr>
          <p:spPr>
            <a:xfrm>
              <a:off x="6160075" y="448150"/>
              <a:ext cx="50100" cy="48875"/>
            </a:xfrm>
            <a:custGeom>
              <a:avLst/>
              <a:gdLst/>
              <a:ahLst/>
              <a:cxnLst/>
              <a:rect l="0" t="0" r="0" b="0"/>
              <a:pathLst>
                <a:path w="2004" h="1955" extrusionOk="0">
                  <a:moveTo>
                    <a:pt x="1" y="1"/>
                  </a:moveTo>
                  <a:lnTo>
                    <a:pt x="1" y="1954"/>
                  </a:lnTo>
                  <a:lnTo>
                    <a:pt x="2003" y="1954"/>
                  </a:lnTo>
                  <a:lnTo>
                    <a:pt x="200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3" name="Shape 343"/>
            <p:cNvSpPr/>
            <p:nvPr/>
          </p:nvSpPr>
          <p:spPr>
            <a:xfrm>
              <a:off x="6222350" y="509200"/>
              <a:ext cx="50700" cy="53775"/>
            </a:xfrm>
            <a:custGeom>
              <a:avLst/>
              <a:gdLst/>
              <a:ahLst/>
              <a:cxnLst/>
              <a:rect l="0" t="0" r="0" b="0"/>
              <a:pathLst>
                <a:path w="2028" h="2151" extrusionOk="0">
                  <a:moveTo>
                    <a:pt x="1" y="1"/>
                  </a:moveTo>
                  <a:lnTo>
                    <a:pt x="1" y="2150"/>
                  </a:lnTo>
                  <a:lnTo>
                    <a:pt x="2028" y="2150"/>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4" name="Shape 344"/>
            <p:cNvSpPr/>
            <p:nvPr/>
          </p:nvSpPr>
          <p:spPr>
            <a:xfrm>
              <a:off x="6222350" y="448150"/>
              <a:ext cx="50700" cy="48875"/>
            </a:xfrm>
            <a:custGeom>
              <a:avLst/>
              <a:gdLst/>
              <a:ahLst/>
              <a:cxnLst/>
              <a:rect l="0" t="0" r="0" b="0"/>
              <a:pathLst>
                <a:path w="2028" h="1955" extrusionOk="0">
                  <a:moveTo>
                    <a:pt x="1" y="1"/>
                  </a:moveTo>
                  <a:lnTo>
                    <a:pt x="1" y="1954"/>
                  </a:lnTo>
                  <a:lnTo>
                    <a:pt x="2028" y="1954"/>
                  </a:lnTo>
                  <a:lnTo>
                    <a:pt x="202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45" name="Shape 345"/>
          <p:cNvGrpSpPr/>
          <p:nvPr/>
        </p:nvGrpSpPr>
        <p:grpSpPr>
          <a:xfrm>
            <a:off x="8398108" y="1013802"/>
            <a:ext cx="319160" cy="318677"/>
            <a:chOff x="6660750" y="298550"/>
            <a:chExt cx="396900" cy="396300"/>
          </a:xfrm>
        </p:grpSpPr>
        <p:sp>
          <p:nvSpPr>
            <p:cNvPr id="346" name="Shape 346"/>
            <p:cNvSpPr/>
            <p:nvPr/>
          </p:nvSpPr>
          <p:spPr>
            <a:xfrm>
              <a:off x="6660750" y="298550"/>
              <a:ext cx="396900" cy="396300"/>
            </a:xfrm>
            <a:custGeom>
              <a:avLst/>
              <a:gdLst/>
              <a:ahLst/>
              <a:cxnLst/>
              <a:rect l="0" t="0" r="0" b="0"/>
              <a:pathLst>
                <a:path w="15876" h="15852" extrusionOk="0">
                  <a:moveTo>
                    <a:pt x="8304" y="978"/>
                  </a:moveTo>
                  <a:lnTo>
                    <a:pt x="8646" y="1002"/>
                  </a:lnTo>
                  <a:lnTo>
                    <a:pt x="8988" y="1051"/>
                  </a:lnTo>
                  <a:lnTo>
                    <a:pt x="9330" y="1100"/>
                  </a:lnTo>
                  <a:lnTo>
                    <a:pt x="9672" y="1198"/>
                  </a:lnTo>
                  <a:lnTo>
                    <a:pt x="10014" y="1271"/>
                  </a:lnTo>
                  <a:lnTo>
                    <a:pt x="10332" y="1393"/>
                  </a:lnTo>
                  <a:lnTo>
                    <a:pt x="10649" y="1515"/>
                  </a:lnTo>
                  <a:lnTo>
                    <a:pt x="10942" y="1662"/>
                  </a:lnTo>
                  <a:lnTo>
                    <a:pt x="11260" y="1808"/>
                  </a:lnTo>
                  <a:lnTo>
                    <a:pt x="11553" y="1979"/>
                  </a:lnTo>
                  <a:lnTo>
                    <a:pt x="11821" y="2150"/>
                  </a:lnTo>
                  <a:lnTo>
                    <a:pt x="12090" y="2346"/>
                  </a:lnTo>
                  <a:lnTo>
                    <a:pt x="12359" y="2565"/>
                  </a:lnTo>
                  <a:lnTo>
                    <a:pt x="12603" y="2785"/>
                  </a:lnTo>
                  <a:lnTo>
                    <a:pt x="12847" y="3005"/>
                  </a:lnTo>
                  <a:lnTo>
                    <a:pt x="13091" y="3249"/>
                  </a:lnTo>
                  <a:lnTo>
                    <a:pt x="13311" y="3493"/>
                  </a:lnTo>
                  <a:lnTo>
                    <a:pt x="13507" y="3762"/>
                  </a:lnTo>
                  <a:lnTo>
                    <a:pt x="13702" y="4031"/>
                  </a:lnTo>
                  <a:lnTo>
                    <a:pt x="13897" y="4324"/>
                  </a:lnTo>
                  <a:lnTo>
                    <a:pt x="14044" y="4617"/>
                  </a:lnTo>
                  <a:lnTo>
                    <a:pt x="14215" y="4910"/>
                  </a:lnTo>
                  <a:lnTo>
                    <a:pt x="14337" y="5227"/>
                  </a:lnTo>
                  <a:lnTo>
                    <a:pt x="14483" y="5545"/>
                  </a:lnTo>
                  <a:lnTo>
                    <a:pt x="14581" y="5862"/>
                  </a:lnTo>
                  <a:lnTo>
                    <a:pt x="14679" y="6180"/>
                  </a:lnTo>
                  <a:lnTo>
                    <a:pt x="14752" y="6522"/>
                  </a:lnTo>
                  <a:lnTo>
                    <a:pt x="14825" y="6864"/>
                  </a:lnTo>
                  <a:lnTo>
                    <a:pt x="14850" y="7206"/>
                  </a:lnTo>
                  <a:lnTo>
                    <a:pt x="14899" y="7572"/>
                  </a:lnTo>
                  <a:lnTo>
                    <a:pt x="14899" y="7938"/>
                  </a:lnTo>
                  <a:lnTo>
                    <a:pt x="14899" y="8280"/>
                  </a:lnTo>
                  <a:lnTo>
                    <a:pt x="14850" y="8647"/>
                  </a:lnTo>
                  <a:lnTo>
                    <a:pt x="14825" y="8989"/>
                  </a:lnTo>
                  <a:lnTo>
                    <a:pt x="14752" y="9331"/>
                  </a:lnTo>
                  <a:lnTo>
                    <a:pt x="14679" y="9672"/>
                  </a:lnTo>
                  <a:lnTo>
                    <a:pt x="14581" y="9990"/>
                  </a:lnTo>
                  <a:lnTo>
                    <a:pt x="14483" y="10307"/>
                  </a:lnTo>
                  <a:lnTo>
                    <a:pt x="14337" y="10625"/>
                  </a:lnTo>
                  <a:lnTo>
                    <a:pt x="14215" y="10942"/>
                  </a:lnTo>
                  <a:lnTo>
                    <a:pt x="14044" y="11236"/>
                  </a:lnTo>
                  <a:lnTo>
                    <a:pt x="13897" y="11529"/>
                  </a:lnTo>
                  <a:lnTo>
                    <a:pt x="13702" y="11822"/>
                  </a:lnTo>
                  <a:lnTo>
                    <a:pt x="13507" y="12090"/>
                  </a:lnTo>
                  <a:lnTo>
                    <a:pt x="13311" y="12359"/>
                  </a:lnTo>
                  <a:lnTo>
                    <a:pt x="13091" y="12603"/>
                  </a:lnTo>
                  <a:lnTo>
                    <a:pt x="12847" y="12847"/>
                  </a:lnTo>
                  <a:lnTo>
                    <a:pt x="12603" y="13067"/>
                  </a:lnTo>
                  <a:lnTo>
                    <a:pt x="12359" y="13287"/>
                  </a:lnTo>
                  <a:lnTo>
                    <a:pt x="12090" y="13507"/>
                  </a:lnTo>
                  <a:lnTo>
                    <a:pt x="11821" y="13702"/>
                  </a:lnTo>
                  <a:lnTo>
                    <a:pt x="11553" y="13873"/>
                  </a:lnTo>
                  <a:lnTo>
                    <a:pt x="11260" y="14044"/>
                  </a:lnTo>
                  <a:lnTo>
                    <a:pt x="10942" y="14191"/>
                  </a:lnTo>
                  <a:lnTo>
                    <a:pt x="10649" y="14337"/>
                  </a:lnTo>
                  <a:lnTo>
                    <a:pt x="10332" y="14459"/>
                  </a:lnTo>
                  <a:lnTo>
                    <a:pt x="10014" y="14581"/>
                  </a:lnTo>
                  <a:lnTo>
                    <a:pt x="9672" y="14655"/>
                  </a:lnTo>
                  <a:lnTo>
                    <a:pt x="9330" y="14752"/>
                  </a:lnTo>
                  <a:lnTo>
                    <a:pt x="8988" y="14801"/>
                  </a:lnTo>
                  <a:lnTo>
                    <a:pt x="8646" y="14850"/>
                  </a:lnTo>
                  <a:lnTo>
                    <a:pt x="8304" y="14875"/>
                  </a:lnTo>
                  <a:lnTo>
                    <a:pt x="7572" y="14875"/>
                  </a:lnTo>
                  <a:lnTo>
                    <a:pt x="7230" y="14850"/>
                  </a:lnTo>
                  <a:lnTo>
                    <a:pt x="6888" y="14801"/>
                  </a:lnTo>
                  <a:lnTo>
                    <a:pt x="6546" y="14752"/>
                  </a:lnTo>
                  <a:lnTo>
                    <a:pt x="6204" y="14655"/>
                  </a:lnTo>
                  <a:lnTo>
                    <a:pt x="5862" y="14581"/>
                  </a:lnTo>
                  <a:lnTo>
                    <a:pt x="5545" y="14459"/>
                  </a:lnTo>
                  <a:lnTo>
                    <a:pt x="5227" y="14337"/>
                  </a:lnTo>
                  <a:lnTo>
                    <a:pt x="4934" y="14191"/>
                  </a:lnTo>
                  <a:lnTo>
                    <a:pt x="4617" y="14044"/>
                  </a:lnTo>
                  <a:lnTo>
                    <a:pt x="4324" y="13873"/>
                  </a:lnTo>
                  <a:lnTo>
                    <a:pt x="4055" y="13702"/>
                  </a:lnTo>
                  <a:lnTo>
                    <a:pt x="3786" y="13507"/>
                  </a:lnTo>
                  <a:lnTo>
                    <a:pt x="3518" y="13287"/>
                  </a:lnTo>
                  <a:lnTo>
                    <a:pt x="3273" y="13067"/>
                  </a:lnTo>
                  <a:lnTo>
                    <a:pt x="3029" y="12847"/>
                  </a:lnTo>
                  <a:lnTo>
                    <a:pt x="2785" y="12603"/>
                  </a:lnTo>
                  <a:lnTo>
                    <a:pt x="2565" y="12359"/>
                  </a:lnTo>
                  <a:lnTo>
                    <a:pt x="2370" y="12090"/>
                  </a:lnTo>
                  <a:lnTo>
                    <a:pt x="2174" y="11822"/>
                  </a:lnTo>
                  <a:lnTo>
                    <a:pt x="1979" y="11529"/>
                  </a:lnTo>
                  <a:lnTo>
                    <a:pt x="1832" y="11236"/>
                  </a:lnTo>
                  <a:lnTo>
                    <a:pt x="1661" y="10942"/>
                  </a:lnTo>
                  <a:lnTo>
                    <a:pt x="1539" y="10625"/>
                  </a:lnTo>
                  <a:lnTo>
                    <a:pt x="1393" y="10307"/>
                  </a:lnTo>
                  <a:lnTo>
                    <a:pt x="1295" y="9990"/>
                  </a:lnTo>
                  <a:lnTo>
                    <a:pt x="1197" y="9672"/>
                  </a:lnTo>
                  <a:lnTo>
                    <a:pt x="1124" y="9331"/>
                  </a:lnTo>
                  <a:lnTo>
                    <a:pt x="1051" y="8989"/>
                  </a:lnTo>
                  <a:lnTo>
                    <a:pt x="1026" y="8647"/>
                  </a:lnTo>
                  <a:lnTo>
                    <a:pt x="978" y="8280"/>
                  </a:lnTo>
                  <a:lnTo>
                    <a:pt x="978" y="7938"/>
                  </a:lnTo>
                  <a:lnTo>
                    <a:pt x="978" y="7572"/>
                  </a:lnTo>
                  <a:lnTo>
                    <a:pt x="1026" y="7206"/>
                  </a:lnTo>
                  <a:lnTo>
                    <a:pt x="1051" y="6864"/>
                  </a:lnTo>
                  <a:lnTo>
                    <a:pt x="1124" y="6522"/>
                  </a:lnTo>
                  <a:lnTo>
                    <a:pt x="1197" y="6180"/>
                  </a:lnTo>
                  <a:lnTo>
                    <a:pt x="1295" y="5862"/>
                  </a:lnTo>
                  <a:lnTo>
                    <a:pt x="1393" y="5545"/>
                  </a:lnTo>
                  <a:lnTo>
                    <a:pt x="1539" y="5227"/>
                  </a:lnTo>
                  <a:lnTo>
                    <a:pt x="1661" y="4910"/>
                  </a:lnTo>
                  <a:lnTo>
                    <a:pt x="1832" y="4617"/>
                  </a:lnTo>
                  <a:lnTo>
                    <a:pt x="1979" y="4324"/>
                  </a:lnTo>
                  <a:lnTo>
                    <a:pt x="2174" y="4031"/>
                  </a:lnTo>
                  <a:lnTo>
                    <a:pt x="2370" y="3762"/>
                  </a:lnTo>
                  <a:lnTo>
                    <a:pt x="2565" y="3493"/>
                  </a:lnTo>
                  <a:lnTo>
                    <a:pt x="2785" y="3249"/>
                  </a:lnTo>
                  <a:lnTo>
                    <a:pt x="3029" y="3005"/>
                  </a:lnTo>
                  <a:lnTo>
                    <a:pt x="3273" y="2785"/>
                  </a:lnTo>
                  <a:lnTo>
                    <a:pt x="3518" y="2565"/>
                  </a:lnTo>
                  <a:lnTo>
                    <a:pt x="3786" y="2346"/>
                  </a:lnTo>
                  <a:lnTo>
                    <a:pt x="4055" y="2150"/>
                  </a:lnTo>
                  <a:lnTo>
                    <a:pt x="4324" y="1979"/>
                  </a:lnTo>
                  <a:lnTo>
                    <a:pt x="4617" y="1808"/>
                  </a:lnTo>
                  <a:lnTo>
                    <a:pt x="4934" y="1662"/>
                  </a:lnTo>
                  <a:lnTo>
                    <a:pt x="5227" y="1515"/>
                  </a:lnTo>
                  <a:lnTo>
                    <a:pt x="5545" y="1393"/>
                  </a:lnTo>
                  <a:lnTo>
                    <a:pt x="5862" y="1271"/>
                  </a:lnTo>
                  <a:lnTo>
                    <a:pt x="6204" y="1198"/>
                  </a:lnTo>
                  <a:lnTo>
                    <a:pt x="6546" y="1100"/>
                  </a:lnTo>
                  <a:lnTo>
                    <a:pt x="6888" y="1051"/>
                  </a:lnTo>
                  <a:lnTo>
                    <a:pt x="7230" y="1002"/>
                  </a:lnTo>
                  <a:lnTo>
                    <a:pt x="7572" y="978"/>
                  </a:lnTo>
                  <a:close/>
                  <a:moveTo>
                    <a:pt x="7523" y="1"/>
                  </a:moveTo>
                  <a:lnTo>
                    <a:pt x="7132" y="25"/>
                  </a:lnTo>
                  <a:lnTo>
                    <a:pt x="6741" y="74"/>
                  </a:lnTo>
                  <a:lnTo>
                    <a:pt x="6351" y="147"/>
                  </a:lnTo>
                  <a:lnTo>
                    <a:pt x="5960" y="245"/>
                  </a:lnTo>
                  <a:lnTo>
                    <a:pt x="5569" y="343"/>
                  </a:lnTo>
                  <a:lnTo>
                    <a:pt x="5203" y="465"/>
                  </a:lnTo>
                  <a:lnTo>
                    <a:pt x="4861" y="611"/>
                  </a:lnTo>
                  <a:lnTo>
                    <a:pt x="4494" y="782"/>
                  </a:lnTo>
                  <a:lnTo>
                    <a:pt x="4153" y="953"/>
                  </a:lnTo>
                  <a:lnTo>
                    <a:pt x="3835" y="1149"/>
                  </a:lnTo>
                  <a:lnTo>
                    <a:pt x="3493" y="1344"/>
                  </a:lnTo>
                  <a:lnTo>
                    <a:pt x="3200" y="1564"/>
                  </a:lnTo>
                  <a:lnTo>
                    <a:pt x="2883" y="1808"/>
                  </a:lnTo>
                  <a:lnTo>
                    <a:pt x="2614" y="2052"/>
                  </a:lnTo>
                  <a:lnTo>
                    <a:pt x="2321" y="2321"/>
                  </a:lnTo>
                  <a:lnTo>
                    <a:pt x="2077" y="2590"/>
                  </a:lnTo>
                  <a:lnTo>
                    <a:pt x="1808" y="2883"/>
                  </a:lnTo>
                  <a:lnTo>
                    <a:pt x="1588" y="3176"/>
                  </a:lnTo>
                  <a:lnTo>
                    <a:pt x="1368" y="3493"/>
                  </a:lnTo>
                  <a:lnTo>
                    <a:pt x="1149" y="3811"/>
                  </a:lnTo>
                  <a:lnTo>
                    <a:pt x="953" y="4153"/>
                  </a:lnTo>
                  <a:lnTo>
                    <a:pt x="782" y="4495"/>
                  </a:lnTo>
                  <a:lnTo>
                    <a:pt x="636" y="4837"/>
                  </a:lnTo>
                  <a:lnTo>
                    <a:pt x="489" y="5203"/>
                  </a:lnTo>
                  <a:lnTo>
                    <a:pt x="367" y="5569"/>
                  </a:lnTo>
                  <a:lnTo>
                    <a:pt x="245" y="5936"/>
                  </a:lnTo>
                  <a:lnTo>
                    <a:pt x="172" y="6326"/>
                  </a:lnTo>
                  <a:lnTo>
                    <a:pt x="98" y="6717"/>
                  </a:lnTo>
                  <a:lnTo>
                    <a:pt x="49" y="7108"/>
                  </a:lnTo>
                  <a:lnTo>
                    <a:pt x="25" y="7523"/>
                  </a:lnTo>
                  <a:lnTo>
                    <a:pt x="1" y="7938"/>
                  </a:lnTo>
                  <a:lnTo>
                    <a:pt x="25" y="8329"/>
                  </a:lnTo>
                  <a:lnTo>
                    <a:pt x="49" y="8744"/>
                  </a:lnTo>
                  <a:lnTo>
                    <a:pt x="98" y="9135"/>
                  </a:lnTo>
                  <a:lnTo>
                    <a:pt x="172" y="9526"/>
                  </a:lnTo>
                  <a:lnTo>
                    <a:pt x="245" y="9917"/>
                  </a:lnTo>
                  <a:lnTo>
                    <a:pt x="367" y="10283"/>
                  </a:lnTo>
                  <a:lnTo>
                    <a:pt x="489" y="10649"/>
                  </a:lnTo>
                  <a:lnTo>
                    <a:pt x="636" y="11016"/>
                  </a:lnTo>
                  <a:lnTo>
                    <a:pt x="782" y="11358"/>
                  </a:lnTo>
                  <a:lnTo>
                    <a:pt x="953" y="11700"/>
                  </a:lnTo>
                  <a:lnTo>
                    <a:pt x="1149" y="12041"/>
                  </a:lnTo>
                  <a:lnTo>
                    <a:pt x="1368" y="12359"/>
                  </a:lnTo>
                  <a:lnTo>
                    <a:pt x="1588" y="12676"/>
                  </a:lnTo>
                  <a:lnTo>
                    <a:pt x="1808" y="12970"/>
                  </a:lnTo>
                  <a:lnTo>
                    <a:pt x="2077" y="13263"/>
                  </a:lnTo>
                  <a:lnTo>
                    <a:pt x="2321" y="13531"/>
                  </a:lnTo>
                  <a:lnTo>
                    <a:pt x="2614" y="13800"/>
                  </a:lnTo>
                  <a:lnTo>
                    <a:pt x="2883" y="14044"/>
                  </a:lnTo>
                  <a:lnTo>
                    <a:pt x="3200" y="14288"/>
                  </a:lnTo>
                  <a:lnTo>
                    <a:pt x="3493" y="14508"/>
                  </a:lnTo>
                  <a:lnTo>
                    <a:pt x="3835" y="14704"/>
                  </a:lnTo>
                  <a:lnTo>
                    <a:pt x="4153" y="14899"/>
                  </a:lnTo>
                  <a:lnTo>
                    <a:pt x="4494" y="15070"/>
                  </a:lnTo>
                  <a:lnTo>
                    <a:pt x="4861" y="15241"/>
                  </a:lnTo>
                  <a:lnTo>
                    <a:pt x="5203" y="15387"/>
                  </a:lnTo>
                  <a:lnTo>
                    <a:pt x="5569" y="15510"/>
                  </a:lnTo>
                  <a:lnTo>
                    <a:pt x="5960" y="15607"/>
                  </a:lnTo>
                  <a:lnTo>
                    <a:pt x="6351" y="15705"/>
                  </a:lnTo>
                  <a:lnTo>
                    <a:pt x="6741" y="15778"/>
                  </a:lnTo>
                  <a:lnTo>
                    <a:pt x="7132" y="15827"/>
                  </a:lnTo>
                  <a:lnTo>
                    <a:pt x="7523" y="15851"/>
                  </a:lnTo>
                  <a:lnTo>
                    <a:pt x="8353" y="15851"/>
                  </a:lnTo>
                  <a:lnTo>
                    <a:pt x="8744" y="15827"/>
                  </a:lnTo>
                  <a:lnTo>
                    <a:pt x="9135" y="15778"/>
                  </a:lnTo>
                  <a:lnTo>
                    <a:pt x="9526" y="15705"/>
                  </a:lnTo>
                  <a:lnTo>
                    <a:pt x="9916" y="15607"/>
                  </a:lnTo>
                  <a:lnTo>
                    <a:pt x="10307" y="15510"/>
                  </a:lnTo>
                  <a:lnTo>
                    <a:pt x="10673" y="15387"/>
                  </a:lnTo>
                  <a:lnTo>
                    <a:pt x="11015" y="15241"/>
                  </a:lnTo>
                  <a:lnTo>
                    <a:pt x="11382" y="15070"/>
                  </a:lnTo>
                  <a:lnTo>
                    <a:pt x="11724" y="14899"/>
                  </a:lnTo>
                  <a:lnTo>
                    <a:pt x="12041" y="14704"/>
                  </a:lnTo>
                  <a:lnTo>
                    <a:pt x="12383" y="14508"/>
                  </a:lnTo>
                  <a:lnTo>
                    <a:pt x="12676" y="14288"/>
                  </a:lnTo>
                  <a:lnTo>
                    <a:pt x="12994" y="14044"/>
                  </a:lnTo>
                  <a:lnTo>
                    <a:pt x="13262" y="13800"/>
                  </a:lnTo>
                  <a:lnTo>
                    <a:pt x="13555" y="13531"/>
                  </a:lnTo>
                  <a:lnTo>
                    <a:pt x="13800" y="13263"/>
                  </a:lnTo>
                  <a:lnTo>
                    <a:pt x="14068" y="12970"/>
                  </a:lnTo>
                  <a:lnTo>
                    <a:pt x="14288" y="12676"/>
                  </a:lnTo>
                  <a:lnTo>
                    <a:pt x="14508" y="12359"/>
                  </a:lnTo>
                  <a:lnTo>
                    <a:pt x="14728" y="12041"/>
                  </a:lnTo>
                  <a:lnTo>
                    <a:pt x="14923" y="11700"/>
                  </a:lnTo>
                  <a:lnTo>
                    <a:pt x="15094" y="11358"/>
                  </a:lnTo>
                  <a:lnTo>
                    <a:pt x="15241" y="11016"/>
                  </a:lnTo>
                  <a:lnTo>
                    <a:pt x="15387" y="10649"/>
                  </a:lnTo>
                  <a:lnTo>
                    <a:pt x="15509" y="10283"/>
                  </a:lnTo>
                  <a:lnTo>
                    <a:pt x="15631" y="9917"/>
                  </a:lnTo>
                  <a:lnTo>
                    <a:pt x="15705" y="9526"/>
                  </a:lnTo>
                  <a:lnTo>
                    <a:pt x="15778" y="9135"/>
                  </a:lnTo>
                  <a:lnTo>
                    <a:pt x="15827" y="8744"/>
                  </a:lnTo>
                  <a:lnTo>
                    <a:pt x="15851" y="8329"/>
                  </a:lnTo>
                  <a:lnTo>
                    <a:pt x="15876" y="7938"/>
                  </a:lnTo>
                  <a:lnTo>
                    <a:pt x="15851" y="7523"/>
                  </a:lnTo>
                  <a:lnTo>
                    <a:pt x="15827" y="7108"/>
                  </a:lnTo>
                  <a:lnTo>
                    <a:pt x="15778" y="6717"/>
                  </a:lnTo>
                  <a:lnTo>
                    <a:pt x="15705" y="6326"/>
                  </a:lnTo>
                  <a:lnTo>
                    <a:pt x="15631" y="5936"/>
                  </a:lnTo>
                  <a:lnTo>
                    <a:pt x="15509" y="5569"/>
                  </a:lnTo>
                  <a:lnTo>
                    <a:pt x="15387" y="5203"/>
                  </a:lnTo>
                  <a:lnTo>
                    <a:pt x="15241" y="4837"/>
                  </a:lnTo>
                  <a:lnTo>
                    <a:pt x="15094" y="4495"/>
                  </a:lnTo>
                  <a:lnTo>
                    <a:pt x="14923" y="4153"/>
                  </a:lnTo>
                  <a:lnTo>
                    <a:pt x="14728" y="3811"/>
                  </a:lnTo>
                  <a:lnTo>
                    <a:pt x="14508" y="3493"/>
                  </a:lnTo>
                  <a:lnTo>
                    <a:pt x="14288" y="3176"/>
                  </a:lnTo>
                  <a:lnTo>
                    <a:pt x="14068" y="2883"/>
                  </a:lnTo>
                  <a:lnTo>
                    <a:pt x="13800" y="2590"/>
                  </a:lnTo>
                  <a:lnTo>
                    <a:pt x="13555" y="2321"/>
                  </a:lnTo>
                  <a:lnTo>
                    <a:pt x="13262" y="2052"/>
                  </a:lnTo>
                  <a:lnTo>
                    <a:pt x="12994" y="1808"/>
                  </a:lnTo>
                  <a:lnTo>
                    <a:pt x="12676" y="1564"/>
                  </a:lnTo>
                  <a:lnTo>
                    <a:pt x="12383" y="1344"/>
                  </a:lnTo>
                  <a:lnTo>
                    <a:pt x="12041" y="1149"/>
                  </a:lnTo>
                  <a:lnTo>
                    <a:pt x="11724" y="953"/>
                  </a:lnTo>
                  <a:lnTo>
                    <a:pt x="11382" y="782"/>
                  </a:lnTo>
                  <a:lnTo>
                    <a:pt x="11015" y="611"/>
                  </a:lnTo>
                  <a:lnTo>
                    <a:pt x="10673" y="465"/>
                  </a:lnTo>
                  <a:lnTo>
                    <a:pt x="10307" y="343"/>
                  </a:lnTo>
                  <a:lnTo>
                    <a:pt x="9916" y="245"/>
                  </a:lnTo>
                  <a:lnTo>
                    <a:pt x="9526" y="147"/>
                  </a:lnTo>
                  <a:lnTo>
                    <a:pt x="9135" y="74"/>
                  </a:lnTo>
                  <a:lnTo>
                    <a:pt x="8744" y="25"/>
                  </a:lnTo>
                  <a:lnTo>
                    <a:pt x="835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47" name="Shape 347"/>
            <p:cNvSpPr/>
            <p:nvPr/>
          </p:nvSpPr>
          <p:spPr>
            <a:xfrm>
              <a:off x="6697400" y="335200"/>
              <a:ext cx="323625" cy="323025"/>
            </a:xfrm>
            <a:custGeom>
              <a:avLst/>
              <a:gdLst/>
              <a:ahLst/>
              <a:cxnLst/>
              <a:rect l="0" t="0" r="0" b="0"/>
              <a:pathLst>
                <a:path w="12945" h="12921" extrusionOk="0">
                  <a:moveTo>
                    <a:pt x="6472" y="1319"/>
                  </a:moveTo>
                  <a:lnTo>
                    <a:pt x="6545" y="1344"/>
                  </a:lnTo>
                  <a:lnTo>
                    <a:pt x="6619" y="1368"/>
                  </a:lnTo>
                  <a:lnTo>
                    <a:pt x="6741" y="1441"/>
                  </a:lnTo>
                  <a:lnTo>
                    <a:pt x="6838" y="1563"/>
                  </a:lnTo>
                  <a:lnTo>
                    <a:pt x="6863" y="1637"/>
                  </a:lnTo>
                  <a:lnTo>
                    <a:pt x="6863" y="1710"/>
                  </a:lnTo>
                  <a:lnTo>
                    <a:pt x="6863" y="6301"/>
                  </a:lnTo>
                  <a:lnTo>
                    <a:pt x="9061" y="8475"/>
                  </a:lnTo>
                  <a:lnTo>
                    <a:pt x="9110" y="8548"/>
                  </a:lnTo>
                  <a:lnTo>
                    <a:pt x="9134" y="8622"/>
                  </a:lnTo>
                  <a:lnTo>
                    <a:pt x="9159" y="8768"/>
                  </a:lnTo>
                  <a:lnTo>
                    <a:pt x="9134" y="8915"/>
                  </a:lnTo>
                  <a:lnTo>
                    <a:pt x="9110" y="8988"/>
                  </a:lnTo>
                  <a:lnTo>
                    <a:pt x="9061" y="9037"/>
                  </a:lnTo>
                  <a:lnTo>
                    <a:pt x="8988" y="9086"/>
                  </a:lnTo>
                  <a:lnTo>
                    <a:pt x="8914" y="9135"/>
                  </a:lnTo>
                  <a:lnTo>
                    <a:pt x="8768" y="9159"/>
                  </a:lnTo>
                  <a:lnTo>
                    <a:pt x="8621" y="9135"/>
                  </a:lnTo>
                  <a:lnTo>
                    <a:pt x="8548" y="9086"/>
                  </a:lnTo>
                  <a:lnTo>
                    <a:pt x="8499" y="9037"/>
                  </a:lnTo>
                  <a:lnTo>
                    <a:pt x="6203" y="6741"/>
                  </a:lnTo>
                  <a:lnTo>
                    <a:pt x="6130" y="6595"/>
                  </a:lnTo>
                  <a:lnTo>
                    <a:pt x="6081" y="6472"/>
                  </a:lnTo>
                  <a:lnTo>
                    <a:pt x="6081" y="1710"/>
                  </a:lnTo>
                  <a:lnTo>
                    <a:pt x="6081" y="1637"/>
                  </a:lnTo>
                  <a:lnTo>
                    <a:pt x="6106" y="1563"/>
                  </a:lnTo>
                  <a:lnTo>
                    <a:pt x="6203" y="1441"/>
                  </a:lnTo>
                  <a:lnTo>
                    <a:pt x="6326" y="1368"/>
                  </a:lnTo>
                  <a:lnTo>
                    <a:pt x="6399" y="1344"/>
                  </a:lnTo>
                  <a:lnTo>
                    <a:pt x="6472" y="1319"/>
                  </a:lnTo>
                  <a:close/>
                  <a:moveTo>
                    <a:pt x="6228" y="0"/>
                  </a:moveTo>
                  <a:lnTo>
                    <a:pt x="5862" y="25"/>
                  </a:lnTo>
                  <a:lnTo>
                    <a:pt x="5495" y="74"/>
                  </a:lnTo>
                  <a:lnTo>
                    <a:pt x="5129" y="122"/>
                  </a:lnTo>
                  <a:lnTo>
                    <a:pt x="4787" y="220"/>
                  </a:lnTo>
                  <a:lnTo>
                    <a:pt x="4445" y="318"/>
                  </a:lnTo>
                  <a:lnTo>
                    <a:pt x="4103" y="440"/>
                  </a:lnTo>
                  <a:lnTo>
                    <a:pt x="3761" y="586"/>
                  </a:lnTo>
                  <a:lnTo>
                    <a:pt x="3444" y="733"/>
                  </a:lnTo>
                  <a:lnTo>
                    <a:pt x="3639" y="1050"/>
                  </a:lnTo>
                  <a:lnTo>
                    <a:pt x="3663" y="1148"/>
                  </a:lnTo>
                  <a:lnTo>
                    <a:pt x="3663" y="1246"/>
                  </a:lnTo>
                  <a:lnTo>
                    <a:pt x="3615" y="1344"/>
                  </a:lnTo>
                  <a:lnTo>
                    <a:pt x="3541" y="1392"/>
                  </a:lnTo>
                  <a:lnTo>
                    <a:pt x="3493" y="1417"/>
                  </a:lnTo>
                  <a:lnTo>
                    <a:pt x="3370" y="1417"/>
                  </a:lnTo>
                  <a:lnTo>
                    <a:pt x="3297" y="1392"/>
                  </a:lnTo>
                  <a:lnTo>
                    <a:pt x="3248" y="1368"/>
                  </a:lnTo>
                  <a:lnTo>
                    <a:pt x="3224" y="1295"/>
                  </a:lnTo>
                  <a:lnTo>
                    <a:pt x="3028" y="977"/>
                  </a:lnTo>
                  <a:lnTo>
                    <a:pt x="2735" y="1197"/>
                  </a:lnTo>
                  <a:lnTo>
                    <a:pt x="2442" y="1417"/>
                  </a:lnTo>
                  <a:lnTo>
                    <a:pt x="2174" y="1637"/>
                  </a:lnTo>
                  <a:lnTo>
                    <a:pt x="1905" y="1881"/>
                  </a:lnTo>
                  <a:lnTo>
                    <a:pt x="1661" y="2150"/>
                  </a:lnTo>
                  <a:lnTo>
                    <a:pt x="1417" y="2418"/>
                  </a:lnTo>
                  <a:lnTo>
                    <a:pt x="1197" y="2711"/>
                  </a:lnTo>
                  <a:lnTo>
                    <a:pt x="1001" y="3029"/>
                  </a:lnTo>
                  <a:lnTo>
                    <a:pt x="1319" y="3200"/>
                  </a:lnTo>
                  <a:lnTo>
                    <a:pt x="1392" y="3273"/>
                  </a:lnTo>
                  <a:lnTo>
                    <a:pt x="1441" y="3346"/>
                  </a:lnTo>
                  <a:lnTo>
                    <a:pt x="1441" y="3444"/>
                  </a:lnTo>
                  <a:lnTo>
                    <a:pt x="1417" y="3542"/>
                  </a:lnTo>
                  <a:lnTo>
                    <a:pt x="1368" y="3590"/>
                  </a:lnTo>
                  <a:lnTo>
                    <a:pt x="1319" y="3639"/>
                  </a:lnTo>
                  <a:lnTo>
                    <a:pt x="1246" y="3664"/>
                  </a:lnTo>
                  <a:lnTo>
                    <a:pt x="1123" y="3664"/>
                  </a:lnTo>
                  <a:lnTo>
                    <a:pt x="1075" y="3639"/>
                  </a:lnTo>
                  <a:lnTo>
                    <a:pt x="757" y="3444"/>
                  </a:lnTo>
                  <a:lnTo>
                    <a:pt x="586" y="3761"/>
                  </a:lnTo>
                  <a:lnTo>
                    <a:pt x="464" y="4079"/>
                  </a:lnTo>
                  <a:lnTo>
                    <a:pt x="342" y="4421"/>
                  </a:lnTo>
                  <a:lnTo>
                    <a:pt x="220" y="4763"/>
                  </a:lnTo>
                  <a:lnTo>
                    <a:pt x="147" y="5129"/>
                  </a:lnTo>
                  <a:lnTo>
                    <a:pt x="73" y="5471"/>
                  </a:lnTo>
                  <a:lnTo>
                    <a:pt x="24" y="5837"/>
                  </a:lnTo>
                  <a:lnTo>
                    <a:pt x="0" y="6228"/>
                  </a:lnTo>
                  <a:lnTo>
                    <a:pt x="659" y="6228"/>
                  </a:lnTo>
                  <a:lnTo>
                    <a:pt x="757" y="6277"/>
                  </a:lnTo>
                  <a:lnTo>
                    <a:pt x="806" y="6375"/>
                  </a:lnTo>
                  <a:lnTo>
                    <a:pt x="806" y="6472"/>
                  </a:lnTo>
                  <a:lnTo>
                    <a:pt x="806" y="6546"/>
                  </a:lnTo>
                  <a:lnTo>
                    <a:pt x="757" y="6643"/>
                  </a:lnTo>
                  <a:lnTo>
                    <a:pt x="659" y="6692"/>
                  </a:lnTo>
                  <a:lnTo>
                    <a:pt x="562" y="6717"/>
                  </a:lnTo>
                  <a:lnTo>
                    <a:pt x="0" y="6717"/>
                  </a:lnTo>
                  <a:lnTo>
                    <a:pt x="24" y="7083"/>
                  </a:lnTo>
                  <a:lnTo>
                    <a:pt x="73" y="7449"/>
                  </a:lnTo>
                  <a:lnTo>
                    <a:pt x="147" y="7791"/>
                  </a:lnTo>
                  <a:lnTo>
                    <a:pt x="220" y="8158"/>
                  </a:lnTo>
                  <a:lnTo>
                    <a:pt x="342" y="8500"/>
                  </a:lnTo>
                  <a:lnTo>
                    <a:pt x="464" y="8841"/>
                  </a:lnTo>
                  <a:lnTo>
                    <a:pt x="586" y="9159"/>
                  </a:lnTo>
                  <a:lnTo>
                    <a:pt x="757" y="9476"/>
                  </a:lnTo>
                  <a:lnTo>
                    <a:pt x="1075" y="9305"/>
                  </a:lnTo>
                  <a:lnTo>
                    <a:pt x="1172" y="9257"/>
                  </a:lnTo>
                  <a:lnTo>
                    <a:pt x="1270" y="9281"/>
                  </a:lnTo>
                  <a:lnTo>
                    <a:pt x="1343" y="9305"/>
                  </a:lnTo>
                  <a:lnTo>
                    <a:pt x="1417" y="9379"/>
                  </a:lnTo>
                  <a:lnTo>
                    <a:pt x="1441" y="9476"/>
                  </a:lnTo>
                  <a:lnTo>
                    <a:pt x="1441" y="9574"/>
                  </a:lnTo>
                  <a:lnTo>
                    <a:pt x="1392" y="9647"/>
                  </a:lnTo>
                  <a:lnTo>
                    <a:pt x="1319" y="9721"/>
                  </a:lnTo>
                  <a:lnTo>
                    <a:pt x="1001" y="9892"/>
                  </a:lnTo>
                  <a:lnTo>
                    <a:pt x="1197" y="10209"/>
                  </a:lnTo>
                  <a:lnTo>
                    <a:pt x="1417" y="10502"/>
                  </a:lnTo>
                  <a:lnTo>
                    <a:pt x="1661" y="10771"/>
                  </a:lnTo>
                  <a:lnTo>
                    <a:pt x="1905" y="11040"/>
                  </a:lnTo>
                  <a:lnTo>
                    <a:pt x="2174" y="11284"/>
                  </a:lnTo>
                  <a:lnTo>
                    <a:pt x="2442" y="11504"/>
                  </a:lnTo>
                  <a:lnTo>
                    <a:pt x="2735" y="11723"/>
                  </a:lnTo>
                  <a:lnTo>
                    <a:pt x="3028" y="11943"/>
                  </a:lnTo>
                  <a:lnTo>
                    <a:pt x="3224" y="11626"/>
                  </a:lnTo>
                  <a:lnTo>
                    <a:pt x="3273" y="11552"/>
                  </a:lnTo>
                  <a:lnTo>
                    <a:pt x="3370" y="11504"/>
                  </a:lnTo>
                  <a:lnTo>
                    <a:pt x="3468" y="11504"/>
                  </a:lnTo>
                  <a:lnTo>
                    <a:pt x="3541" y="11528"/>
                  </a:lnTo>
                  <a:lnTo>
                    <a:pt x="3615" y="11601"/>
                  </a:lnTo>
                  <a:lnTo>
                    <a:pt x="3663" y="11675"/>
                  </a:lnTo>
                  <a:lnTo>
                    <a:pt x="3663" y="11772"/>
                  </a:lnTo>
                  <a:lnTo>
                    <a:pt x="3639" y="11870"/>
                  </a:lnTo>
                  <a:lnTo>
                    <a:pt x="3444" y="12187"/>
                  </a:lnTo>
                  <a:lnTo>
                    <a:pt x="3761" y="12334"/>
                  </a:lnTo>
                  <a:lnTo>
                    <a:pt x="4103" y="12480"/>
                  </a:lnTo>
                  <a:lnTo>
                    <a:pt x="4445" y="12603"/>
                  </a:lnTo>
                  <a:lnTo>
                    <a:pt x="4787" y="12700"/>
                  </a:lnTo>
                  <a:lnTo>
                    <a:pt x="5129" y="12798"/>
                  </a:lnTo>
                  <a:lnTo>
                    <a:pt x="5495" y="12847"/>
                  </a:lnTo>
                  <a:lnTo>
                    <a:pt x="5862" y="12896"/>
                  </a:lnTo>
                  <a:lnTo>
                    <a:pt x="6228" y="12920"/>
                  </a:lnTo>
                  <a:lnTo>
                    <a:pt x="6228" y="12358"/>
                  </a:lnTo>
                  <a:lnTo>
                    <a:pt x="6252" y="12261"/>
                  </a:lnTo>
                  <a:lnTo>
                    <a:pt x="6301" y="12187"/>
                  </a:lnTo>
                  <a:lnTo>
                    <a:pt x="6374" y="12139"/>
                  </a:lnTo>
                  <a:lnTo>
                    <a:pt x="6472" y="12114"/>
                  </a:lnTo>
                  <a:lnTo>
                    <a:pt x="6570" y="12139"/>
                  </a:lnTo>
                  <a:lnTo>
                    <a:pt x="6643" y="12187"/>
                  </a:lnTo>
                  <a:lnTo>
                    <a:pt x="6692" y="12261"/>
                  </a:lnTo>
                  <a:lnTo>
                    <a:pt x="6716" y="12358"/>
                  </a:lnTo>
                  <a:lnTo>
                    <a:pt x="6716" y="12920"/>
                  </a:lnTo>
                  <a:lnTo>
                    <a:pt x="7083" y="12896"/>
                  </a:lnTo>
                  <a:lnTo>
                    <a:pt x="7449" y="12847"/>
                  </a:lnTo>
                  <a:lnTo>
                    <a:pt x="7815" y="12798"/>
                  </a:lnTo>
                  <a:lnTo>
                    <a:pt x="8157" y="12700"/>
                  </a:lnTo>
                  <a:lnTo>
                    <a:pt x="8499" y="12603"/>
                  </a:lnTo>
                  <a:lnTo>
                    <a:pt x="8841" y="12480"/>
                  </a:lnTo>
                  <a:lnTo>
                    <a:pt x="9183" y="12334"/>
                  </a:lnTo>
                  <a:lnTo>
                    <a:pt x="9501" y="12187"/>
                  </a:lnTo>
                  <a:lnTo>
                    <a:pt x="9305" y="11870"/>
                  </a:lnTo>
                  <a:lnTo>
                    <a:pt x="9281" y="11772"/>
                  </a:lnTo>
                  <a:lnTo>
                    <a:pt x="9281" y="11675"/>
                  </a:lnTo>
                  <a:lnTo>
                    <a:pt x="9330" y="11601"/>
                  </a:lnTo>
                  <a:lnTo>
                    <a:pt x="9403" y="11528"/>
                  </a:lnTo>
                  <a:lnTo>
                    <a:pt x="9476" y="11504"/>
                  </a:lnTo>
                  <a:lnTo>
                    <a:pt x="9574" y="11504"/>
                  </a:lnTo>
                  <a:lnTo>
                    <a:pt x="9672" y="11552"/>
                  </a:lnTo>
                  <a:lnTo>
                    <a:pt x="9720" y="11626"/>
                  </a:lnTo>
                  <a:lnTo>
                    <a:pt x="9916" y="11943"/>
                  </a:lnTo>
                  <a:lnTo>
                    <a:pt x="10209" y="11723"/>
                  </a:lnTo>
                  <a:lnTo>
                    <a:pt x="10502" y="11504"/>
                  </a:lnTo>
                  <a:lnTo>
                    <a:pt x="10771" y="11284"/>
                  </a:lnTo>
                  <a:lnTo>
                    <a:pt x="11039" y="11040"/>
                  </a:lnTo>
                  <a:lnTo>
                    <a:pt x="11283" y="10771"/>
                  </a:lnTo>
                  <a:lnTo>
                    <a:pt x="11528" y="10502"/>
                  </a:lnTo>
                  <a:lnTo>
                    <a:pt x="11747" y="10209"/>
                  </a:lnTo>
                  <a:lnTo>
                    <a:pt x="11943" y="9892"/>
                  </a:lnTo>
                  <a:lnTo>
                    <a:pt x="11625" y="9721"/>
                  </a:lnTo>
                  <a:lnTo>
                    <a:pt x="11552" y="9647"/>
                  </a:lnTo>
                  <a:lnTo>
                    <a:pt x="11503" y="9574"/>
                  </a:lnTo>
                  <a:lnTo>
                    <a:pt x="11503" y="9476"/>
                  </a:lnTo>
                  <a:lnTo>
                    <a:pt x="11528" y="9379"/>
                  </a:lnTo>
                  <a:lnTo>
                    <a:pt x="11601" y="9305"/>
                  </a:lnTo>
                  <a:lnTo>
                    <a:pt x="11674" y="9281"/>
                  </a:lnTo>
                  <a:lnTo>
                    <a:pt x="11772" y="9257"/>
                  </a:lnTo>
                  <a:lnTo>
                    <a:pt x="11870" y="9305"/>
                  </a:lnTo>
                  <a:lnTo>
                    <a:pt x="12187" y="9476"/>
                  </a:lnTo>
                  <a:lnTo>
                    <a:pt x="12358" y="9159"/>
                  </a:lnTo>
                  <a:lnTo>
                    <a:pt x="12480" y="8841"/>
                  </a:lnTo>
                  <a:lnTo>
                    <a:pt x="12602" y="8500"/>
                  </a:lnTo>
                  <a:lnTo>
                    <a:pt x="12724" y="8158"/>
                  </a:lnTo>
                  <a:lnTo>
                    <a:pt x="12798" y="7791"/>
                  </a:lnTo>
                  <a:lnTo>
                    <a:pt x="12871" y="7449"/>
                  </a:lnTo>
                  <a:lnTo>
                    <a:pt x="12920" y="7083"/>
                  </a:lnTo>
                  <a:lnTo>
                    <a:pt x="12944" y="6717"/>
                  </a:lnTo>
                  <a:lnTo>
                    <a:pt x="12382" y="6717"/>
                  </a:lnTo>
                  <a:lnTo>
                    <a:pt x="12285" y="6692"/>
                  </a:lnTo>
                  <a:lnTo>
                    <a:pt x="12187" y="6643"/>
                  </a:lnTo>
                  <a:lnTo>
                    <a:pt x="12138" y="6546"/>
                  </a:lnTo>
                  <a:lnTo>
                    <a:pt x="12138" y="6472"/>
                  </a:lnTo>
                  <a:lnTo>
                    <a:pt x="12138" y="6375"/>
                  </a:lnTo>
                  <a:lnTo>
                    <a:pt x="12187" y="6277"/>
                  </a:lnTo>
                  <a:lnTo>
                    <a:pt x="12285" y="6228"/>
                  </a:lnTo>
                  <a:lnTo>
                    <a:pt x="12944" y="6228"/>
                  </a:lnTo>
                  <a:lnTo>
                    <a:pt x="12920" y="5837"/>
                  </a:lnTo>
                  <a:lnTo>
                    <a:pt x="12871" y="5471"/>
                  </a:lnTo>
                  <a:lnTo>
                    <a:pt x="12798" y="5129"/>
                  </a:lnTo>
                  <a:lnTo>
                    <a:pt x="12724" y="4763"/>
                  </a:lnTo>
                  <a:lnTo>
                    <a:pt x="12602" y="4421"/>
                  </a:lnTo>
                  <a:lnTo>
                    <a:pt x="12480" y="4079"/>
                  </a:lnTo>
                  <a:lnTo>
                    <a:pt x="12358" y="3761"/>
                  </a:lnTo>
                  <a:lnTo>
                    <a:pt x="12187" y="3444"/>
                  </a:lnTo>
                  <a:lnTo>
                    <a:pt x="11870" y="3639"/>
                  </a:lnTo>
                  <a:lnTo>
                    <a:pt x="11821" y="3664"/>
                  </a:lnTo>
                  <a:lnTo>
                    <a:pt x="11699" y="3664"/>
                  </a:lnTo>
                  <a:lnTo>
                    <a:pt x="11625" y="3639"/>
                  </a:lnTo>
                  <a:lnTo>
                    <a:pt x="11577" y="3590"/>
                  </a:lnTo>
                  <a:lnTo>
                    <a:pt x="11528" y="3542"/>
                  </a:lnTo>
                  <a:lnTo>
                    <a:pt x="11503" y="3444"/>
                  </a:lnTo>
                  <a:lnTo>
                    <a:pt x="11503" y="3346"/>
                  </a:lnTo>
                  <a:lnTo>
                    <a:pt x="11552" y="3273"/>
                  </a:lnTo>
                  <a:lnTo>
                    <a:pt x="11625" y="3200"/>
                  </a:lnTo>
                  <a:lnTo>
                    <a:pt x="11943" y="3029"/>
                  </a:lnTo>
                  <a:lnTo>
                    <a:pt x="11747" y="2711"/>
                  </a:lnTo>
                  <a:lnTo>
                    <a:pt x="11528" y="2418"/>
                  </a:lnTo>
                  <a:lnTo>
                    <a:pt x="11283" y="2150"/>
                  </a:lnTo>
                  <a:lnTo>
                    <a:pt x="11039" y="1881"/>
                  </a:lnTo>
                  <a:lnTo>
                    <a:pt x="10771" y="1637"/>
                  </a:lnTo>
                  <a:lnTo>
                    <a:pt x="10502" y="1417"/>
                  </a:lnTo>
                  <a:lnTo>
                    <a:pt x="10209" y="1197"/>
                  </a:lnTo>
                  <a:lnTo>
                    <a:pt x="9916" y="977"/>
                  </a:lnTo>
                  <a:lnTo>
                    <a:pt x="9720" y="1295"/>
                  </a:lnTo>
                  <a:lnTo>
                    <a:pt x="9696" y="1368"/>
                  </a:lnTo>
                  <a:lnTo>
                    <a:pt x="9647" y="1392"/>
                  </a:lnTo>
                  <a:lnTo>
                    <a:pt x="9574" y="1417"/>
                  </a:lnTo>
                  <a:lnTo>
                    <a:pt x="9452" y="1417"/>
                  </a:lnTo>
                  <a:lnTo>
                    <a:pt x="9403" y="1392"/>
                  </a:lnTo>
                  <a:lnTo>
                    <a:pt x="9330" y="1344"/>
                  </a:lnTo>
                  <a:lnTo>
                    <a:pt x="9281" y="1246"/>
                  </a:lnTo>
                  <a:lnTo>
                    <a:pt x="9281" y="1148"/>
                  </a:lnTo>
                  <a:lnTo>
                    <a:pt x="9305" y="1050"/>
                  </a:lnTo>
                  <a:lnTo>
                    <a:pt x="9501" y="733"/>
                  </a:lnTo>
                  <a:lnTo>
                    <a:pt x="9183" y="586"/>
                  </a:lnTo>
                  <a:lnTo>
                    <a:pt x="8841" y="440"/>
                  </a:lnTo>
                  <a:lnTo>
                    <a:pt x="8499" y="318"/>
                  </a:lnTo>
                  <a:lnTo>
                    <a:pt x="8157" y="220"/>
                  </a:lnTo>
                  <a:lnTo>
                    <a:pt x="7815" y="122"/>
                  </a:lnTo>
                  <a:lnTo>
                    <a:pt x="7449" y="74"/>
                  </a:lnTo>
                  <a:lnTo>
                    <a:pt x="7083" y="25"/>
                  </a:lnTo>
                  <a:lnTo>
                    <a:pt x="6716" y="0"/>
                  </a:lnTo>
                  <a:lnTo>
                    <a:pt x="6716" y="562"/>
                  </a:lnTo>
                  <a:lnTo>
                    <a:pt x="6692" y="660"/>
                  </a:lnTo>
                  <a:lnTo>
                    <a:pt x="6643" y="733"/>
                  </a:lnTo>
                  <a:lnTo>
                    <a:pt x="6570" y="782"/>
                  </a:lnTo>
                  <a:lnTo>
                    <a:pt x="6472" y="806"/>
                  </a:lnTo>
                  <a:lnTo>
                    <a:pt x="6374" y="782"/>
                  </a:lnTo>
                  <a:lnTo>
                    <a:pt x="6301" y="733"/>
                  </a:lnTo>
                  <a:lnTo>
                    <a:pt x="6252" y="660"/>
                  </a:lnTo>
                  <a:lnTo>
                    <a:pt x="6228" y="562"/>
                  </a:lnTo>
                  <a:lnTo>
                    <a:pt x="6228"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48" name="Shape 348"/>
          <p:cNvGrpSpPr/>
          <p:nvPr/>
        </p:nvGrpSpPr>
        <p:grpSpPr>
          <a:xfrm>
            <a:off x="3512335" y="1515600"/>
            <a:ext cx="333876" cy="404096"/>
            <a:chOff x="584925" y="922575"/>
            <a:chExt cx="415200" cy="502525"/>
          </a:xfrm>
        </p:grpSpPr>
        <p:sp>
          <p:nvSpPr>
            <p:cNvPr id="349" name="Shape 349"/>
            <p:cNvSpPr/>
            <p:nvPr/>
          </p:nvSpPr>
          <p:spPr>
            <a:xfrm>
              <a:off x="584925" y="961025"/>
              <a:ext cx="378575" cy="464075"/>
            </a:xfrm>
            <a:custGeom>
              <a:avLst/>
              <a:gdLst/>
              <a:ahLst/>
              <a:cxnLst/>
              <a:rect l="0" t="0" r="0" b="0"/>
              <a:pathLst>
                <a:path w="15143" h="18563" extrusionOk="0">
                  <a:moveTo>
                    <a:pt x="782" y="1"/>
                  </a:moveTo>
                  <a:lnTo>
                    <a:pt x="635" y="25"/>
                  </a:lnTo>
                  <a:lnTo>
                    <a:pt x="489" y="50"/>
                  </a:lnTo>
                  <a:lnTo>
                    <a:pt x="342" y="123"/>
                  </a:lnTo>
                  <a:lnTo>
                    <a:pt x="220" y="196"/>
                  </a:lnTo>
                  <a:lnTo>
                    <a:pt x="122" y="294"/>
                  </a:lnTo>
                  <a:lnTo>
                    <a:pt x="73" y="416"/>
                  </a:lnTo>
                  <a:lnTo>
                    <a:pt x="24" y="563"/>
                  </a:lnTo>
                  <a:lnTo>
                    <a:pt x="0" y="709"/>
                  </a:lnTo>
                  <a:lnTo>
                    <a:pt x="0" y="17708"/>
                  </a:lnTo>
                  <a:lnTo>
                    <a:pt x="24" y="17879"/>
                  </a:lnTo>
                  <a:lnTo>
                    <a:pt x="73" y="18025"/>
                  </a:lnTo>
                  <a:lnTo>
                    <a:pt x="122" y="18172"/>
                  </a:lnTo>
                  <a:lnTo>
                    <a:pt x="220" y="18294"/>
                  </a:lnTo>
                  <a:lnTo>
                    <a:pt x="342" y="18416"/>
                  </a:lnTo>
                  <a:lnTo>
                    <a:pt x="489" y="18489"/>
                  </a:lnTo>
                  <a:lnTo>
                    <a:pt x="635" y="18538"/>
                  </a:lnTo>
                  <a:lnTo>
                    <a:pt x="782" y="18562"/>
                  </a:lnTo>
                  <a:lnTo>
                    <a:pt x="14361" y="18562"/>
                  </a:lnTo>
                  <a:lnTo>
                    <a:pt x="14507" y="18538"/>
                  </a:lnTo>
                  <a:lnTo>
                    <a:pt x="14654" y="18489"/>
                  </a:lnTo>
                  <a:lnTo>
                    <a:pt x="14800" y="18416"/>
                  </a:lnTo>
                  <a:lnTo>
                    <a:pt x="14923" y="18294"/>
                  </a:lnTo>
                  <a:lnTo>
                    <a:pt x="15020" y="18172"/>
                  </a:lnTo>
                  <a:lnTo>
                    <a:pt x="15069" y="18025"/>
                  </a:lnTo>
                  <a:lnTo>
                    <a:pt x="15118" y="17879"/>
                  </a:lnTo>
                  <a:lnTo>
                    <a:pt x="15142" y="17708"/>
                  </a:lnTo>
                  <a:lnTo>
                    <a:pt x="15142" y="17586"/>
                  </a:lnTo>
                  <a:lnTo>
                    <a:pt x="1759" y="17586"/>
                  </a:lnTo>
                  <a:lnTo>
                    <a:pt x="1612" y="17561"/>
                  </a:lnTo>
                  <a:lnTo>
                    <a:pt x="1465" y="17512"/>
                  </a:lnTo>
                  <a:lnTo>
                    <a:pt x="1319" y="17439"/>
                  </a:lnTo>
                  <a:lnTo>
                    <a:pt x="1197" y="17317"/>
                  </a:lnTo>
                  <a:lnTo>
                    <a:pt x="1099" y="17195"/>
                  </a:lnTo>
                  <a:lnTo>
                    <a:pt x="1050" y="17048"/>
                  </a:lnTo>
                  <a:lnTo>
                    <a:pt x="1001" y="16902"/>
                  </a:lnTo>
                  <a:lnTo>
                    <a:pt x="977" y="16731"/>
                  </a:lnTo>
                  <a:lnTo>
                    <a:pt x="97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0" name="Shape 350"/>
            <p:cNvSpPr/>
            <p:nvPr/>
          </p:nvSpPr>
          <p:spPr>
            <a:xfrm>
              <a:off x="621550" y="922575"/>
              <a:ext cx="378575" cy="464050"/>
            </a:xfrm>
            <a:custGeom>
              <a:avLst/>
              <a:gdLst/>
              <a:ahLst/>
              <a:cxnLst/>
              <a:rect l="0" t="0" r="0" b="0"/>
              <a:pathLst>
                <a:path w="15143" h="18562" extrusionOk="0">
                  <a:moveTo>
                    <a:pt x="13140" y="6472"/>
                  </a:moveTo>
                  <a:lnTo>
                    <a:pt x="13238" y="6497"/>
                  </a:lnTo>
                  <a:lnTo>
                    <a:pt x="13311" y="6546"/>
                  </a:lnTo>
                  <a:lnTo>
                    <a:pt x="13360" y="6619"/>
                  </a:lnTo>
                  <a:lnTo>
                    <a:pt x="13384" y="6717"/>
                  </a:lnTo>
                  <a:lnTo>
                    <a:pt x="13360" y="6814"/>
                  </a:lnTo>
                  <a:lnTo>
                    <a:pt x="13311" y="6888"/>
                  </a:lnTo>
                  <a:lnTo>
                    <a:pt x="13238" y="6936"/>
                  </a:lnTo>
                  <a:lnTo>
                    <a:pt x="13140" y="6961"/>
                  </a:lnTo>
                  <a:lnTo>
                    <a:pt x="2003" y="6961"/>
                  </a:lnTo>
                  <a:lnTo>
                    <a:pt x="1905" y="6936"/>
                  </a:lnTo>
                  <a:lnTo>
                    <a:pt x="1832" y="6888"/>
                  </a:lnTo>
                  <a:lnTo>
                    <a:pt x="1783" y="6814"/>
                  </a:lnTo>
                  <a:lnTo>
                    <a:pt x="1759" y="6717"/>
                  </a:lnTo>
                  <a:lnTo>
                    <a:pt x="1783" y="6619"/>
                  </a:lnTo>
                  <a:lnTo>
                    <a:pt x="1832" y="6546"/>
                  </a:lnTo>
                  <a:lnTo>
                    <a:pt x="1905" y="6497"/>
                  </a:lnTo>
                  <a:lnTo>
                    <a:pt x="2003" y="6472"/>
                  </a:lnTo>
                  <a:close/>
                  <a:moveTo>
                    <a:pt x="13238" y="8793"/>
                  </a:moveTo>
                  <a:lnTo>
                    <a:pt x="13311" y="8866"/>
                  </a:lnTo>
                  <a:lnTo>
                    <a:pt x="13360" y="8939"/>
                  </a:lnTo>
                  <a:lnTo>
                    <a:pt x="13384" y="9037"/>
                  </a:lnTo>
                  <a:lnTo>
                    <a:pt x="13360" y="9135"/>
                  </a:lnTo>
                  <a:lnTo>
                    <a:pt x="13311" y="9208"/>
                  </a:lnTo>
                  <a:lnTo>
                    <a:pt x="13238" y="9257"/>
                  </a:lnTo>
                  <a:lnTo>
                    <a:pt x="13140" y="9281"/>
                  </a:lnTo>
                  <a:lnTo>
                    <a:pt x="2003" y="9281"/>
                  </a:lnTo>
                  <a:lnTo>
                    <a:pt x="1905" y="9257"/>
                  </a:lnTo>
                  <a:lnTo>
                    <a:pt x="1832" y="9208"/>
                  </a:lnTo>
                  <a:lnTo>
                    <a:pt x="1783" y="9135"/>
                  </a:lnTo>
                  <a:lnTo>
                    <a:pt x="1759" y="9037"/>
                  </a:lnTo>
                  <a:lnTo>
                    <a:pt x="1783" y="8939"/>
                  </a:lnTo>
                  <a:lnTo>
                    <a:pt x="1832" y="8866"/>
                  </a:lnTo>
                  <a:lnTo>
                    <a:pt x="1905" y="8793"/>
                  </a:lnTo>
                  <a:close/>
                  <a:moveTo>
                    <a:pt x="13140" y="11088"/>
                  </a:moveTo>
                  <a:lnTo>
                    <a:pt x="13238" y="11113"/>
                  </a:lnTo>
                  <a:lnTo>
                    <a:pt x="13311" y="11162"/>
                  </a:lnTo>
                  <a:lnTo>
                    <a:pt x="13360" y="11235"/>
                  </a:lnTo>
                  <a:lnTo>
                    <a:pt x="13384" y="11333"/>
                  </a:lnTo>
                  <a:lnTo>
                    <a:pt x="13360" y="11430"/>
                  </a:lnTo>
                  <a:lnTo>
                    <a:pt x="13311" y="11504"/>
                  </a:lnTo>
                  <a:lnTo>
                    <a:pt x="13238" y="11552"/>
                  </a:lnTo>
                  <a:lnTo>
                    <a:pt x="13140" y="11577"/>
                  </a:lnTo>
                  <a:lnTo>
                    <a:pt x="2003" y="11577"/>
                  </a:lnTo>
                  <a:lnTo>
                    <a:pt x="1905" y="11552"/>
                  </a:lnTo>
                  <a:lnTo>
                    <a:pt x="1832" y="11504"/>
                  </a:lnTo>
                  <a:lnTo>
                    <a:pt x="1783" y="11430"/>
                  </a:lnTo>
                  <a:lnTo>
                    <a:pt x="1759" y="11333"/>
                  </a:lnTo>
                  <a:lnTo>
                    <a:pt x="1783" y="11235"/>
                  </a:lnTo>
                  <a:lnTo>
                    <a:pt x="1832" y="11162"/>
                  </a:lnTo>
                  <a:lnTo>
                    <a:pt x="1905" y="11113"/>
                  </a:lnTo>
                  <a:lnTo>
                    <a:pt x="2003" y="11088"/>
                  </a:lnTo>
                  <a:close/>
                  <a:moveTo>
                    <a:pt x="8255" y="13409"/>
                  </a:moveTo>
                  <a:lnTo>
                    <a:pt x="8353" y="13433"/>
                  </a:lnTo>
                  <a:lnTo>
                    <a:pt x="8426" y="13482"/>
                  </a:lnTo>
                  <a:lnTo>
                    <a:pt x="8475" y="13555"/>
                  </a:lnTo>
                  <a:lnTo>
                    <a:pt x="8500" y="13653"/>
                  </a:lnTo>
                  <a:lnTo>
                    <a:pt x="8475" y="13750"/>
                  </a:lnTo>
                  <a:lnTo>
                    <a:pt x="8426" y="13824"/>
                  </a:lnTo>
                  <a:lnTo>
                    <a:pt x="8353" y="13873"/>
                  </a:lnTo>
                  <a:lnTo>
                    <a:pt x="8255" y="13897"/>
                  </a:lnTo>
                  <a:lnTo>
                    <a:pt x="2003" y="13897"/>
                  </a:lnTo>
                  <a:lnTo>
                    <a:pt x="1905" y="13873"/>
                  </a:lnTo>
                  <a:lnTo>
                    <a:pt x="1832" y="13824"/>
                  </a:lnTo>
                  <a:lnTo>
                    <a:pt x="1783" y="13750"/>
                  </a:lnTo>
                  <a:lnTo>
                    <a:pt x="1759" y="13653"/>
                  </a:lnTo>
                  <a:lnTo>
                    <a:pt x="1783" y="13555"/>
                  </a:lnTo>
                  <a:lnTo>
                    <a:pt x="1832" y="13482"/>
                  </a:lnTo>
                  <a:lnTo>
                    <a:pt x="1905" y="13433"/>
                  </a:lnTo>
                  <a:lnTo>
                    <a:pt x="2003" y="13409"/>
                  </a:lnTo>
                  <a:close/>
                  <a:moveTo>
                    <a:pt x="635" y="0"/>
                  </a:moveTo>
                  <a:lnTo>
                    <a:pt x="489" y="49"/>
                  </a:lnTo>
                  <a:lnTo>
                    <a:pt x="342" y="122"/>
                  </a:lnTo>
                  <a:lnTo>
                    <a:pt x="220" y="220"/>
                  </a:lnTo>
                  <a:lnTo>
                    <a:pt x="123" y="342"/>
                  </a:lnTo>
                  <a:lnTo>
                    <a:pt x="74" y="464"/>
                  </a:lnTo>
                  <a:lnTo>
                    <a:pt x="25" y="611"/>
                  </a:lnTo>
                  <a:lnTo>
                    <a:pt x="0" y="782"/>
                  </a:lnTo>
                  <a:lnTo>
                    <a:pt x="0" y="17780"/>
                  </a:lnTo>
                  <a:lnTo>
                    <a:pt x="25" y="17927"/>
                  </a:lnTo>
                  <a:lnTo>
                    <a:pt x="74" y="18073"/>
                  </a:lnTo>
                  <a:lnTo>
                    <a:pt x="123" y="18195"/>
                  </a:lnTo>
                  <a:lnTo>
                    <a:pt x="220" y="18318"/>
                  </a:lnTo>
                  <a:lnTo>
                    <a:pt x="342" y="18415"/>
                  </a:lnTo>
                  <a:lnTo>
                    <a:pt x="489" y="18489"/>
                  </a:lnTo>
                  <a:lnTo>
                    <a:pt x="635" y="18537"/>
                  </a:lnTo>
                  <a:lnTo>
                    <a:pt x="782" y="18562"/>
                  </a:lnTo>
                  <a:lnTo>
                    <a:pt x="14361" y="18562"/>
                  </a:lnTo>
                  <a:lnTo>
                    <a:pt x="14508" y="18537"/>
                  </a:lnTo>
                  <a:lnTo>
                    <a:pt x="14654" y="18489"/>
                  </a:lnTo>
                  <a:lnTo>
                    <a:pt x="14801" y="18415"/>
                  </a:lnTo>
                  <a:lnTo>
                    <a:pt x="14923" y="18318"/>
                  </a:lnTo>
                  <a:lnTo>
                    <a:pt x="15021" y="18195"/>
                  </a:lnTo>
                  <a:lnTo>
                    <a:pt x="15069" y="18073"/>
                  </a:lnTo>
                  <a:lnTo>
                    <a:pt x="15118" y="17927"/>
                  </a:lnTo>
                  <a:lnTo>
                    <a:pt x="15143" y="17780"/>
                  </a:lnTo>
                  <a:lnTo>
                    <a:pt x="15143" y="3859"/>
                  </a:lnTo>
                  <a:lnTo>
                    <a:pt x="12554" y="3859"/>
                  </a:lnTo>
                  <a:lnTo>
                    <a:pt x="12285" y="3835"/>
                  </a:lnTo>
                  <a:lnTo>
                    <a:pt x="12065" y="3761"/>
                  </a:lnTo>
                  <a:lnTo>
                    <a:pt x="11846" y="3639"/>
                  </a:lnTo>
                  <a:lnTo>
                    <a:pt x="11650" y="3468"/>
                  </a:lnTo>
                  <a:lnTo>
                    <a:pt x="11504" y="3297"/>
                  </a:lnTo>
                  <a:lnTo>
                    <a:pt x="11382" y="3078"/>
                  </a:lnTo>
                  <a:lnTo>
                    <a:pt x="11308" y="2833"/>
                  </a:lnTo>
                  <a:lnTo>
                    <a:pt x="11284" y="2589"/>
                  </a:lnTo>
                  <a:lnTo>
                    <a:pt x="1128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1" name="Shape 351"/>
            <p:cNvSpPr/>
            <p:nvPr/>
          </p:nvSpPr>
          <p:spPr>
            <a:xfrm>
              <a:off x="915850" y="922575"/>
              <a:ext cx="84275" cy="84275"/>
            </a:xfrm>
            <a:custGeom>
              <a:avLst/>
              <a:gdLst/>
              <a:ahLst/>
              <a:cxnLst/>
              <a:rect l="0" t="0" r="0" b="0"/>
              <a:pathLst>
                <a:path w="3371" h="3371" extrusionOk="0">
                  <a:moveTo>
                    <a:pt x="0" y="0"/>
                  </a:moveTo>
                  <a:lnTo>
                    <a:pt x="0" y="2589"/>
                  </a:lnTo>
                  <a:lnTo>
                    <a:pt x="0" y="2736"/>
                  </a:lnTo>
                  <a:lnTo>
                    <a:pt x="49" y="2882"/>
                  </a:lnTo>
                  <a:lnTo>
                    <a:pt x="122" y="3029"/>
                  </a:lnTo>
                  <a:lnTo>
                    <a:pt x="220" y="3126"/>
                  </a:lnTo>
                  <a:lnTo>
                    <a:pt x="342" y="3224"/>
                  </a:lnTo>
                  <a:lnTo>
                    <a:pt x="464" y="3297"/>
                  </a:lnTo>
                  <a:lnTo>
                    <a:pt x="611" y="3346"/>
                  </a:lnTo>
                  <a:lnTo>
                    <a:pt x="782" y="3371"/>
                  </a:lnTo>
                  <a:lnTo>
                    <a:pt x="3371" y="3371"/>
                  </a:lnTo>
                  <a:lnTo>
                    <a:pt x="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52" name="Shape 352"/>
          <p:cNvGrpSpPr/>
          <p:nvPr/>
        </p:nvGrpSpPr>
        <p:grpSpPr>
          <a:xfrm>
            <a:off x="4044551" y="1506274"/>
            <a:ext cx="353536" cy="421285"/>
            <a:chOff x="1246775" y="910975"/>
            <a:chExt cx="439650" cy="523900"/>
          </a:xfrm>
        </p:grpSpPr>
        <p:sp>
          <p:nvSpPr>
            <p:cNvPr id="353" name="Shape 353"/>
            <p:cNvSpPr/>
            <p:nvPr/>
          </p:nvSpPr>
          <p:spPr>
            <a:xfrm>
              <a:off x="1246775" y="970800"/>
              <a:ext cx="378575" cy="464075"/>
            </a:xfrm>
            <a:custGeom>
              <a:avLst/>
              <a:gdLst/>
              <a:ahLst/>
              <a:cxnLst/>
              <a:rect l="0" t="0" r="0" b="0"/>
              <a:pathLst>
                <a:path w="15143" h="18563" extrusionOk="0">
                  <a:moveTo>
                    <a:pt x="782" y="1"/>
                  </a:moveTo>
                  <a:lnTo>
                    <a:pt x="636" y="25"/>
                  </a:lnTo>
                  <a:lnTo>
                    <a:pt x="489" y="50"/>
                  </a:lnTo>
                  <a:lnTo>
                    <a:pt x="343" y="123"/>
                  </a:lnTo>
                  <a:lnTo>
                    <a:pt x="220" y="221"/>
                  </a:lnTo>
                  <a:lnTo>
                    <a:pt x="123" y="318"/>
                  </a:lnTo>
                  <a:lnTo>
                    <a:pt x="74" y="465"/>
                  </a:lnTo>
                  <a:lnTo>
                    <a:pt x="25" y="587"/>
                  </a:lnTo>
                  <a:lnTo>
                    <a:pt x="1" y="758"/>
                  </a:lnTo>
                  <a:lnTo>
                    <a:pt x="1" y="17756"/>
                  </a:lnTo>
                  <a:lnTo>
                    <a:pt x="25" y="17903"/>
                  </a:lnTo>
                  <a:lnTo>
                    <a:pt x="74" y="18049"/>
                  </a:lnTo>
                  <a:lnTo>
                    <a:pt x="123" y="18196"/>
                  </a:lnTo>
                  <a:lnTo>
                    <a:pt x="220" y="18318"/>
                  </a:lnTo>
                  <a:lnTo>
                    <a:pt x="343" y="18416"/>
                  </a:lnTo>
                  <a:lnTo>
                    <a:pt x="489" y="18489"/>
                  </a:lnTo>
                  <a:lnTo>
                    <a:pt x="636" y="18538"/>
                  </a:lnTo>
                  <a:lnTo>
                    <a:pt x="782" y="18562"/>
                  </a:lnTo>
                  <a:lnTo>
                    <a:pt x="14361" y="18562"/>
                  </a:lnTo>
                  <a:lnTo>
                    <a:pt x="14508" y="18538"/>
                  </a:lnTo>
                  <a:lnTo>
                    <a:pt x="14654" y="18489"/>
                  </a:lnTo>
                  <a:lnTo>
                    <a:pt x="14801" y="18416"/>
                  </a:lnTo>
                  <a:lnTo>
                    <a:pt x="14923" y="18318"/>
                  </a:lnTo>
                  <a:lnTo>
                    <a:pt x="15021" y="18196"/>
                  </a:lnTo>
                  <a:lnTo>
                    <a:pt x="15070" y="18049"/>
                  </a:lnTo>
                  <a:lnTo>
                    <a:pt x="15118" y="17903"/>
                  </a:lnTo>
                  <a:lnTo>
                    <a:pt x="15143" y="17756"/>
                  </a:lnTo>
                  <a:lnTo>
                    <a:pt x="15143" y="16608"/>
                  </a:lnTo>
                  <a:lnTo>
                    <a:pt x="2736" y="16608"/>
                  </a:lnTo>
                  <a:lnTo>
                    <a:pt x="2589" y="16584"/>
                  </a:lnTo>
                  <a:lnTo>
                    <a:pt x="2443" y="16535"/>
                  </a:lnTo>
                  <a:lnTo>
                    <a:pt x="2296" y="16462"/>
                  </a:lnTo>
                  <a:lnTo>
                    <a:pt x="2174" y="16364"/>
                  </a:lnTo>
                  <a:lnTo>
                    <a:pt x="2077" y="16242"/>
                  </a:lnTo>
                  <a:lnTo>
                    <a:pt x="2028" y="16096"/>
                  </a:lnTo>
                  <a:lnTo>
                    <a:pt x="1979" y="15949"/>
                  </a:lnTo>
                  <a:lnTo>
                    <a:pt x="1954" y="15802"/>
                  </a:lnTo>
                  <a:lnTo>
                    <a:pt x="1954"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4" name="Shape 354"/>
            <p:cNvSpPr/>
            <p:nvPr/>
          </p:nvSpPr>
          <p:spPr>
            <a:xfrm>
              <a:off x="1307825" y="910975"/>
              <a:ext cx="378600" cy="464050"/>
            </a:xfrm>
            <a:custGeom>
              <a:avLst/>
              <a:gdLst/>
              <a:ahLst/>
              <a:cxnLst/>
              <a:rect l="0" t="0" r="0" b="0"/>
              <a:pathLst>
                <a:path w="15144" h="18562" extrusionOk="0">
                  <a:moveTo>
                    <a:pt x="782" y="0"/>
                  </a:moveTo>
                  <a:lnTo>
                    <a:pt x="636" y="25"/>
                  </a:lnTo>
                  <a:lnTo>
                    <a:pt x="489" y="74"/>
                  </a:lnTo>
                  <a:lnTo>
                    <a:pt x="343" y="147"/>
                  </a:lnTo>
                  <a:lnTo>
                    <a:pt x="221" y="244"/>
                  </a:lnTo>
                  <a:lnTo>
                    <a:pt x="123" y="342"/>
                  </a:lnTo>
                  <a:lnTo>
                    <a:pt x="74" y="489"/>
                  </a:lnTo>
                  <a:lnTo>
                    <a:pt x="25" y="635"/>
                  </a:lnTo>
                  <a:lnTo>
                    <a:pt x="1" y="782"/>
                  </a:lnTo>
                  <a:lnTo>
                    <a:pt x="1" y="17780"/>
                  </a:lnTo>
                  <a:lnTo>
                    <a:pt x="25" y="17951"/>
                  </a:lnTo>
                  <a:lnTo>
                    <a:pt x="74" y="18098"/>
                  </a:lnTo>
                  <a:lnTo>
                    <a:pt x="123" y="18220"/>
                  </a:lnTo>
                  <a:lnTo>
                    <a:pt x="221" y="18342"/>
                  </a:lnTo>
                  <a:lnTo>
                    <a:pt x="343" y="18440"/>
                  </a:lnTo>
                  <a:lnTo>
                    <a:pt x="489" y="18513"/>
                  </a:lnTo>
                  <a:lnTo>
                    <a:pt x="636" y="18562"/>
                  </a:lnTo>
                  <a:lnTo>
                    <a:pt x="14508" y="18562"/>
                  </a:lnTo>
                  <a:lnTo>
                    <a:pt x="14655" y="18513"/>
                  </a:lnTo>
                  <a:lnTo>
                    <a:pt x="14801" y="18440"/>
                  </a:lnTo>
                  <a:lnTo>
                    <a:pt x="14923" y="18342"/>
                  </a:lnTo>
                  <a:lnTo>
                    <a:pt x="15021" y="18220"/>
                  </a:lnTo>
                  <a:lnTo>
                    <a:pt x="15070" y="18098"/>
                  </a:lnTo>
                  <a:lnTo>
                    <a:pt x="15119" y="17951"/>
                  </a:lnTo>
                  <a:lnTo>
                    <a:pt x="15143" y="17780"/>
                  </a:lnTo>
                  <a:lnTo>
                    <a:pt x="15143" y="3859"/>
                  </a:lnTo>
                  <a:lnTo>
                    <a:pt x="12554" y="3859"/>
                  </a:lnTo>
                  <a:lnTo>
                    <a:pt x="12286" y="3835"/>
                  </a:lnTo>
                  <a:lnTo>
                    <a:pt x="12066" y="3761"/>
                  </a:lnTo>
                  <a:lnTo>
                    <a:pt x="11846" y="3664"/>
                  </a:lnTo>
                  <a:lnTo>
                    <a:pt x="11651" y="3493"/>
                  </a:lnTo>
                  <a:lnTo>
                    <a:pt x="11504" y="3297"/>
                  </a:lnTo>
                  <a:lnTo>
                    <a:pt x="11382" y="3102"/>
                  </a:lnTo>
                  <a:lnTo>
                    <a:pt x="11309" y="2858"/>
                  </a:lnTo>
                  <a:lnTo>
                    <a:pt x="11284" y="2589"/>
                  </a:lnTo>
                  <a:lnTo>
                    <a:pt x="1128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5" name="Shape 355"/>
            <p:cNvSpPr/>
            <p:nvPr/>
          </p:nvSpPr>
          <p:spPr>
            <a:xfrm>
              <a:off x="1602125" y="910975"/>
              <a:ext cx="84300" cy="84275"/>
            </a:xfrm>
            <a:custGeom>
              <a:avLst/>
              <a:gdLst/>
              <a:ahLst/>
              <a:cxnLst/>
              <a:rect l="0" t="0" r="0" b="0"/>
              <a:pathLst>
                <a:path w="3372" h="3371" extrusionOk="0">
                  <a:moveTo>
                    <a:pt x="1" y="0"/>
                  </a:moveTo>
                  <a:lnTo>
                    <a:pt x="1" y="2589"/>
                  </a:lnTo>
                  <a:lnTo>
                    <a:pt x="1" y="2760"/>
                  </a:lnTo>
                  <a:lnTo>
                    <a:pt x="50" y="2907"/>
                  </a:lnTo>
                  <a:lnTo>
                    <a:pt x="123" y="3029"/>
                  </a:lnTo>
                  <a:lnTo>
                    <a:pt x="221" y="3151"/>
                  </a:lnTo>
                  <a:lnTo>
                    <a:pt x="343" y="3249"/>
                  </a:lnTo>
                  <a:lnTo>
                    <a:pt x="465" y="3322"/>
                  </a:lnTo>
                  <a:lnTo>
                    <a:pt x="611" y="3371"/>
                  </a:lnTo>
                  <a:lnTo>
                    <a:pt x="3371" y="3371"/>
                  </a:lnTo>
                  <a:lnTo>
                    <a:pt x="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56" name="Shape 356"/>
          <p:cNvGrpSpPr/>
          <p:nvPr/>
        </p:nvGrpSpPr>
        <p:grpSpPr>
          <a:xfrm>
            <a:off x="4591019" y="1574022"/>
            <a:ext cx="344691" cy="286753"/>
            <a:chOff x="1926350" y="995225"/>
            <a:chExt cx="428650" cy="356600"/>
          </a:xfrm>
        </p:grpSpPr>
        <p:sp>
          <p:nvSpPr>
            <p:cNvPr id="357" name="Shape 357"/>
            <p:cNvSpPr/>
            <p:nvPr/>
          </p:nvSpPr>
          <p:spPr>
            <a:xfrm>
              <a:off x="1926350" y="1298075"/>
              <a:ext cx="208225" cy="53750"/>
            </a:xfrm>
            <a:custGeom>
              <a:avLst/>
              <a:gdLst/>
              <a:ahLst/>
              <a:cxnLst/>
              <a:rect l="0" t="0" r="0" b="0"/>
              <a:pathLst>
                <a:path w="8329" h="2150" extrusionOk="0">
                  <a:moveTo>
                    <a:pt x="0" y="0"/>
                  </a:moveTo>
                  <a:lnTo>
                    <a:pt x="0" y="489"/>
                  </a:lnTo>
                  <a:lnTo>
                    <a:pt x="25" y="635"/>
                  </a:lnTo>
                  <a:lnTo>
                    <a:pt x="74" y="758"/>
                  </a:lnTo>
                  <a:lnTo>
                    <a:pt x="147" y="855"/>
                  </a:lnTo>
                  <a:lnTo>
                    <a:pt x="245" y="953"/>
                  </a:lnTo>
                  <a:lnTo>
                    <a:pt x="391" y="1026"/>
                  </a:lnTo>
                  <a:lnTo>
                    <a:pt x="562" y="1051"/>
                  </a:lnTo>
                  <a:lnTo>
                    <a:pt x="733" y="1026"/>
                  </a:lnTo>
                  <a:lnTo>
                    <a:pt x="1295" y="855"/>
                  </a:lnTo>
                  <a:lnTo>
                    <a:pt x="1661" y="782"/>
                  </a:lnTo>
                  <a:lnTo>
                    <a:pt x="2076" y="684"/>
                  </a:lnTo>
                  <a:lnTo>
                    <a:pt x="2540" y="611"/>
                  </a:lnTo>
                  <a:lnTo>
                    <a:pt x="3029" y="562"/>
                  </a:lnTo>
                  <a:lnTo>
                    <a:pt x="3591" y="513"/>
                  </a:lnTo>
                  <a:lnTo>
                    <a:pt x="4177" y="489"/>
                  </a:lnTo>
                  <a:lnTo>
                    <a:pt x="4616" y="513"/>
                  </a:lnTo>
                  <a:lnTo>
                    <a:pt x="5032" y="538"/>
                  </a:lnTo>
                  <a:lnTo>
                    <a:pt x="5422" y="611"/>
                  </a:lnTo>
                  <a:lnTo>
                    <a:pt x="5789" y="684"/>
                  </a:lnTo>
                  <a:lnTo>
                    <a:pt x="6131" y="782"/>
                  </a:lnTo>
                  <a:lnTo>
                    <a:pt x="6448" y="880"/>
                  </a:lnTo>
                  <a:lnTo>
                    <a:pt x="6717" y="1002"/>
                  </a:lnTo>
                  <a:lnTo>
                    <a:pt x="6985" y="1124"/>
                  </a:lnTo>
                  <a:lnTo>
                    <a:pt x="7205" y="1246"/>
                  </a:lnTo>
                  <a:lnTo>
                    <a:pt x="7425" y="1393"/>
                  </a:lnTo>
                  <a:lnTo>
                    <a:pt x="7791" y="1661"/>
                  </a:lnTo>
                  <a:lnTo>
                    <a:pt x="8084" y="1930"/>
                  </a:lnTo>
                  <a:lnTo>
                    <a:pt x="8329" y="2150"/>
                  </a:lnTo>
                  <a:lnTo>
                    <a:pt x="8329" y="1661"/>
                  </a:lnTo>
                  <a:lnTo>
                    <a:pt x="8084" y="1441"/>
                  </a:lnTo>
                  <a:lnTo>
                    <a:pt x="7791" y="1173"/>
                  </a:lnTo>
                  <a:lnTo>
                    <a:pt x="7425" y="904"/>
                  </a:lnTo>
                  <a:lnTo>
                    <a:pt x="7205" y="758"/>
                  </a:lnTo>
                  <a:lnTo>
                    <a:pt x="6985" y="635"/>
                  </a:lnTo>
                  <a:lnTo>
                    <a:pt x="6717" y="513"/>
                  </a:lnTo>
                  <a:lnTo>
                    <a:pt x="6448" y="391"/>
                  </a:lnTo>
                  <a:lnTo>
                    <a:pt x="6131" y="294"/>
                  </a:lnTo>
                  <a:lnTo>
                    <a:pt x="5789" y="196"/>
                  </a:lnTo>
                  <a:lnTo>
                    <a:pt x="5422" y="123"/>
                  </a:lnTo>
                  <a:lnTo>
                    <a:pt x="5032" y="49"/>
                  </a:lnTo>
                  <a:lnTo>
                    <a:pt x="4616" y="25"/>
                  </a:lnTo>
                  <a:lnTo>
                    <a:pt x="4177" y="0"/>
                  </a:lnTo>
                  <a:lnTo>
                    <a:pt x="3591" y="25"/>
                  </a:lnTo>
                  <a:lnTo>
                    <a:pt x="3029" y="74"/>
                  </a:lnTo>
                  <a:lnTo>
                    <a:pt x="2540" y="123"/>
                  </a:lnTo>
                  <a:lnTo>
                    <a:pt x="2076" y="196"/>
                  </a:lnTo>
                  <a:lnTo>
                    <a:pt x="1661" y="294"/>
                  </a:lnTo>
                  <a:lnTo>
                    <a:pt x="1295" y="367"/>
                  </a:lnTo>
                  <a:lnTo>
                    <a:pt x="733" y="538"/>
                  </a:lnTo>
                  <a:lnTo>
                    <a:pt x="562" y="562"/>
                  </a:lnTo>
                  <a:lnTo>
                    <a:pt x="391" y="538"/>
                  </a:lnTo>
                  <a:lnTo>
                    <a:pt x="245" y="465"/>
                  </a:lnTo>
                  <a:lnTo>
                    <a:pt x="147" y="367"/>
                  </a:lnTo>
                  <a:lnTo>
                    <a:pt x="74" y="269"/>
                  </a:lnTo>
                  <a:lnTo>
                    <a:pt x="25" y="147"/>
                  </a:lnTo>
                  <a:lnTo>
                    <a:pt x="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8" name="Shape 358"/>
            <p:cNvSpPr/>
            <p:nvPr/>
          </p:nvSpPr>
          <p:spPr>
            <a:xfrm>
              <a:off x="2146775" y="1298075"/>
              <a:ext cx="208225" cy="53750"/>
            </a:xfrm>
            <a:custGeom>
              <a:avLst/>
              <a:gdLst/>
              <a:ahLst/>
              <a:cxnLst/>
              <a:rect l="0" t="0" r="0" b="0"/>
              <a:pathLst>
                <a:path w="8329" h="2150" extrusionOk="0">
                  <a:moveTo>
                    <a:pt x="4152" y="0"/>
                  </a:moveTo>
                  <a:lnTo>
                    <a:pt x="3712" y="25"/>
                  </a:lnTo>
                  <a:lnTo>
                    <a:pt x="3297" y="49"/>
                  </a:lnTo>
                  <a:lnTo>
                    <a:pt x="2907" y="123"/>
                  </a:lnTo>
                  <a:lnTo>
                    <a:pt x="2540" y="196"/>
                  </a:lnTo>
                  <a:lnTo>
                    <a:pt x="2198" y="294"/>
                  </a:lnTo>
                  <a:lnTo>
                    <a:pt x="1881" y="391"/>
                  </a:lnTo>
                  <a:lnTo>
                    <a:pt x="1612" y="513"/>
                  </a:lnTo>
                  <a:lnTo>
                    <a:pt x="1343" y="635"/>
                  </a:lnTo>
                  <a:lnTo>
                    <a:pt x="1124" y="758"/>
                  </a:lnTo>
                  <a:lnTo>
                    <a:pt x="904" y="904"/>
                  </a:lnTo>
                  <a:lnTo>
                    <a:pt x="537" y="1173"/>
                  </a:lnTo>
                  <a:lnTo>
                    <a:pt x="244" y="1441"/>
                  </a:lnTo>
                  <a:lnTo>
                    <a:pt x="0" y="1661"/>
                  </a:lnTo>
                  <a:lnTo>
                    <a:pt x="0" y="2150"/>
                  </a:lnTo>
                  <a:lnTo>
                    <a:pt x="244" y="1930"/>
                  </a:lnTo>
                  <a:lnTo>
                    <a:pt x="537" y="1661"/>
                  </a:lnTo>
                  <a:lnTo>
                    <a:pt x="904" y="1393"/>
                  </a:lnTo>
                  <a:lnTo>
                    <a:pt x="1124" y="1246"/>
                  </a:lnTo>
                  <a:lnTo>
                    <a:pt x="1343" y="1124"/>
                  </a:lnTo>
                  <a:lnTo>
                    <a:pt x="1612" y="1002"/>
                  </a:lnTo>
                  <a:lnTo>
                    <a:pt x="1881" y="880"/>
                  </a:lnTo>
                  <a:lnTo>
                    <a:pt x="2198" y="782"/>
                  </a:lnTo>
                  <a:lnTo>
                    <a:pt x="2540" y="684"/>
                  </a:lnTo>
                  <a:lnTo>
                    <a:pt x="2907" y="611"/>
                  </a:lnTo>
                  <a:lnTo>
                    <a:pt x="3297" y="538"/>
                  </a:lnTo>
                  <a:lnTo>
                    <a:pt x="3712" y="513"/>
                  </a:lnTo>
                  <a:lnTo>
                    <a:pt x="4152" y="489"/>
                  </a:lnTo>
                  <a:lnTo>
                    <a:pt x="4738" y="513"/>
                  </a:lnTo>
                  <a:lnTo>
                    <a:pt x="5300" y="562"/>
                  </a:lnTo>
                  <a:lnTo>
                    <a:pt x="5788" y="611"/>
                  </a:lnTo>
                  <a:lnTo>
                    <a:pt x="6252" y="684"/>
                  </a:lnTo>
                  <a:lnTo>
                    <a:pt x="6668" y="782"/>
                  </a:lnTo>
                  <a:lnTo>
                    <a:pt x="7034" y="855"/>
                  </a:lnTo>
                  <a:lnTo>
                    <a:pt x="7596" y="1026"/>
                  </a:lnTo>
                  <a:lnTo>
                    <a:pt x="7767" y="1051"/>
                  </a:lnTo>
                  <a:lnTo>
                    <a:pt x="7938" y="1026"/>
                  </a:lnTo>
                  <a:lnTo>
                    <a:pt x="8084" y="953"/>
                  </a:lnTo>
                  <a:lnTo>
                    <a:pt x="8182" y="855"/>
                  </a:lnTo>
                  <a:lnTo>
                    <a:pt x="8255" y="758"/>
                  </a:lnTo>
                  <a:lnTo>
                    <a:pt x="8304" y="635"/>
                  </a:lnTo>
                  <a:lnTo>
                    <a:pt x="8328" y="489"/>
                  </a:lnTo>
                  <a:lnTo>
                    <a:pt x="8328" y="0"/>
                  </a:lnTo>
                  <a:lnTo>
                    <a:pt x="8304" y="147"/>
                  </a:lnTo>
                  <a:lnTo>
                    <a:pt x="8255" y="269"/>
                  </a:lnTo>
                  <a:lnTo>
                    <a:pt x="8182" y="367"/>
                  </a:lnTo>
                  <a:lnTo>
                    <a:pt x="8084" y="465"/>
                  </a:lnTo>
                  <a:lnTo>
                    <a:pt x="7938" y="538"/>
                  </a:lnTo>
                  <a:lnTo>
                    <a:pt x="7767" y="562"/>
                  </a:lnTo>
                  <a:lnTo>
                    <a:pt x="7596" y="538"/>
                  </a:lnTo>
                  <a:lnTo>
                    <a:pt x="7034" y="367"/>
                  </a:lnTo>
                  <a:lnTo>
                    <a:pt x="6668" y="294"/>
                  </a:lnTo>
                  <a:lnTo>
                    <a:pt x="6252" y="196"/>
                  </a:lnTo>
                  <a:lnTo>
                    <a:pt x="5788" y="123"/>
                  </a:lnTo>
                  <a:lnTo>
                    <a:pt x="5300" y="74"/>
                  </a:lnTo>
                  <a:lnTo>
                    <a:pt x="4738" y="25"/>
                  </a:lnTo>
                  <a:lnTo>
                    <a:pt x="415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59" name="Shape 359"/>
            <p:cNvSpPr/>
            <p:nvPr/>
          </p:nvSpPr>
          <p:spPr>
            <a:xfrm>
              <a:off x="1926350" y="995225"/>
              <a:ext cx="208225" cy="332175"/>
            </a:xfrm>
            <a:custGeom>
              <a:avLst/>
              <a:gdLst/>
              <a:ahLst/>
              <a:cxnLst/>
              <a:rect l="0" t="0" r="0" b="0"/>
              <a:pathLst>
                <a:path w="8329" h="13287" extrusionOk="0">
                  <a:moveTo>
                    <a:pt x="4177" y="1"/>
                  </a:moveTo>
                  <a:lnTo>
                    <a:pt x="3591" y="25"/>
                  </a:lnTo>
                  <a:lnTo>
                    <a:pt x="3029" y="74"/>
                  </a:lnTo>
                  <a:lnTo>
                    <a:pt x="2467" y="196"/>
                  </a:lnTo>
                  <a:lnTo>
                    <a:pt x="1905" y="343"/>
                  </a:lnTo>
                  <a:lnTo>
                    <a:pt x="1393" y="538"/>
                  </a:lnTo>
                  <a:lnTo>
                    <a:pt x="929" y="758"/>
                  </a:lnTo>
                  <a:lnTo>
                    <a:pt x="513" y="978"/>
                  </a:lnTo>
                  <a:lnTo>
                    <a:pt x="342" y="1124"/>
                  </a:lnTo>
                  <a:lnTo>
                    <a:pt x="196" y="1246"/>
                  </a:lnTo>
                  <a:lnTo>
                    <a:pt x="123" y="1319"/>
                  </a:lnTo>
                  <a:lnTo>
                    <a:pt x="49" y="1442"/>
                  </a:lnTo>
                  <a:lnTo>
                    <a:pt x="25" y="1539"/>
                  </a:lnTo>
                  <a:lnTo>
                    <a:pt x="0" y="1661"/>
                  </a:lnTo>
                  <a:lnTo>
                    <a:pt x="0" y="11626"/>
                  </a:lnTo>
                  <a:lnTo>
                    <a:pt x="25" y="11773"/>
                  </a:lnTo>
                  <a:lnTo>
                    <a:pt x="74" y="11895"/>
                  </a:lnTo>
                  <a:lnTo>
                    <a:pt x="147" y="11992"/>
                  </a:lnTo>
                  <a:lnTo>
                    <a:pt x="245" y="12090"/>
                  </a:lnTo>
                  <a:lnTo>
                    <a:pt x="391" y="12163"/>
                  </a:lnTo>
                  <a:lnTo>
                    <a:pt x="562" y="12188"/>
                  </a:lnTo>
                  <a:lnTo>
                    <a:pt x="733" y="12163"/>
                  </a:lnTo>
                  <a:lnTo>
                    <a:pt x="1295" y="11992"/>
                  </a:lnTo>
                  <a:lnTo>
                    <a:pt x="1661" y="11919"/>
                  </a:lnTo>
                  <a:lnTo>
                    <a:pt x="2076" y="11821"/>
                  </a:lnTo>
                  <a:lnTo>
                    <a:pt x="2540" y="11748"/>
                  </a:lnTo>
                  <a:lnTo>
                    <a:pt x="3029" y="11699"/>
                  </a:lnTo>
                  <a:lnTo>
                    <a:pt x="3591" y="11650"/>
                  </a:lnTo>
                  <a:lnTo>
                    <a:pt x="4177" y="11626"/>
                  </a:lnTo>
                  <a:lnTo>
                    <a:pt x="4616" y="11650"/>
                  </a:lnTo>
                  <a:lnTo>
                    <a:pt x="5032" y="11675"/>
                  </a:lnTo>
                  <a:lnTo>
                    <a:pt x="5422" y="11748"/>
                  </a:lnTo>
                  <a:lnTo>
                    <a:pt x="5789" y="11821"/>
                  </a:lnTo>
                  <a:lnTo>
                    <a:pt x="6131" y="11919"/>
                  </a:lnTo>
                  <a:lnTo>
                    <a:pt x="6448" y="12017"/>
                  </a:lnTo>
                  <a:lnTo>
                    <a:pt x="6717" y="12139"/>
                  </a:lnTo>
                  <a:lnTo>
                    <a:pt x="6985" y="12261"/>
                  </a:lnTo>
                  <a:lnTo>
                    <a:pt x="7205" y="12383"/>
                  </a:lnTo>
                  <a:lnTo>
                    <a:pt x="7425" y="12530"/>
                  </a:lnTo>
                  <a:lnTo>
                    <a:pt x="7791" y="12798"/>
                  </a:lnTo>
                  <a:lnTo>
                    <a:pt x="8084" y="13067"/>
                  </a:lnTo>
                  <a:lnTo>
                    <a:pt x="8329" y="13287"/>
                  </a:lnTo>
                  <a:lnTo>
                    <a:pt x="8329" y="2199"/>
                  </a:lnTo>
                  <a:lnTo>
                    <a:pt x="8329" y="2101"/>
                  </a:lnTo>
                  <a:lnTo>
                    <a:pt x="8280" y="1979"/>
                  </a:lnTo>
                  <a:lnTo>
                    <a:pt x="8231" y="1881"/>
                  </a:lnTo>
                  <a:lnTo>
                    <a:pt x="8158" y="1808"/>
                  </a:lnTo>
                  <a:lnTo>
                    <a:pt x="8036" y="1686"/>
                  </a:lnTo>
                  <a:lnTo>
                    <a:pt x="7767" y="1442"/>
                  </a:lnTo>
                  <a:lnTo>
                    <a:pt x="7449" y="1173"/>
                  </a:lnTo>
                  <a:lnTo>
                    <a:pt x="7083" y="904"/>
                  </a:lnTo>
                  <a:lnTo>
                    <a:pt x="6644" y="611"/>
                  </a:lnTo>
                  <a:lnTo>
                    <a:pt x="6375" y="489"/>
                  </a:lnTo>
                  <a:lnTo>
                    <a:pt x="6131" y="367"/>
                  </a:lnTo>
                  <a:lnTo>
                    <a:pt x="5838" y="269"/>
                  </a:lnTo>
                  <a:lnTo>
                    <a:pt x="5544" y="172"/>
                  </a:lnTo>
                  <a:lnTo>
                    <a:pt x="5227" y="98"/>
                  </a:lnTo>
                  <a:lnTo>
                    <a:pt x="4885" y="49"/>
                  </a:lnTo>
                  <a:lnTo>
                    <a:pt x="454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60" name="Shape 360"/>
            <p:cNvSpPr/>
            <p:nvPr/>
          </p:nvSpPr>
          <p:spPr>
            <a:xfrm>
              <a:off x="2146775" y="995225"/>
              <a:ext cx="208225" cy="332175"/>
            </a:xfrm>
            <a:custGeom>
              <a:avLst/>
              <a:gdLst/>
              <a:ahLst/>
              <a:cxnLst/>
              <a:rect l="0" t="0" r="0" b="0"/>
              <a:pathLst>
                <a:path w="8329" h="13287" extrusionOk="0">
                  <a:moveTo>
                    <a:pt x="3786" y="1"/>
                  </a:moveTo>
                  <a:lnTo>
                    <a:pt x="3444" y="49"/>
                  </a:lnTo>
                  <a:lnTo>
                    <a:pt x="3102" y="98"/>
                  </a:lnTo>
                  <a:lnTo>
                    <a:pt x="2784" y="172"/>
                  </a:lnTo>
                  <a:lnTo>
                    <a:pt x="2491" y="269"/>
                  </a:lnTo>
                  <a:lnTo>
                    <a:pt x="2198" y="367"/>
                  </a:lnTo>
                  <a:lnTo>
                    <a:pt x="1954" y="489"/>
                  </a:lnTo>
                  <a:lnTo>
                    <a:pt x="1685" y="611"/>
                  </a:lnTo>
                  <a:lnTo>
                    <a:pt x="1246" y="904"/>
                  </a:lnTo>
                  <a:lnTo>
                    <a:pt x="879" y="1173"/>
                  </a:lnTo>
                  <a:lnTo>
                    <a:pt x="562" y="1442"/>
                  </a:lnTo>
                  <a:lnTo>
                    <a:pt x="293" y="1686"/>
                  </a:lnTo>
                  <a:lnTo>
                    <a:pt x="171" y="1808"/>
                  </a:lnTo>
                  <a:lnTo>
                    <a:pt x="98" y="1881"/>
                  </a:lnTo>
                  <a:lnTo>
                    <a:pt x="49" y="1979"/>
                  </a:lnTo>
                  <a:lnTo>
                    <a:pt x="0" y="2101"/>
                  </a:lnTo>
                  <a:lnTo>
                    <a:pt x="0" y="2199"/>
                  </a:lnTo>
                  <a:lnTo>
                    <a:pt x="0" y="13287"/>
                  </a:lnTo>
                  <a:lnTo>
                    <a:pt x="244" y="13067"/>
                  </a:lnTo>
                  <a:lnTo>
                    <a:pt x="537" y="12798"/>
                  </a:lnTo>
                  <a:lnTo>
                    <a:pt x="904" y="12530"/>
                  </a:lnTo>
                  <a:lnTo>
                    <a:pt x="1124" y="12383"/>
                  </a:lnTo>
                  <a:lnTo>
                    <a:pt x="1343" y="12261"/>
                  </a:lnTo>
                  <a:lnTo>
                    <a:pt x="1612" y="12139"/>
                  </a:lnTo>
                  <a:lnTo>
                    <a:pt x="1881" y="12017"/>
                  </a:lnTo>
                  <a:lnTo>
                    <a:pt x="2198" y="11919"/>
                  </a:lnTo>
                  <a:lnTo>
                    <a:pt x="2540" y="11821"/>
                  </a:lnTo>
                  <a:lnTo>
                    <a:pt x="2907" y="11748"/>
                  </a:lnTo>
                  <a:lnTo>
                    <a:pt x="3297" y="11675"/>
                  </a:lnTo>
                  <a:lnTo>
                    <a:pt x="3712" y="11650"/>
                  </a:lnTo>
                  <a:lnTo>
                    <a:pt x="4152" y="11626"/>
                  </a:lnTo>
                  <a:lnTo>
                    <a:pt x="4738" y="11650"/>
                  </a:lnTo>
                  <a:lnTo>
                    <a:pt x="5300" y="11699"/>
                  </a:lnTo>
                  <a:lnTo>
                    <a:pt x="5788" y="11748"/>
                  </a:lnTo>
                  <a:lnTo>
                    <a:pt x="6252" y="11821"/>
                  </a:lnTo>
                  <a:lnTo>
                    <a:pt x="6668" y="11919"/>
                  </a:lnTo>
                  <a:lnTo>
                    <a:pt x="7034" y="11992"/>
                  </a:lnTo>
                  <a:lnTo>
                    <a:pt x="7596" y="12163"/>
                  </a:lnTo>
                  <a:lnTo>
                    <a:pt x="7767" y="12188"/>
                  </a:lnTo>
                  <a:lnTo>
                    <a:pt x="7938" y="12163"/>
                  </a:lnTo>
                  <a:lnTo>
                    <a:pt x="8084" y="12090"/>
                  </a:lnTo>
                  <a:lnTo>
                    <a:pt x="8182" y="11992"/>
                  </a:lnTo>
                  <a:lnTo>
                    <a:pt x="8255" y="11895"/>
                  </a:lnTo>
                  <a:lnTo>
                    <a:pt x="8304" y="11773"/>
                  </a:lnTo>
                  <a:lnTo>
                    <a:pt x="8328" y="11626"/>
                  </a:lnTo>
                  <a:lnTo>
                    <a:pt x="8328" y="1661"/>
                  </a:lnTo>
                  <a:lnTo>
                    <a:pt x="8304" y="1539"/>
                  </a:lnTo>
                  <a:lnTo>
                    <a:pt x="8280" y="1442"/>
                  </a:lnTo>
                  <a:lnTo>
                    <a:pt x="8206" y="1319"/>
                  </a:lnTo>
                  <a:lnTo>
                    <a:pt x="8133" y="1246"/>
                  </a:lnTo>
                  <a:lnTo>
                    <a:pt x="7987" y="1124"/>
                  </a:lnTo>
                  <a:lnTo>
                    <a:pt x="7816" y="978"/>
                  </a:lnTo>
                  <a:lnTo>
                    <a:pt x="7400" y="758"/>
                  </a:lnTo>
                  <a:lnTo>
                    <a:pt x="6936" y="538"/>
                  </a:lnTo>
                  <a:lnTo>
                    <a:pt x="6423" y="343"/>
                  </a:lnTo>
                  <a:lnTo>
                    <a:pt x="5862" y="196"/>
                  </a:lnTo>
                  <a:lnTo>
                    <a:pt x="5300" y="74"/>
                  </a:lnTo>
                  <a:lnTo>
                    <a:pt x="4738" y="25"/>
                  </a:lnTo>
                  <a:lnTo>
                    <a:pt x="4152"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361" name="Shape 361"/>
          <p:cNvSpPr/>
          <p:nvPr/>
        </p:nvSpPr>
        <p:spPr>
          <a:xfrm>
            <a:off x="5136913" y="1549935"/>
            <a:ext cx="336851" cy="334880"/>
          </a:xfrm>
          <a:custGeom>
            <a:avLst/>
            <a:gdLst/>
            <a:ahLst/>
            <a:cxnLst/>
            <a:rect l="0" t="0" r="0" b="0"/>
            <a:pathLst>
              <a:path w="16756" h="16658" extrusionOk="0">
                <a:moveTo>
                  <a:pt x="13287" y="2565"/>
                </a:moveTo>
                <a:lnTo>
                  <a:pt x="13482" y="2590"/>
                </a:lnTo>
                <a:lnTo>
                  <a:pt x="13653" y="2663"/>
                </a:lnTo>
                <a:lnTo>
                  <a:pt x="13800" y="2736"/>
                </a:lnTo>
                <a:lnTo>
                  <a:pt x="13922" y="2858"/>
                </a:lnTo>
                <a:lnTo>
                  <a:pt x="14069" y="3005"/>
                </a:lnTo>
                <a:lnTo>
                  <a:pt x="14142" y="3176"/>
                </a:lnTo>
                <a:lnTo>
                  <a:pt x="14191" y="3371"/>
                </a:lnTo>
                <a:lnTo>
                  <a:pt x="14215" y="3567"/>
                </a:lnTo>
                <a:lnTo>
                  <a:pt x="14191" y="3738"/>
                </a:lnTo>
                <a:lnTo>
                  <a:pt x="14142" y="3884"/>
                </a:lnTo>
                <a:lnTo>
                  <a:pt x="14069" y="4055"/>
                </a:lnTo>
                <a:lnTo>
                  <a:pt x="13922" y="4202"/>
                </a:lnTo>
                <a:lnTo>
                  <a:pt x="13800" y="4348"/>
                </a:lnTo>
                <a:lnTo>
                  <a:pt x="13653" y="4446"/>
                </a:lnTo>
                <a:lnTo>
                  <a:pt x="13482" y="4495"/>
                </a:lnTo>
                <a:lnTo>
                  <a:pt x="13067" y="4495"/>
                </a:lnTo>
                <a:lnTo>
                  <a:pt x="12896" y="4446"/>
                </a:lnTo>
                <a:lnTo>
                  <a:pt x="12725" y="4348"/>
                </a:lnTo>
                <a:lnTo>
                  <a:pt x="12554" y="4202"/>
                </a:lnTo>
                <a:lnTo>
                  <a:pt x="12481" y="4055"/>
                </a:lnTo>
                <a:lnTo>
                  <a:pt x="12408" y="3884"/>
                </a:lnTo>
                <a:lnTo>
                  <a:pt x="12359" y="3738"/>
                </a:lnTo>
                <a:lnTo>
                  <a:pt x="12359" y="3567"/>
                </a:lnTo>
                <a:lnTo>
                  <a:pt x="12359" y="3371"/>
                </a:lnTo>
                <a:lnTo>
                  <a:pt x="12408" y="3176"/>
                </a:lnTo>
                <a:lnTo>
                  <a:pt x="12481" y="3005"/>
                </a:lnTo>
                <a:lnTo>
                  <a:pt x="12554" y="2858"/>
                </a:lnTo>
                <a:lnTo>
                  <a:pt x="12725" y="2736"/>
                </a:lnTo>
                <a:lnTo>
                  <a:pt x="12896" y="2663"/>
                </a:lnTo>
                <a:lnTo>
                  <a:pt x="13067" y="2590"/>
                </a:lnTo>
                <a:lnTo>
                  <a:pt x="13287" y="2565"/>
                </a:lnTo>
                <a:close/>
                <a:moveTo>
                  <a:pt x="10845" y="1"/>
                </a:moveTo>
                <a:lnTo>
                  <a:pt x="10527" y="25"/>
                </a:lnTo>
                <a:lnTo>
                  <a:pt x="10210" y="74"/>
                </a:lnTo>
                <a:lnTo>
                  <a:pt x="9868" y="172"/>
                </a:lnTo>
                <a:lnTo>
                  <a:pt x="9477" y="318"/>
                </a:lnTo>
                <a:lnTo>
                  <a:pt x="9184" y="489"/>
                </a:lnTo>
                <a:lnTo>
                  <a:pt x="8891" y="660"/>
                </a:lnTo>
                <a:lnTo>
                  <a:pt x="8622" y="831"/>
                </a:lnTo>
                <a:lnTo>
                  <a:pt x="8525" y="953"/>
                </a:lnTo>
                <a:lnTo>
                  <a:pt x="8427" y="1051"/>
                </a:lnTo>
                <a:lnTo>
                  <a:pt x="416" y="8866"/>
                </a:lnTo>
                <a:lnTo>
                  <a:pt x="270" y="9086"/>
                </a:lnTo>
                <a:lnTo>
                  <a:pt x="123" y="9355"/>
                </a:lnTo>
                <a:lnTo>
                  <a:pt x="25" y="9624"/>
                </a:lnTo>
                <a:lnTo>
                  <a:pt x="1" y="9746"/>
                </a:lnTo>
                <a:lnTo>
                  <a:pt x="1" y="9917"/>
                </a:lnTo>
                <a:lnTo>
                  <a:pt x="1" y="10039"/>
                </a:lnTo>
                <a:lnTo>
                  <a:pt x="25" y="10136"/>
                </a:lnTo>
                <a:lnTo>
                  <a:pt x="123" y="10381"/>
                </a:lnTo>
                <a:lnTo>
                  <a:pt x="270" y="10625"/>
                </a:lnTo>
                <a:lnTo>
                  <a:pt x="416" y="10869"/>
                </a:lnTo>
                <a:lnTo>
                  <a:pt x="5911" y="16242"/>
                </a:lnTo>
                <a:lnTo>
                  <a:pt x="6009" y="16340"/>
                </a:lnTo>
                <a:lnTo>
                  <a:pt x="6131" y="16438"/>
                </a:lnTo>
                <a:lnTo>
                  <a:pt x="6253" y="16511"/>
                </a:lnTo>
                <a:lnTo>
                  <a:pt x="6400" y="16560"/>
                </a:lnTo>
                <a:lnTo>
                  <a:pt x="6522" y="16609"/>
                </a:lnTo>
                <a:lnTo>
                  <a:pt x="6668" y="16633"/>
                </a:lnTo>
                <a:lnTo>
                  <a:pt x="6961" y="16657"/>
                </a:lnTo>
                <a:lnTo>
                  <a:pt x="7206" y="16633"/>
                </a:lnTo>
                <a:lnTo>
                  <a:pt x="7474" y="16560"/>
                </a:lnTo>
                <a:lnTo>
                  <a:pt x="7596" y="16511"/>
                </a:lnTo>
                <a:lnTo>
                  <a:pt x="7719" y="16438"/>
                </a:lnTo>
                <a:lnTo>
                  <a:pt x="7816" y="16340"/>
                </a:lnTo>
                <a:lnTo>
                  <a:pt x="7914" y="16242"/>
                </a:lnTo>
                <a:lnTo>
                  <a:pt x="15803" y="8427"/>
                </a:lnTo>
                <a:lnTo>
                  <a:pt x="15974" y="8183"/>
                </a:lnTo>
                <a:lnTo>
                  <a:pt x="16169" y="7938"/>
                </a:lnTo>
                <a:lnTo>
                  <a:pt x="16242" y="7792"/>
                </a:lnTo>
                <a:lnTo>
                  <a:pt x="16340" y="7645"/>
                </a:lnTo>
                <a:lnTo>
                  <a:pt x="16389" y="7474"/>
                </a:lnTo>
                <a:lnTo>
                  <a:pt x="16438" y="7279"/>
                </a:lnTo>
                <a:lnTo>
                  <a:pt x="16584" y="6961"/>
                </a:lnTo>
                <a:lnTo>
                  <a:pt x="16682" y="6644"/>
                </a:lnTo>
                <a:lnTo>
                  <a:pt x="16731" y="6326"/>
                </a:lnTo>
                <a:lnTo>
                  <a:pt x="16755" y="6009"/>
                </a:lnTo>
                <a:lnTo>
                  <a:pt x="16755" y="1491"/>
                </a:lnTo>
                <a:lnTo>
                  <a:pt x="16731" y="1173"/>
                </a:lnTo>
                <a:lnTo>
                  <a:pt x="16706" y="1051"/>
                </a:lnTo>
                <a:lnTo>
                  <a:pt x="16657" y="905"/>
                </a:lnTo>
                <a:lnTo>
                  <a:pt x="16609" y="782"/>
                </a:lnTo>
                <a:lnTo>
                  <a:pt x="16535" y="660"/>
                </a:lnTo>
                <a:lnTo>
                  <a:pt x="16438" y="538"/>
                </a:lnTo>
                <a:lnTo>
                  <a:pt x="16340" y="416"/>
                </a:lnTo>
                <a:lnTo>
                  <a:pt x="16144" y="270"/>
                </a:lnTo>
                <a:lnTo>
                  <a:pt x="15900" y="123"/>
                </a:lnTo>
                <a:lnTo>
                  <a:pt x="15632" y="50"/>
                </a:lnTo>
                <a:lnTo>
                  <a:pt x="15509"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62" name="Shape 362"/>
          <p:cNvSpPr/>
          <p:nvPr/>
        </p:nvSpPr>
        <p:spPr>
          <a:xfrm>
            <a:off x="5679444" y="1566641"/>
            <a:ext cx="335845" cy="301489"/>
          </a:xfrm>
          <a:custGeom>
            <a:avLst/>
            <a:gdLst/>
            <a:ahLst/>
            <a:cxnLst/>
            <a:rect l="0" t="0" r="0" b="0"/>
            <a:pathLst>
              <a:path w="16706" h="14997" extrusionOk="0">
                <a:moveTo>
                  <a:pt x="4299" y="0"/>
                </a:moveTo>
                <a:lnTo>
                  <a:pt x="3859" y="25"/>
                </a:lnTo>
                <a:lnTo>
                  <a:pt x="3444" y="74"/>
                </a:lnTo>
                <a:lnTo>
                  <a:pt x="3029" y="196"/>
                </a:lnTo>
                <a:lnTo>
                  <a:pt x="2614" y="342"/>
                </a:lnTo>
                <a:lnTo>
                  <a:pt x="2247" y="513"/>
                </a:lnTo>
                <a:lnTo>
                  <a:pt x="1905" y="733"/>
                </a:lnTo>
                <a:lnTo>
                  <a:pt x="1563" y="977"/>
                </a:lnTo>
                <a:lnTo>
                  <a:pt x="1270" y="1246"/>
                </a:lnTo>
                <a:lnTo>
                  <a:pt x="977" y="1563"/>
                </a:lnTo>
                <a:lnTo>
                  <a:pt x="733" y="1881"/>
                </a:lnTo>
                <a:lnTo>
                  <a:pt x="513" y="2247"/>
                </a:lnTo>
                <a:lnTo>
                  <a:pt x="342" y="2614"/>
                </a:lnTo>
                <a:lnTo>
                  <a:pt x="196" y="3004"/>
                </a:lnTo>
                <a:lnTo>
                  <a:pt x="98" y="3420"/>
                </a:lnTo>
                <a:lnTo>
                  <a:pt x="25" y="3859"/>
                </a:lnTo>
                <a:lnTo>
                  <a:pt x="0" y="4299"/>
                </a:lnTo>
                <a:lnTo>
                  <a:pt x="0" y="4592"/>
                </a:lnTo>
                <a:lnTo>
                  <a:pt x="25" y="4885"/>
                </a:lnTo>
                <a:lnTo>
                  <a:pt x="122" y="5447"/>
                </a:lnTo>
                <a:lnTo>
                  <a:pt x="245" y="6008"/>
                </a:lnTo>
                <a:lnTo>
                  <a:pt x="440" y="6546"/>
                </a:lnTo>
                <a:lnTo>
                  <a:pt x="660" y="7059"/>
                </a:lnTo>
                <a:lnTo>
                  <a:pt x="928" y="7547"/>
                </a:lnTo>
                <a:lnTo>
                  <a:pt x="1197" y="8011"/>
                </a:lnTo>
                <a:lnTo>
                  <a:pt x="1515" y="8475"/>
                </a:lnTo>
                <a:lnTo>
                  <a:pt x="1856" y="8915"/>
                </a:lnTo>
                <a:lnTo>
                  <a:pt x="2198" y="9330"/>
                </a:lnTo>
                <a:lnTo>
                  <a:pt x="2565" y="9745"/>
                </a:lnTo>
                <a:lnTo>
                  <a:pt x="2931" y="10136"/>
                </a:lnTo>
                <a:lnTo>
                  <a:pt x="3639" y="10869"/>
                </a:lnTo>
                <a:lnTo>
                  <a:pt x="4299" y="11528"/>
                </a:lnTo>
                <a:lnTo>
                  <a:pt x="4861" y="12065"/>
                </a:lnTo>
                <a:lnTo>
                  <a:pt x="5496" y="12627"/>
                </a:lnTo>
                <a:lnTo>
                  <a:pt x="6839" y="13775"/>
                </a:lnTo>
                <a:lnTo>
                  <a:pt x="7913" y="14654"/>
                </a:lnTo>
                <a:lnTo>
                  <a:pt x="8353" y="14996"/>
                </a:lnTo>
                <a:lnTo>
                  <a:pt x="8793" y="14654"/>
                </a:lnTo>
                <a:lnTo>
                  <a:pt x="9843" y="13799"/>
                </a:lnTo>
                <a:lnTo>
                  <a:pt x="11186" y="12651"/>
                </a:lnTo>
                <a:lnTo>
                  <a:pt x="11821" y="12090"/>
                </a:lnTo>
                <a:lnTo>
                  <a:pt x="12407" y="11528"/>
                </a:lnTo>
                <a:lnTo>
                  <a:pt x="13067" y="10869"/>
                </a:lnTo>
                <a:lnTo>
                  <a:pt x="13775" y="10136"/>
                </a:lnTo>
                <a:lnTo>
                  <a:pt x="14141" y="9745"/>
                </a:lnTo>
                <a:lnTo>
                  <a:pt x="14508" y="9330"/>
                </a:lnTo>
                <a:lnTo>
                  <a:pt x="14850" y="8915"/>
                </a:lnTo>
                <a:lnTo>
                  <a:pt x="15191" y="8475"/>
                </a:lnTo>
                <a:lnTo>
                  <a:pt x="15509" y="8011"/>
                </a:lnTo>
                <a:lnTo>
                  <a:pt x="15778" y="7547"/>
                </a:lnTo>
                <a:lnTo>
                  <a:pt x="16046" y="7059"/>
                </a:lnTo>
                <a:lnTo>
                  <a:pt x="16266" y="6546"/>
                </a:lnTo>
                <a:lnTo>
                  <a:pt x="16461" y="6008"/>
                </a:lnTo>
                <a:lnTo>
                  <a:pt x="16584" y="5447"/>
                </a:lnTo>
                <a:lnTo>
                  <a:pt x="16681" y="4885"/>
                </a:lnTo>
                <a:lnTo>
                  <a:pt x="16706" y="4592"/>
                </a:lnTo>
                <a:lnTo>
                  <a:pt x="16706" y="4299"/>
                </a:lnTo>
                <a:lnTo>
                  <a:pt x="16681" y="3859"/>
                </a:lnTo>
                <a:lnTo>
                  <a:pt x="16608" y="3420"/>
                </a:lnTo>
                <a:lnTo>
                  <a:pt x="16510" y="3004"/>
                </a:lnTo>
                <a:lnTo>
                  <a:pt x="16364" y="2614"/>
                </a:lnTo>
                <a:lnTo>
                  <a:pt x="16193" y="2247"/>
                </a:lnTo>
                <a:lnTo>
                  <a:pt x="15973" y="1881"/>
                </a:lnTo>
                <a:lnTo>
                  <a:pt x="15729" y="1563"/>
                </a:lnTo>
                <a:lnTo>
                  <a:pt x="15436" y="1246"/>
                </a:lnTo>
                <a:lnTo>
                  <a:pt x="15143" y="977"/>
                </a:lnTo>
                <a:lnTo>
                  <a:pt x="14801" y="733"/>
                </a:lnTo>
                <a:lnTo>
                  <a:pt x="14459" y="513"/>
                </a:lnTo>
                <a:lnTo>
                  <a:pt x="14092" y="342"/>
                </a:lnTo>
                <a:lnTo>
                  <a:pt x="13677" y="196"/>
                </a:lnTo>
                <a:lnTo>
                  <a:pt x="13262" y="74"/>
                </a:lnTo>
                <a:lnTo>
                  <a:pt x="12847" y="25"/>
                </a:lnTo>
                <a:lnTo>
                  <a:pt x="12407" y="0"/>
                </a:lnTo>
                <a:lnTo>
                  <a:pt x="12065" y="0"/>
                </a:lnTo>
                <a:lnTo>
                  <a:pt x="11723" y="49"/>
                </a:lnTo>
                <a:lnTo>
                  <a:pt x="11381" y="122"/>
                </a:lnTo>
                <a:lnTo>
                  <a:pt x="11064" y="196"/>
                </a:lnTo>
                <a:lnTo>
                  <a:pt x="10746" y="318"/>
                </a:lnTo>
                <a:lnTo>
                  <a:pt x="10453" y="464"/>
                </a:lnTo>
                <a:lnTo>
                  <a:pt x="10160" y="611"/>
                </a:lnTo>
                <a:lnTo>
                  <a:pt x="9892" y="806"/>
                </a:lnTo>
                <a:lnTo>
                  <a:pt x="9647" y="1002"/>
                </a:lnTo>
                <a:lnTo>
                  <a:pt x="9403" y="1221"/>
                </a:lnTo>
                <a:lnTo>
                  <a:pt x="9183" y="1466"/>
                </a:lnTo>
                <a:lnTo>
                  <a:pt x="8964" y="1710"/>
                </a:lnTo>
                <a:lnTo>
                  <a:pt x="8793" y="1979"/>
                </a:lnTo>
                <a:lnTo>
                  <a:pt x="8622" y="2272"/>
                </a:lnTo>
                <a:lnTo>
                  <a:pt x="8475" y="2565"/>
                </a:lnTo>
                <a:lnTo>
                  <a:pt x="8353" y="2858"/>
                </a:lnTo>
                <a:lnTo>
                  <a:pt x="8231" y="2565"/>
                </a:lnTo>
                <a:lnTo>
                  <a:pt x="8084" y="2272"/>
                </a:lnTo>
                <a:lnTo>
                  <a:pt x="7913" y="1979"/>
                </a:lnTo>
                <a:lnTo>
                  <a:pt x="7742" y="1710"/>
                </a:lnTo>
                <a:lnTo>
                  <a:pt x="7523" y="1466"/>
                </a:lnTo>
                <a:lnTo>
                  <a:pt x="7303" y="1221"/>
                </a:lnTo>
                <a:lnTo>
                  <a:pt x="7059" y="1002"/>
                </a:lnTo>
                <a:lnTo>
                  <a:pt x="6814" y="806"/>
                </a:lnTo>
                <a:lnTo>
                  <a:pt x="6546" y="611"/>
                </a:lnTo>
                <a:lnTo>
                  <a:pt x="6253" y="464"/>
                </a:lnTo>
                <a:lnTo>
                  <a:pt x="5960" y="318"/>
                </a:lnTo>
                <a:lnTo>
                  <a:pt x="5642" y="196"/>
                </a:lnTo>
                <a:lnTo>
                  <a:pt x="5325" y="122"/>
                </a:lnTo>
                <a:lnTo>
                  <a:pt x="4983" y="49"/>
                </a:lnTo>
                <a:lnTo>
                  <a:pt x="464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63" name="Shape 363"/>
          <p:cNvSpPr/>
          <p:nvPr/>
        </p:nvSpPr>
        <p:spPr>
          <a:xfrm>
            <a:off x="6226377" y="1569093"/>
            <a:ext cx="326035" cy="296564"/>
          </a:xfrm>
          <a:custGeom>
            <a:avLst/>
            <a:gdLst/>
            <a:ahLst/>
            <a:cxnLst/>
            <a:rect l="0" t="0" r="0" b="0"/>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64" name="Shape 364"/>
          <p:cNvSpPr/>
          <p:nvPr/>
        </p:nvSpPr>
        <p:spPr>
          <a:xfrm>
            <a:off x="6779201" y="1572028"/>
            <a:ext cx="304444" cy="290693"/>
          </a:xfrm>
          <a:custGeom>
            <a:avLst/>
            <a:gdLst/>
            <a:ahLst/>
            <a:cxnLst/>
            <a:rect l="0" t="0" r="0" b="0"/>
            <a:pathLst>
              <a:path w="15144" h="14460" extrusionOk="0">
                <a:moveTo>
                  <a:pt x="7572" y="1"/>
                </a:moveTo>
                <a:lnTo>
                  <a:pt x="7499" y="25"/>
                </a:lnTo>
                <a:lnTo>
                  <a:pt x="7401" y="74"/>
                </a:lnTo>
                <a:lnTo>
                  <a:pt x="7328" y="172"/>
                </a:lnTo>
                <a:lnTo>
                  <a:pt x="7255" y="294"/>
                </a:lnTo>
                <a:lnTo>
                  <a:pt x="5594" y="4104"/>
                </a:lnTo>
                <a:lnTo>
                  <a:pt x="5521" y="4226"/>
                </a:lnTo>
                <a:lnTo>
                  <a:pt x="5398" y="4373"/>
                </a:lnTo>
                <a:lnTo>
                  <a:pt x="5276" y="4495"/>
                </a:lnTo>
                <a:lnTo>
                  <a:pt x="5130" y="4617"/>
                </a:lnTo>
                <a:lnTo>
                  <a:pt x="4983" y="4715"/>
                </a:lnTo>
                <a:lnTo>
                  <a:pt x="4812" y="4788"/>
                </a:lnTo>
                <a:lnTo>
                  <a:pt x="4666" y="4861"/>
                </a:lnTo>
                <a:lnTo>
                  <a:pt x="4495" y="4886"/>
                </a:lnTo>
                <a:lnTo>
                  <a:pt x="392" y="5301"/>
                </a:lnTo>
                <a:lnTo>
                  <a:pt x="245" y="5325"/>
                </a:lnTo>
                <a:lnTo>
                  <a:pt x="123" y="5374"/>
                </a:lnTo>
                <a:lnTo>
                  <a:pt x="50" y="5423"/>
                </a:lnTo>
                <a:lnTo>
                  <a:pt x="1" y="5521"/>
                </a:lnTo>
                <a:lnTo>
                  <a:pt x="1" y="5594"/>
                </a:lnTo>
                <a:lnTo>
                  <a:pt x="25" y="5692"/>
                </a:lnTo>
                <a:lnTo>
                  <a:pt x="74" y="5789"/>
                </a:lnTo>
                <a:lnTo>
                  <a:pt x="196" y="5911"/>
                </a:lnTo>
                <a:lnTo>
                  <a:pt x="3274" y="8647"/>
                </a:lnTo>
                <a:lnTo>
                  <a:pt x="3396" y="8769"/>
                </a:lnTo>
                <a:lnTo>
                  <a:pt x="3493" y="8915"/>
                </a:lnTo>
                <a:lnTo>
                  <a:pt x="3567" y="9086"/>
                </a:lnTo>
                <a:lnTo>
                  <a:pt x="3640" y="9257"/>
                </a:lnTo>
                <a:lnTo>
                  <a:pt x="3689" y="9428"/>
                </a:lnTo>
                <a:lnTo>
                  <a:pt x="3713" y="9599"/>
                </a:lnTo>
                <a:lnTo>
                  <a:pt x="3713" y="9770"/>
                </a:lnTo>
                <a:lnTo>
                  <a:pt x="3689" y="9941"/>
                </a:lnTo>
                <a:lnTo>
                  <a:pt x="2810" y="13995"/>
                </a:lnTo>
                <a:lnTo>
                  <a:pt x="2785" y="14142"/>
                </a:lnTo>
                <a:lnTo>
                  <a:pt x="2810" y="14240"/>
                </a:lnTo>
                <a:lnTo>
                  <a:pt x="2834" y="14337"/>
                </a:lnTo>
                <a:lnTo>
                  <a:pt x="2883" y="14411"/>
                </a:lnTo>
                <a:lnTo>
                  <a:pt x="2981" y="14435"/>
                </a:lnTo>
                <a:lnTo>
                  <a:pt x="3078" y="14459"/>
                </a:lnTo>
                <a:lnTo>
                  <a:pt x="3200" y="14411"/>
                </a:lnTo>
                <a:lnTo>
                  <a:pt x="3322" y="14362"/>
                </a:lnTo>
                <a:lnTo>
                  <a:pt x="6888" y="12261"/>
                </a:lnTo>
                <a:lnTo>
                  <a:pt x="7035" y="12188"/>
                </a:lnTo>
                <a:lnTo>
                  <a:pt x="7206" y="12139"/>
                </a:lnTo>
                <a:lnTo>
                  <a:pt x="7401" y="12115"/>
                </a:lnTo>
                <a:lnTo>
                  <a:pt x="7743" y="12115"/>
                </a:lnTo>
                <a:lnTo>
                  <a:pt x="7938" y="12139"/>
                </a:lnTo>
                <a:lnTo>
                  <a:pt x="8109" y="12188"/>
                </a:lnTo>
                <a:lnTo>
                  <a:pt x="8256" y="12261"/>
                </a:lnTo>
                <a:lnTo>
                  <a:pt x="11822" y="14362"/>
                </a:lnTo>
                <a:lnTo>
                  <a:pt x="11944" y="14411"/>
                </a:lnTo>
                <a:lnTo>
                  <a:pt x="12066" y="14459"/>
                </a:lnTo>
                <a:lnTo>
                  <a:pt x="12164" y="14435"/>
                </a:lnTo>
                <a:lnTo>
                  <a:pt x="12261" y="14411"/>
                </a:lnTo>
                <a:lnTo>
                  <a:pt x="12310" y="14337"/>
                </a:lnTo>
                <a:lnTo>
                  <a:pt x="12335" y="14240"/>
                </a:lnTo>
                <a:lnTo>
                  <a:pt x="12359" y="14142"/>
                </a:lnTo>
                <a:lnTo>
                  <a:pt x="12335" y="13995"/>
                </a:lnTo>
                <a:lnTo>
                  <a:pt x="11455" y="9941"/>
                </a:lnTo>
                <a:lnTo>
                  <a:pt x="11431" y="9770"/>
                </a:lnTo>
                <a:lnTo>
                  <a:pt x="11431" y="9599"/>
                </a:lnTo>
                <a:lnTo>
                  <a:pt x="11455" y="9428"/>
                </a:lnTo>
                <a:lnTo>
                  <a:pt x="11504" y="9257"/>
                </a:lnTo>
                <a:lnTo>
                  <a:pt x="11577" y="9086"/>
                </a:lnTo>
                <a:lnTo>
                  <a:pt x="11651" y="8915"/>
                </a:lnTo>
                <a:lnTo>
                  <a:pt x="11748" y="8769"/>
                </a:lnTo>
                <a:lnTo>
                  <a:pt x="11870" y="8647"/>
                </a:lnTo>
                <a:lnTo>
                  <a:pt x="14948" y="5911"/>
                </a:lnTo>
                <a:lnTo>
                  <a:pt x="15070" y="5789"/>
                </a:lnTo>
                <a:lnTo>
                  <a:pt x="15119" y="5692"/>
                </a:lnTo>
                <a:lnTo>
                  <a:pt x="15143" y="5594"/>
                </a:lnTo>
                <a:lnTo>
                  <a:pt x="15143" y="5521"/>
                </a:lnTo>
                <a:lnTo>
                  <a:pt x="15094" y="5423"/>
                </a:lnTo>
                <a:lnTo>
                  <a:pt x="15021" y="5374"/>
                </a:lnTo>
                <a:lnTo>
                  <a:pt x="14899" y="5325"/>
                </a:lnTo>
                <a:lnTo>
                  <a:pt x="14752" y="5301"/>
                </a:lnTo>
                <a:lnTo>
                  <a:pt x="10649" y="4886"/>
                </a:lnTo>
                <a:lnTo>
                  <a:pt x="10478" y="4861"/>
                </a:lnTo>
                <a:lnTo>
                  <a:pt x="10332" y="4788"/>
                </a:lnTo>
                <a:lnTo>
                  <a:pt x="10161" y="4715"/>
                </a:lnTo>
                <a:lnTo>
                  <a:pt x="10014" y="4617"/>
                </a:lnTo>
                <a:lnTo>
                  <a:pt x="9868" y="4495"/>
                </a:lnTo>
                <a:lnTo>
                  <a:pt x="9746" y="4373"/>
                </a:lnTo>
                <a:lnTo>
                  <a:pt x="9624" y="4226"/>
                </a:lnTo>
                <a:lnTo>
                  <a:pt x="9550" y="4104"/>
                </a:lnTo>
                <a:lnTo>
                  <a:pt x="7890" y="294"/>
                </a:lnTo>
                <a:lnTo>
                  <a:pt x="7816" y="172"/>
                </a:lnTo>
                <a:lnTo>
                  <a:pt x="7743" y="74"/>
                </a:lnTo>
                <a:lnTo>
                  <a:pt x="7645" y="25"/>
                </a:lnTo>
                <a:lnTo>
                  <a:pt x="7572"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365" name="Shape 365"/>
          <p:cNvGrpSpPr/>
          <p:nvPr/>
        </p:nvGrpSpPr>
        <p:grpSpPr>
          <a:xfrm>
            <a:off x="7305672" y="1552429"/>
            <a:ext cx="335845" cy="336328"/>
            <a:chOff x="5302225" y="968375"/>
            <a:chExt cx="417650" cy="418250"/>
          </a:xfrm>
        </p:grpSpPr>
        <p:sp>
          <p:nvSpPr>
            <p:cNvPr id="366" name="Shape 366"/>
            <p:cNvSpPr/>
            <p:nvPr/>
          </p:nvSpPr>
          <p:spPr>
            <a:xfrm>
              <a:off x="5333350" y="991575"/>
              <a:ext cx="152075" cy="155100"/>
            </a:xfrm>
            <a:custGeom>
              <a:avLst/>
              <a:gdLst/>
              <a:ahLst/>
              <a:cxnLst/>
              <a:rect l="0" t="0" r="0" b="0"/>
              <a:pathLst>
                <a:path w="6083" h="6204" extrusionOk="0">
                  <a:moveTo>
                    <a:pt x="2541" y="0"/>
                  </a:moveTo>
                  <a:lnTo>
                    <a:pt x="2468" y="25"/>
                  </a:lnTo>
                  <a:lnTo>
                    <a:pt x="2443" y="147"/>
                  </a:lnTo>
                  <a:lnTo>
                    <a:pt x="2101" y="1807"/>
                  </a:lnTo>
                  <a:lnTo>
                    <a:pt x="2052" y="1930"/>
                  </a:lnTo>
                  <a:lnTo>
                    <a:pt x="1979" y="2052"/>
                  </a:lnTo>
                  <a:lnTo>
                    <a:pt x="1857" y="2174"/>
                  </a:lnTo>
                  <a:lnTo>
                    <a:pt x="1735" y="2223"/>
                  </a:lnTo>
                  <a:lnTo>
                    <a:pt x="123" y="2760"/>
                  </a:lnTo>
                  <a:lnTo>
                    <a:pt x="25" y="2833"/>
                  </a:lnTo>
                  <a:lnTo>
                    <a:pt x="1" y="2882"/>
                  </a:lnTo>
                  <a:lnTo>
                    <a:pt x="25" y="2955"/>
                  </a:lnTo>
                  <a:lnTo>
                    <a:pt x="99" y="3029"/>
                  </a:lnTo>
                  <a:lnTo>
                    <a:pt x="1588" y="3859"/>
                  </a:lnTo>
                  <a:lnTo>
                    <a:pt x="1711" y="3932"/>
                  </a:lnTo>
                  <a:lnTo>
                    <a:pt x="1808" y="4054"/>
                  </a:lnTo>
                  <a:lnTo>
                    <a:pt x="1857" y="4201"/>
                  </a:lnTo>
                  <a:lnTo>
                    <a:pt x="1882" y="4323"/>
                  </a:lnTo>
                  <a:lnTo>
                    <a:pt x="1906" y="6033"/>
                  </a:lnTo>
                  <a:lnTo>
                    <a:pt x="1930" y="6130"/>
                  </a:lnTo>
                  <a:lnTo>
                    <a:pt x="1979" y="6204"/>
                  </a:lnTo>
                  <a:lnTo>
                    <a:pt x="2052" y="6204"/>
                  </a:lnTo>
                  <a:lnTo>
                    <a:pt x="2126" y="6130"/>
                  </a:lnTo>
                  <a:lnTo>
                    <a:pt x="3371" y="4982"/>
                  </a:lnTo>
                  <a:lnTo>
                    <a:pt x="3493" y="4885"/>
                  </a:lnTo>
                  <a:lnTo>
                    <a:pt x="3640" y="4836"/>
                  </a:lnTo>
                  <a:lnTo>
                    <a:pt x="3787" y="4836"/>
                  </a:lnTo>
                  <a:lnTo>
                    <a:pt x="3933" y="4860"/>
                  </a:lnTo>
                  <a:lnTo>
                    <a:pt x="5545" y="5349"/>
                  </a:lnTo>
                  <a:lnTo>
                    <a:pt x="5667" y="5373"/>
                  </a:lnTo>
                  <a:lnTo>
                    <a:pt x="5716" y="5349"/>
                  </a:lnTo>
                  <a:lnTo>
                    <a:pt x="5740" y="5275"/>
                  </a:lnTo>
                  <a:lnTo>
                    <a:pt x="5716" y="5178"/>
                  </a:lnTo>
                  <a:lnTo>
                    <a:pt x="5008" y="3615"/>
                  </a:lnTo>
                  <a:lnTo>
                    <a:pt x="4959" y="3493"/>
                  </a:lnTo>
                  <a:lnTo>
                    <a:pt x="4959" y="3346"/>
                  </a:lnTo>
                  <a:lnTo>
                    <a:pt x="4983" y="3200"/>
                  </a:lnTo>
                  <a:lnTo>
                    <a:pt x="5057" y="3077"/>
                  </a:lnTo>
                  <a:lnTo>
                    <a:pt x="6033" y="1685"/>
                  </a:lnTo>
                  <a:lnTo>
                    <a:pt x="6082" y="1588"/>
                  </a:lnTo>
                  <a:lnTo>
                    <a:pt x="6082" y="1514"/>
                  </a:lnTo>
                  <a:lnTo>
                    <a:pt x="6009" y="1465"/>
                  </a:lnTo>
                  <a:lnTo>
                    <a:pt x="5911" y="1465"/>
                  </a:lnTo>
                  <a:lnTo>
                    <a:pt x="4202" y="1661"/>
                  </a:lnTo>
                  <a:lnTo>
                    <a:pt x="4080" y="1661"/>
                  </a:lnTo>
                  <a:lnTo>
                    <a:pt x="3933" y="1612"/>
                  </a:lnTo>
                  <a:lnTo>
                    <a:pt x="3811" y="1539"/>
                  </a:lnTo>
                  <a:lnTo>
                    <a:pt x="3713" y="1441"/>
                  </a:lnTo>
                  <a:lnTo>
                    <a:pt x="2687" y="73"/>
                  </a:lnTo>
                  <a:lnTo>
                    <a:pt x="261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67" name="Shape 367"/>
            <p:cNvSpPr/>
            <p:nvPr/>
          </p:nvSpPr>
          <p:spPr>
            <a:xfrm>
              <a:off x="5302225" y="968375"/>
              <a:ext cx="417650" cy="418250"/>
            </a:xfrm>
            <a:custGeom>
              <a:avLst/>
              <a:gdLst/>
              <a:ahLst/>
              <a:cxnLst/>
              <a:rect l="0" t="0" r="0" b="0"/>
              <a:pathLst>
                <a:path w="16706" h="16730" extrusionOk="0">
                  <a:moveTo>
                    <a:pt x="10331" y="0"/>
                  </a:moveTo>
                  <a:lnTo>
                    <a:pt x="10747" y="513"/>
                  </a:lnTo>
                  <a:lnTo>
                    <a:pt x="10942" y="782"/>
                  </a:lnTo>
                  <a:lnTo>
                    <a:pt x="11137" y="1050"/>
                  </a:lnTo>
                  <a:lnTo>
                    <a:pt x="11284" y="1343"/>
                  </a:lnTo>
                  <a:lnTo>
                    <a:pt x="11455" y="1636"/>
                  </a:lnTo>
                  <a:lnTo>
                    <a:pt x="11577" y="1929"/>
                  </a:lnTo>
                  <a:lnTo>
                    <a:pt x="11723" y="2223"/>
                  </a:lnTo>
                  <a:lnTo>
                    <a:pt x="11821" y="2540"/>
                  </a:lnTo>
                  <a:lnTo>
                    <a:pt x="11919" y="2858"/>
                  </a:lnTo>
                  <a:lnTo>
                    <a:pt x="12017" y="3199"/>
                  </a:lnTo>
                  <a:lnTo>
                    <a:pt x="12090" y="3517"/>
                  </a:lnTo>
                  <a:lnTo>
                    <a:pt x="12139" y="3859"/>
                  </a:lnTo>
                  <a:lnTo>
                    <a:pt x="12187" y="4201"/>
                  </a:lnTo>
                  <a:lnTo>
                    <a:pt x="12212" y="4543"/>
                  </a:lnTo>
                  <a:lnTo>
                    <a:pt x="12212" y="4909"/>
                  </a:lnTo>
                  <a:lnTo>
                    <a:pt x="12212" y="5275"/>
                  </a:lnTo>
                  <a:lnTo>
                    <a:pt x="12187" y="5642"/>
                  </a:lnTo>
                  <a:lnTo>
                    <a:pt x="12139" y="6008"/>
                  </a:lnTo>
                  <a:lnTo>
                    <a:pt x="12065" y="6374"/>
                  </a:lnTo>
                  <a:lnTo>
                    <a:pt x="11992" y="6741"/>
                  </a:lnTo>
                  <a:lnTo>
                    <a:pt x="11894" y="7083"/>
                  </a:lnTo>
                  <a:lnTo>
                    <a:pt x="11772" y="7425"/>
                  </a:lnTo>
                  <a:lnTo>
                    <a:pt x="11650" y="7742"/>
                  </a:lnTo>
                  <a:lnTo>
                    <a:pt x="11504" y="8084"/>
                  </a:lnTo>
                  <a:lnTo>
                    <a:pt x="11333" y="8402"/>
                  </a:lnTo>
                  <a:lnTo>
                    <a:pt x="11162" y="8695"/>
                  </a:lnTo>
                  <a:lnTo>
                    <a:pt x="10966" y="8988"/>
                  </a:lnTo>
                  <a:lnTo>
                    <a:pt x="10771" y="9281"/>
                  </a:lnTo>
                  <a:lnTo>
                    <a:pt x="10551" y="9549"/>
                  </a:lnTo>
                  <a:lnTo>
                    <a:pt x="10307" y="9818"/>
                  </a:lnTo>
                  <a:lnTo>
                    <a:pt x="10063" y="10087"/>
                  </a:lnTo>
                  <a:lnTo>
                    <a:pt x="9818" y="10331"/>
                  </a:lnTo>
                  <a:lnTo>
                    <a:pt x="9550" y="10551"/>
                  </a:lnTo>
                  <a:lnTo>
                    <a:pt x="9281" y="10771"/>
                  </a:lnTo>
                  <a:lnTo>
                    <a:pt x="8988" y="10966"/>
                  </a:lnTo>
                  <a:lnTo>
                    <a:pt x="8695" y="11161"/>
                  </a:lnTo>
                  <a:lnTo>
                    <a:pt x="8377" y="11332"/>
                  </a:lnTo>
                  <a:lnTo>
                    <a:pt x="8060" y="11503"/>
                  </a:lnTo>
                  <a:lnTo>
                    <a:pt x="7742" y="11650"/>
                  </a:lnTo>
                  <a:lnTo>
                    <a:pt x="7401" y="11772"/>
                  </a:lnTo>
                  <a:lnTo>
                    <a:pt x="7059" y="11894"/>
                  </a:lnTo>
                  <a:lnTo>
                    <a:pt x="6717" y="11992"/>
                  </a:lnTo>
                  <a:lnTo>
                    <a:pt x="6375" y="12065"/>
                  </a:lnTo>
                  <a:lnTo>
                    <a:pt x="6008" y="12138"/>
                  </a:lnTo>
                  <a:lnTo>
                    <a:pt x="5642" y="12187"/>
                  </a:lnTo>
                  <a:lnTo>
                    <a:pt x="5276" y="12212"/>
                  </a:lnTo>
                  <a:lnTo>
                    <a:pt x="4885" y="12236"/>
                  </a:lnTo>
                  <a:lnTo>
                    <a:pt x="4543" y="12212"/>
                  </a:lnTo>
                  <a:lnTo>
                    <a:pt x="4201" y="12187"/>
                  </a:lnTo>
                  <a:lnTo>
                    <a:pt x="3859" y="12163"/>
                  </a:lnTo>
                  <a:lnTo>
                    <a:pt x="3517" y="12089"/>
                  </a:lnTo>
                  <a:lnTo>
                    <a:pt x="3175" y="12016"/>
                  </a:lnTo>
                  <a:lnTo>
                    <a:pt x="2858" y="11943"/>
                  </a:lnTo>
                  <a:lnTo>
                    <a:pt x="2540" y="11845"/>
                  </a:lnTo>
                  <a:lnTo>
                    <a:pt x="2223" y="11723"/>
                  </a:lnTo>
                  <a:lnTo>
                    <a:pt x="1905" y="11601"/>
                  </a:lnTo>
                  <a:lnTo>
                    <a:pt x="1612" y="11454"/>
                  </a:lnTo>
                  <a:lnTo>
                    <a:pt x="1319" y="11308"/>
                  </a:lnTo>
                  <a:lnTo>
                    <a:pt x="1051" y="11137"/>
                  </a:lnTo>
                  <a:lnTo>
                    <a:pt x="757" y="10966"/>
                  </a:lnTo>
                  <a:lnTo>
                    <a:pt x="489" y="10771"/>
                  </a:lnTo>
                  <a:lnTo>
                    <a:pt x="0" y="10355"/>
                  </a:lnTo>
                  <a:lnTo>
                    <a:pt x="98" y="10697"/>
                  </a:lnTo>
                  <a:lnTo>
                    <a:pt x="196" y="11015"/>
                  </a:lnTo>
                  <a:lnTo>
                    <a:pt x="464" y="11674"/>
                  </a:lnTo>
                  <a:lnTo>
                    <a:pt x="757" y="12309"/>
                  </a:lnTo>
                  <a:lnTo>
                    <a:pt x="1124" y="12895"/>
                  </a:lnTo>
                  <a:lnTo>
                    <a:pt x="1515" y="13457"/>
                  </a:lnTo>
                  <a:lnTo>
                    <a:pt x="1979" y="13970"/>
                  </a:lnTo>
                  <a:lnTo>
                    <a:pt x="2443" y="14458"/>
                  </a:lnTo>
                  <a:lnTo>
                    <a:pt x="2980" y="14898"/>
                  </a:lnTo>
                  <a:lnTo>
                    <a:pt x="3542" y="15313"/>
                  </a:lnTo>
                  <a:lnTo>
                    <a:pt x="4128" y="15680"/>
                  </a:lnTo>
                  <a:lnTo>
                    <a:pt x="4738" y="15973"/>
                  </a:lnTo>
                  <a:lnTo>
                    <a:pt x="5398" y="16241"/>
                  </a:lnTo>
                  <a:lnTo>
                    <a:pt x="5740" y="16339"/>
                  </a:lnTo>
                  <a:lnTo>
                    <a:pt x="6082" y="16437"/>
                  </a:lnTo>
                  <a:lnTo>
                    <a:pt x="6424" y="16534"/>
                  </a:lnTo>
                  <a:lnTo>
                    <a:pt x="6766" y="16608"/>
                  </a:lnTo>
                  <a:lnTo>
                    <a:pt x="7132" y="16657"/>
                  </a:lnTo>
                  <a:lnTo>
                    <a:pt x="7474" y="16681"/>
                  </a:lnTo>
                  <a:lnTo>
                    <a:pt x="7840" y="16705"/>
                  </a:lnTo>
                  <a:lnTo>
                    <a:pt x="8231" y="16730"/>
                  </a:lnTo>
                  <a:lnTo>
                    <a:pt x="8646" y="16705"/>
                  </a:lnTo>
                  <a:lnTo>
                    <a:pt x="9086" y="16681"/>
                  </a:lnTo>
                  <a:lnTo>
                    <a:pt x="9501" y="16632"/>
                  </a:lnTo>
                  <a:lnTo>
                    <a:pt x="9941" y="16559"/>
                  </a:lnTo>
                  <a:lnTo>
                    <a:pt x="10331" y="16461"/>
                  </a:lnTo>
                  <a:lnTo>
                    <a:pt x="10747" y="16339"/>
                  </a:lnTo>
                  <a:lnTo>
                    <a:pt x="11137" y="16217"/>
                  </a:lnTo>
                  <a:lnTo>
                    <a:pt x="11528" y="16046"/>
                  </a:lnTo>
                  <a:lnTo>
                    <a:pt x="11894" y="15875"/>
                  </a:lnTo>
                  <a:lnTo>
                    <a:pt x="12261" y="15704"/>
                  </a:lnTo>
                  <a:lnTo>
                    <a:pt x="12627" y="15484"/>
                  </a:lnTo>
                  <a:lnTo>
                    <a:pt x="12969" y="15264"/>
                  </a:lnTo>
                  <a:lnTo>
                    <a:pt x="13311" y="15045"/>
                  </a:lnTo>
                  <a:lnTo>
                    <a:pt x="13628" y="14776"/>
                  </a:lnTo>
                  <a:lnTo>
                    <a:pt x="13922" y="14507"/>
                  </a:lnTo>
                  <a:lnTo>
                    <a:pt x="14215" y="14239"/>
                  </a:lnTo>
                  <a:lnTo>
                    <a:pt x="14508" y="13946"/>
                  </a:lnTo>
                  <a:lnTo>
                    <a:pt x="14776" y="13628"/>
                  </a:lnTo>
                  <a:lnTo>
                    <a:pt x="15021" y="13311"/>
                  </a:lnTo>
                  <a:lnTo>
                    <a:pt x="15265" y="12969"/>
                  </a:lnTo>
                  <a:lnTo>
                    <a:pt x="15485" y="12627"/>
                  </a:lnTo>
                  <a:lnTo>
                    <a:pt x="15680" y="12285"/>
                  </a:lnTo>
                  <a:lnTo>
                    <a:pt x="15875" y="11918"/>
                  </a:lnTo>
                  <a:lnTo>
                    <a:pt x="16046" y="11528"/>
                  </a:lnTo>
                  <a:lnTo>
                    <a:pt x="16193" y="11161"/>
                  </a:lnTo>
                  <a:lnTo>
                    <a:pt x="16339" y="10746"/>
                  </a:lnTo>
                  <a:lnTo>
                    <a:pt x="16437" y="10355"/>
                  </a:lnTo>
                  <a:lnTo>
                    <a:pt x="16535" y="9940"/>
                  </a:lnTo>
                  <a:lnTo>
                    <a:pt x="16608" y="9525"/>
                  </a:lnTo>
                  <a:lnTo>
                    <a:pt x="16657" y="9085"/>
                  </a:lnTo>
                  <a:lnTo>
                    <a:pt x="16706" y="8670"/>
                  </a:lnTo>
                  <a:lnTo>
                    <a:pt x="16706" y="8231"/>
                  </a:lnTo>
                  <a:lnTo>
                    <a:pt x="16706" y="7864"/>
                  </a:lnTo>
                  <a:lnTo>
                    <a:pt x="16681" y="7498"/>
                  </a:lnTo>
                  <a:lnTo>
                    <a:pt x="16632" y="7132"/>
                  </a:lnTo>
                  <a:lnTo>
                    <a:pt x="16584" y="6790"/>
                  </a:lnTo>
                  <a:lnTo>
                    <a:pt x="16510" y="6423"/>
                  </a:lnTo>
                  <a:lnTo>
                    <a:pt x="16437" y="6081"/>
                  </a:lnTo>
                  <a:lnTo>
                    <a:pt x="16339" y="5739"/>
                  </a:lnTo>
                  <a:lnTo>
                    <a:pt x="16242" y="5398"/>
                  </a:lnTo>
                  <a:lnTo>
                    <a:pt x="15973" y="4763"/>
                  </a:lnTo>
                  <a:lnTo>
                    <a:pt x="15656" y="4128"/>
                  </a:lnTo>
                  <a:lnTo>
                    <a:pt x="15314" y="3541"/>
                  </a:lnTo>
                  <a:lnTo>
                    <a:pt x="14898" y="2980"/>
                  </a:lnTo>
                  <a:lnTo>
                    <a:pt x="14459" y="2467"/>
                  </a:lnTo>
                  <a:lnTo>
                    <a:pt x="13970" y="1978"/>
                  </a:lnTo>
                  <a:lnTo>
                    <a:pt x="13433" y="1539"/>
                  </a:lnTo>
                  <a:lnTo>
                    <a:pt x="12871" y="1123"/>
                  </a:lnTo>
                  <a:lnTo>
                    <a:pt x="12285" y="782"/>
                  </a:lnTo>
                  <a:lnTo>
                    <a:pt x="11675" y="464"/>
                  </a:lnTo>
                  <a:lnTo>
                    <a:pt x="11015" y="220"/>
                  </a:lnTo>
                  <a:lnTo>
                    <a:pt x="10673" y="98"/>
                  </a:lnTo>
                  <a:lnTo>
                    <a:pt x="1033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68" name="Shape 368"/>
          <p:cNvGrpSpPr/>
          <p:nvPr/>
        </p:nvGrpSpPr>
        <p:grpSpPr>
          <a:xfrm>
            <a:off x="7807453" y="1514617"/>
            <a:ext cx="416380" cy="405564"/>
            <a:chOff x="5926225" y="921350"/>
            <a:chExt cx="517800" cy="504350"/>
          </a:xfrm>
        </p:grpSpPr>
        <p:sp>
          <p:nvSpPr>
            <p:cNvPr id="369" name="Shape 369"/>
            <p:cNvSpPr/>
            <p:nvPr/>
          </p:nvSpPr>
          <p:spPr>
            <a:xfrm>
              <a:off x="5926225" y="921350"/>
              <a:ext cx="517800" cy="504350"/>
            </a:xfrm>
            <a:custGeom>
              <a:avLst/>
              <a:gdLst/>
              <a:ahLst/>
              <a:cxnLst/>
              <a:rect l="0" t="0" r="0" b="0"/>
              <a:pathLst>
                <a:path w="20712" h="20174" extrusionOk="0">
                  <a:moveTo>
                    <a:pt x="10356" y="2858"/>
                  </a:moveTo>
                  <a:lnTo>
                    <a:pt x="10722" y="2882"/>
                  </a:lnTo>
                  <a:lnTo>
                    <a:pt x="11089" y="2907"/>
                  </a:lnTo>
                  <a:lnTo>
                    <a:pt x="11455" y="2956"/>
                  </a:lnTo>
                  <a:lnTo>
                    <a:pt x="11821" y="3004"/>
                  </a:lnTo>
                  <a:lnTo>
                    <a:pt x="12163" y="3102"/>
                  </a:lnTo>
                  <a:lnTo>
                    <a:pt x="12505" y="3200"/>
                  </a:lnTo>
                  <a:lnTo>
                    <a:pt x="12847" y="3298"/>
                  </a:lnTo>
                  <a:lnTo>
                    <a:pt x="13165" y="3444"/>
                  </a:lnTo>
                  <a:lnTo>
                    <a:pt x="13482" y="3591"/>
                  </a:lnTo>
                  <a:lnTo>
                    <a:pt x="13800" y="3737"/>
                  </a:lnTo>
                  <a:lnTo>
                    <a:pt x="14093" y="3908"/>
                  </a:lnTo>
                  <a:lnTo>
                    <a:pt x="14386" y="4104"/>
                  </a:lnTo>
                  <a:lnTo>
                    <a:pt x="14679" y="4299"/>
                  </a:lnTo>
                  <a:lnTo>
                    <a:pt x="14948" y="4519"/>
                  </a:lnTo>
                  <a:lnTo>
                    <a:pt x="15216" y="4739"/>
                  </a:lnTo>
                  <a:lnTo>
                    <a:pt x="15460" y="4983"/>
                  </a:lnTo>
                  <a:lnTo>
                    <a:pt x="15705" y="5227"/>
                  </a:lnTo>
                  <a:lnTo>
                    <a:pt x="15925" y="5496"/>
                  </a:lnTo>
                  <a:lnTo>
                    <a:pt x="16144" y="5764"/>
                  </a:lnTo>
                  <a:lnTo>
                    <a:pt x="16340" y="6057"/>
                  </a:lnTo>
                  <a:lnTo>
                    <a:pt x="16535" y="6350"/>
                  </a:lnTo>
                  <a:lnTo>
                    <a:pt x="16706" y="6644"/>
                  </a:lnTo>
                  <a:lnTo>
                    <a:pt x="16853" y="6961"/>
                  </a:lnTo>
                  <a:lnTo>
                    <a:pt x="16999" y="7279"/>
                  </a:lnTo>
                  <a:lnTo>
                    <a:pt x="17146" y="7596"/>
                  </a:lnTo>
                  <a:lnTo>
                    <a:pt x="17243" y="7938"/>
                  </a:lnTo>
                  <a:lnTo>
                    <a:pt x="17341" y="8280"/>
                  </a:lnTo>
                  <a:lnTo>
                    <a:pt x="17439" y="8622"/>
                  </a:lnTo>
                  <a:lnTo>
                    <a:pt x="17488" y="8988"/>
                  </a:lnTo>
                  <a:lnTo>
                    <a:pt x="17536" y="9354"/>
                  </a:lnTo>
                  <a:lnTo>
                    <a:pt x="17561" y="9721"/>
                  </a:lnTo>
                  <a:lnTo>
                    <a:pt x="17585" y="10087"/>
                  </a:lnTo>
                  <a:lnTo>
                    <a:pt x="17561" y="10454"/>
                  </a:lnTo>
                  <a:lnTo>
                    <a:pt x="17536" y="10820"/>
                  </a:lnTo>
                  <a:lnTo>
                    <a:pt x="17488" y="11186"/>
                  </a:lnTo>
                  <a:lnTo>
                    <a:pt x="17439" y="11553"/>
                  </a:lnTo>
                  <a:lnTo>
                    <a:pt x="17341" y="11894"/>
                  </a:lnTo>
                  <a:lnTo>
                    <a:pt x="17243" y="12236"/>
                  </a:lnTo>
                  <a:lnTo>
                    <a:pt x="17146" y="12578"/>
                  </a:lnTo>
                  <a:lnTo>
                    <a:pt x="16999" y="12896"/>
                  </a:lnTo>
                  <a:lnTo>
                    <a:pt x="16853" y="13213"/>
                  </a:lnTo>
                  <a:lnTo>
                    <a:pt x="16706" y="13531"/>
                  </a:lnTo>
                  <a:lnTo>
                    <a:pt x="16535" y="13824"/>
                  </a:lnTo>
                  <a:lnTo>
                    <a:pt x="16340" y="14117"/>
                  </a:lnTo>
                  <a:lnTo>
                    <a:pt x="16144" y="14410"/>
                  </a:lnTo>
                  <a:lnTo>
                    <a:pt x="15925" y="14679"/>
                  </a:lnTo>
                  <a:lnTo>
                    <a:pt x="15705" y="14947"/>
                  </a:lnTo>
                  <a:lnTo>
                    <a:pt x="15460" y="15192"/>
                  </a:lnTo>
                  <a:lnTo>
                    <a:pt x="15216" y="15436"/>
                  </a:lnTo>
                  <a:lnTo>
                    <a:pt x="14948" y="15656"/>
                  </a:lnTo>
                  <a:lnTo>
                    <a:pt x="14679" y="15875"/>
                  </a:lnTo>
                  <a:lnTo>
                    <a:pt x="14386" y="16071"/>
                  </a:lnTo>
                  <a:lnTo>
                    <a:pt x="14093" y="16266"/>
                  </a:lnTo>
                  <a:lnTo>
                    <a:pt x="13800" y="16437"/>
                  </a:lnTo>
                  <a:lnTo>
                    <a:pt x="13482" y="16584"/>
                  </a:lnTo>
                  <a:lnTo>
                    <a:pt x="13165" y="16730"/>
                  </a:lnTo>
                  <a:lnTo>
                    <a:pt x="12847" y="16877"/>
                  </a:lnTo>
                  <a:lnTo>
                    <a:pt x="12505" y="16974"/>
                  </a:lnTo>
                  <a:lnTo>
                    <a:pt x="12163" y="17072"/>
                  </a:lnTo>
                  <a:lnTo>
                    <a:pt x="11821" y="17170"/>
                  </a:lnTo>
                  <a:lnTo>
                    <a:pt x="11455" y="17219"/>
                  </a:lnTo>
                  <a:lnTo>
                    <a:pt x="11089" y="17268"/>
                  </a:lnTo>
                  <a:lnTo>
                    <a:pt x="10722" y="17292"/>
                  </a:lnTo>
                  <a:lnTo>
                    <a:pt x="10356" y="17316"/>
                  </a:lnTo>
                  <a:lnTo>
                    <a:pt x="9990" y="17292"/>
                  </a:lnTo>
                  <a:lnTo>
                    <a:pt x="9623" y="17268"/>
                  </a:lnTo>
                  <a:lnTo>
                    <a:pt x="9257" y="17219"/>
                  </a:lnTo>
                  <a:lnTo>
                    <a:pt x="8891" y="17170"/>
                  </a:lnTo>
                  <a:lnTo>
                    <a:pt x="8549" y="17072"/>
                  </a:lnTo>
                  <a:lnTo>
                    <a:pt x="8207" y="16974"/>
                  </a:lnTo>
                  <a:lnTo>
                    <a:pt x="7865" y="16877"/>
                  </a:lnTo>
                  <a:lnTo>
                    <a:pt x="7547" y="16730"/>
                  </a:lnTo>
                  <a:lnTo>
                    <a:pt x="7230" y="16584"/>
                  </a:lnTo>
                  <a:lnTo>
                    <a:pt x="6912" y="16437"/>
                  </a:lnTo>
                  <a:lnTo>
                    <a:pt x="6619" y="16266"/>
                  </a:lnTo>
                  <a:lnTo>
                    <a:pt x="6326" y="16071"/>
                  </a:lnTo>
                  <a:lnTo>
                    <a:pt x="6033" y="15875"/>
                  </a:lnTo>
                  <a:lnTo>
                    <a:pt x="5765" y="15656"/>
                  </a:lnTo>
                  <a:lnTo>
                    <a:pt x="5496" y="15436"/>
                  </a:lnTo>
                  <a:lnTo>
                    <a:pt x="5252" y="15192"/>
                  </a:lnTo>
                  <a:lnTo>
                    <a:pt x="5007" y="14947"/>
                  </a:lnTo>
                  <a:lnTo>
                    <a:pt x="4788" y="14679"/>
                  </a:lnTo>
                  <a:lnTo>
                    <a:pt x="4568" y="14410"/>
                  </a:lnTo>
                  <a:lnTo>
                    <a:pt x="4372" y="14117"/>
                  </a:lnTo>
                  <a:lnTo>
                    <a:pt x="4177" y="13824"/>
                  </a:lnTo>
                  <a:lnTo>
                    <a:pt x="4006" y="13531"/>
                  </a:lnTo>
                  <a:lnTo>
                    <a:pt x="3860" y="13213"/>
                  </a:lnTo>
                  <a:lnTo>
                    <a:pt x="3713" y="12896"/>
                  </a:lnTo>
                  <a:lnTo>
                    <a:pt x="3566" y="12578"/>
                  </a:lnTo>
                  <a:lnTo>
                    <a:pt x="3469" y="12236"/>
                  </a:lnTo>
                  <a:lnTo>
                    <a:pt x="3371" y="11894"/>
                  </a:lnTo>
                  <a:lnTo>
                    <a:pt x="3273" y="11553"/>
                  </a:lnTo>
                  <a:lnTo>
                    <a:pt x="3225" y="11186"/>
                  </a:lnTo>
                  <a:lnTo>
                    <a:pt x="3176" y="10820"/>
                  </a:lnTo>
                  <a:lnTo>
                    <a:pt x="3151" y="10454"/>
                  </a:lnTo>
                  <a:lnTo>
                    <a:pt x="3127" y="10087"/>
                  </a:lnTo>
                  <a:lnTo>
                    <a:pt x="3151" y="9721"/>
                  </a:lnTo>
                  <a:lnTo>
                    <a:pt x="3176" y="9354"/>
                  </a:lnTo>
                  <a:lnTo>
                    <a:pt x="3225" y="8988"/>
                  </a:lnTo>
                  <a:lnTo>
                    <a:pt x="3273" y="8622"/>
                  </a:lnTo>
                  <a:lnTo>
                    <a:pt x="3371" y="8280"/>
                  </a:lnTo>
                  <a:lnTo>
                    <a:pt x="3469" y="7938"/>
                  </a:lnTo>
                  <a:lnTo>
                    <a:pt x="3566" y="7596"/>
                  </a:lnTo>
                  <a:lnTo>
                    <a:pt x="3713" y="7279"/>
                  </a:lnTo>
                  <a:lnTo>
                    <a:pt x="3860" y="6961"/>
                  </a:lnTo>
                  <a:lnTo>
                    <a:pt x="4006" y="6644"/>
                  </a:lnTo>
                  <a:lnTo>
                    <a:pt x="4177" y="6350"/>
                  </a:lnTo>
                  <a:lnTo>
                    <a:pt x="4372" y="6057"/>
                  </a:lnTo>
                  <a:lnTo>
                    <a:pt x="4568" y="5764"/>
                  </a:lnTo>
                  <a:lnTo>
                    <a:pt x="4788" y="5496"/>
                  </a:lnTo>
                  <a:lnTo>
                    <a:pt x="5007" y="5227"/>
                  </a:lnTo>
                  <a:lnTo>
                    <a:pt x="5252" y="4983"/>
                  </a:lnTo>
                  <a:lnTo>
                    <a:pt x="5496" y="4739"/>
                  </a:lnTo>
                  <a:lnTo>
                    <a:pt x="5765" y="4519"/>
                  </a:lnTo>
                  <a:lnTo>
                    <a:pt x="6033" y="4299"/>
                  </a:lnTo>
                  <a:lnTo>
                    <a:pt x="6326" y="4104"/>
                  </a:lnTo>
                  <a:lnTo>
                    <a:pt x="6619" y="3908"/>
                  </a:lnTo>
                  <a:lnTo>
                    <a:pt x="6912" y="3737"/>
                  </a:lnTo>
                  <a:lnTo>
                    <a:pt x="7230" y="3591"/>
                  </a:lnTo>
                  <a:lnTo>
                    <a:pt x="7547" y="3444"/>
                  </a:lnTo>
                  <a:lnTo>
                    <a:pt x="7865" y="3298"/>
                  </a:lnTo>
                  <a:lnTo>
                    <a:pt x="8207" y="3200"/>
                  </a:lnTo>
                  <a:lnTo>
                    <a:pt x="8549" y="3102"/>
                  </a:lnTo>
                  <a:lnTo>
                    <a:pt x="8891" y="3004"/>
                  </a:lnTo>
                  <a:lnTo>
                    <a:pt x="9257" y="2956"/>
                  </a:lnTo>
                  <a:lnTo>
                    <a:pt x="9623" y="2907"/>
                  </a:lnTo>
                  <a:lnTo>
                    <a:pt x="9990" y="2882"/>
                  </a:lnTo>
                  <a:lnTo>
                    <a:pt x="10356" y="2858"/>
                  </a:lnTo>
                  <a:close/>
                  <a:moveTo>
                    <a:pt x="8060" y="0"/>
                  </a:moveTo>
                  <a:lnTo>
                    <a:pt x="6717" y="2516"/>
                  </a:lnTo>
                  <a:lnTo>
                    <a:pt x="3908" y="2003"/>
                  </a:lnTo>
                  <a:lnTo>
                    <a:pt x="3786" y="4861"/>
                  </a:lnTo>
                  <a:lnTo>
                    <a:pt x="1026" y="5593"/>
                  </a:lnTo>
                  <a:lnTo>
                    <a:pt x="2174" y="8207"/>
                  </a:lnTo>
                  <a:lnTo>
                    <a:pt x="1" y="10087"/>
                  </a:lnTo>
                  <a:lnTo>
                    <a:pt x="2174" y="11968"/>
                  </a:lnTo>
                  <a:lnTo>
                    <a:pt x="1026" y="14581"/>
                  </a:lnTo>
                  <a:lnTo>
                    <a:pt x="3786" y="15314"/>
                  </a:lnTo>
                  <a:lnTo>
                    <a:pt x="3908" y="18171"/>
                  </a:lnTo>
                  <a:lnTo>
                    <a:pt x="6717" y="17658"/>
                  </a:lnTo>
                  <a:lnTo>
                    <a:pt x="8060" y="20174"/>
                  </a:lnTo>
                  <a:lnTo>
                    <a:pt x="10356" y="18489"/>
                  </a:lnTo>
                  <a:lnTo>
                    <a:pt x="12652" y="20174"/>
                  </a:lnTo>
                  <a:lnTo>
                    <a:pt x="13995" y="17658"/>
                  </a:lnTo>
                  <a:lnTo>
                    <a:pt x="16804" y="18171"/>
                  </a:lnTo>
                  <a:lnTo>
                    <a:pt x="16926" y="15314"/>
                  </a:lnTo>
                  <a:lnTo>
                    <a:pt x="19686" y="14581"/>
                  </a:lnTo>
                  <a:lnTo>
                    <a:pt x="18538" y="11968"/>
                  </a:lnTo>
                  <a:lnTo>
                    <a:pt x="20711" y="10087"/>
                  </a:lnTo>
                  <a:lnTo>
                    <a:pt x="18538" y="8207"/>
                  </a:lnTo>
                  <a:lnTo>
                    <a:pt x="19686" y="5593"/>
                  </a:lnTo>
                  <a:lnTo>
                    <a:pt x="16926" y="4861"/>
                  </a:lnTo>
                  <a:lnTo>
                    <a:pt x="16804" y="2003"/>
                  </a:lnTo>
                  <a:lnTo>
                    <a:pt x="13995" y="2516"/>
                  </a:lnTo>
                  <a:lnTo>
                    <a:pt x="12652" y="0"/>
                  </a:lnTo>
                  <a:lnTo>
                    <a:pt x="10356" y="1686"/>
                  </a:lnTo>
                  <a:lnTo>
                    <a:pt x="806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70" name="Shape 370"/>
            <p:cNvSpPr/>
            <p:nvPr/>
          </p:nvSpPr>
          <p:spPr>
            <a:xfrm>
              <a:off x="6016600" y="1005000"/>
              <a:ext cx="337050" cy="337050"/>
            </a:xfrm>
            <a:custGeom>
              <a:avLst/>
              <a:gdLst/>
              <a:ahLst/>
              <a:cxnLst/>
              <a:rect l="0" t="0" r="0" b="0"/>
              <a:pathLst>
                <a:path w="13482" h="13482" extrusionOk="0">
                  <a:moveTo>
                    <a:pt x="6741" y="0"/>
                  </a:moveTo>
                  <a:lnTo>
                    <a:pt x="6399" y="25"/>
                  </a:lnTo>
                  <a:lnTo>
                    <a:pt x="6057" y="49"/>
                  </a:lnTo>
                  <a:lnTo>
                    <a:pt x="5715" y="98"/>
                  </a:lnTo>
                  <a:lnTo>
                    <a:pt x="5398" y="147"/>
                  </a:lnTo>
                  <a:lnTo>
                    <a:pt x="5056" y="220"/>
                  </a:lnTo>
                  <a:lnTo>
                    <a:pt x="4738" y="318"/>
                  </a:lnTo>
                  <a:lnTo>
                    <a:pt x="4421" y="416"/>
                  </a:lnTo>
                  <a:lnTo>
                    <a:pt x="4128" y="538"/>
                  </a:lnTo>
                  <a:lnTo>
                    <a:pt x="3835" y="684"/>
                  </a:lnTo>
                  <a:lnTo>
                    <a:pt x="3542" y="831"/>
                  </a:lnTo>
                  <a:lnTo>
                    <a:pt x="3249" y="977"/>
                  </a:lnTo>
                  <a:lnTo>
                    <a:pt x="2980" y="1173"/>
                  </a:lnTo>
                  <a:lnTo>
                    <a:pt x="2711" y="1344"/>
                  </a:lnTo>
                  <a:lnTo>
                    <a:pt x="2467" y="1539"/>
                  </a:lnTo>
                  <a:lnTo>
                    <a:pt x="2223" y="1759"/>
                  </a:lnTo>
                  <a:lnTo>
                    <a:pt x="1979" y="1979"/>
                  </a:lnTo>
                  <a:lnTo>
                    <a:pt x="1759" y="2223"/>
                  </a:lnTo>
                  <a:lnTo>
                    <a:pt x="1539" y="2467"/>
                  </a:lnTo>
                  <a:lnTo>
                    <a:pt x="1344" y="2711"/>
                  </a:lnTo>
                  <a:lnTo>
                    <a:pt x="1173" y="2980"/>
                  </a:lnTo>
                  <a:lnTo>
                    <a:pt x="977" y="3249"/>
                  </a:lnTo>
                  <a:lnTo>
                    <a:pt x="831" y="3542"/>
                  </a:lnTo>
                  <a:lnTo>
                    <a:pt x="684" y="3835"/>
                  </a:lnTo>
                  <a:lnTo>
                    <a:pt x="538" y="4128"/>
                  </a:lnTo>
                  <a:lnTo>
                    <a:pt x="416" y="4421"/>
                  </a:lnTo>
                  <a:lnTo>
                    <a:pt x="318" y="4738"/>
                  </a:lnTo>
                  <a:lnTo>
                    <a:pt x="220" y="5056"/>
                  </a:lnTo>
                  <a:lnTo>
                    <a:pt x="147" y="5398"/>
                  </a:lnTo>
                  <a:lnTo>
                    <a:pt x="98" y="5715"/>
                  </a:lnTo>
                  <a:lnTo>
                    <a:pt x="49" y="6057"/>
                  </a:lnTo>
                  <a:lnTo>
                    <a:pt x="25" y="6399"/>
                  </a:lnTo>
                  <a:lnTo>
                    <a:pt x="0" y="6741"/>
                  </a:lnTo>
                  <a:lnTo>
                    <a:pt x="25" y="7083"/>
                  </a:lnTo>
                  <a:lnTo>
                    <a:pt x="49" y="7425"/>
                  </a:lnTo>
                  <a:lnTo>
                    <a:pt x="98" y="7767"/>
                  </a:lnTo>
                  <a:lnTo>
                    <a:pt x="147" y="8084"/>
                  </a:lnTo>
                  <a:lnTo>
                    <a:pt x="220" y="8426"/>
                  </a:lnTo>
                  <a:lnTo>
                    <a:pt x="318" y="8744"/>
                  </a:lnTo>
                  <a:lnTo>
                    <a:pt x="416" y="9061"/>
                  </a:lnTo>
                  <a:lnTo>
                    <a:pt x="538" y="9354"/>
                  </a:lnTo>
                  <a:lnTo>
                    <a:pt x="684" y="9648"/>
                  </a:lnTo>
                  <a:lnTo>
                    <a:pt x="831" y="9941"/>
                  </a:lnTo>
                  <a:lnTo>
                    <a:pt x="977" y="10234"/>
                  </a:lnTo>
                  <a:lnTo>
                    <a:pt x="1173" y="10502"/>
                  </a:lnTo>
                  <a:lnTo>
                    <a:pt x="1344" y="10771"/>
                  </a:lnTo>
                  <a:lnTo>
                    <a:pt x="1539" y="11015"/>
                  </a:lnTo>
                  <a:lnTo>
                    <a:pt x="1759" y="11259"/>
                  </a:lnTo>
                  <a:lnTo>
                    <a:pt x="1979" y="11504"/>
                  </a:lnTo>
                  <a:lnTo>
                    <a:pt x="2223" y="11723"/>
                  </a:lnTo>
                  <a:lnTo>
                    <a:pt x="2467" y="11943"/>
                  </a:lnTo>
                  <a:lnTo>
                    <a:pt x="2711" y="12139"/>
                  </a:lnTo>
                  <a:lnTo>
                    <a:pt x="2980" y="12310"/>
                  </a:lnTo>
                  <a:lnTo>
                    <a:pt x="3249" y="12505"/>
                  </a:lnTo>
                  <a:lnTo>
                    <a:pt x="3542" y="12652"/>
                  </a:lnTo>
                  <a:lnTo>
                    <a:pt x="3835" y="12798"/>
                  </a:lnTo>
                  <a:lnTo>
                    <a:pt x="4128" y="12945"/>
                  </a:lnTo>
                  <a:lnTo>
                    <a:pt x="4421" y="13067"/>
                  </a:lnTo>
                  <a:lnTo>
                    <a:pt x="4738" y="13164"/>
                  </a:lnTo>
                  <a:lnTo>
                    <a:pt x="5056" y="13262"/>
                  </a:lnTo>
                  <a:lnTo>
                    <a:pt x="5398" y="13335"/>
                  </a:lnTo>
                  <a:lnTo>
                    <a:pt x="5715" y="13384"/>
                  </a:lnTo>
                  <a:lnTo>
                    <a:pt x="6057" y="13433"/>
                  </a:lnTo>
                  <a:lnTo>
                    <a:pt x="6399" y="13458"/>
                  </a:lnTo>
                  <a:lnTo>
                    <a:pt x="6741" y="13482"/>
                  </a:lnTo>
                  <a:lnTo>
                    <a:pt x="7083" y="13458"/>
                  </a:lnTo>
                  <a:lnTo>
                    <a:pt x="7425" y="13433"/>
                  </a:lnTo>
                  <a:lnTo>
                    <a:pt x="7767" y="13384"/>
                  </a:lnTo>
                  <a:lnTo>
                    <a:pt x="8084" y="13335"/>
                  </a:lnTo>
                  <a:lnTo>
                    <a:pt x="8426" y="13262"/>
                  </a:lnTo>
                  <a:lnTo>
                    <a:pt x="8744" y="13164"/>
                  </a:lnTo>
                  <a:lnTo>
                    <a:pt x="9061" y="13067"/>
                  </a:lnTo>
                  <a:lnTo>
                    <a:pt x="9354" y="12945"/>
                  </a:lnTo>
                  <a:lnTo>
                    <a:pt x="9647" y="12798"/>
                  </a:lnTo>
                  <a:lnTo>
                    <a:pt x="9940" y="12652"/>
                  </a:lnTo>
                  <a:lnTo>
                    <a:pt x="10234" y="12505"/>
                  </a:lnTo>
                  <a:lnTo>
                    <a:pt x="10502" y="12310"/>
                  </a:lnTo>
                  <a:lnTo>
                    <a:pt x="10771" y="12139"/>
                  </a:lnTo>
                  <a:lnTo>
                    <a:pt x="11015" y="11943"/>
                  </a:lnTo>
                  <a:lnTo>
                    <a:pt x="11259" y="11723"/>
                  </a:lnTo>
                  <a:lnTo>
                    <a:pt x="11504" y="11504"/>
                  </a:lnTo>
                  <a:lnTo>
                    <a:pt x="11723" y="11259"/>
                  </a:lnTo>
                  <a:lnTo>
                    <a:pt x="11943" y="11015"/>
                  </a:lnTo>
                  <a:lnTo>
                    <a:pt x="12139" y="10771"/>
                  </a:lnTo>
                  <a:lnTo>
                    <a:pt x="12310" y="10502"/>
                  </a:lnTo>
                  <a:lnTo>
                    <a:pt x="12505" y="10234"/>
                  </a:lnTo>
                  <a:lnTo>
                    <a:pt x="12651" y="9941"/>
                  </a:lnTo>
                  <a:lnTo>
                    <a:pt x="12798" y="9648"/>
                  </a:lnTo>
                  <a:lnTo>
                    <a:pt x="12945" y="9354"/>
                  </a:lnTo>
                  <a:lnTo>
                    <a:pt x="13067" y="9061"/>
                  </a:lnTo>
                  <a:lnTo>
                    <a:pt x="13164" y="8744"/>
                  </a:lnTo>
                  <a:lnTo>
                    <a:pt x="13262" y="8426"/>
                  </a:lnTo>
                  <a:lnTo>
                    <a:pt x="13335" y="8084"/>
                  </a:lnTo>
                  <a:lnTo>
                    <a:pt x="13384" y="7767"/>
                  </a:lnTo>
                  <a:lnTo>
                    <a:pt x="13433" y="7425"/>
                  </a:lnTo>
                  <a:lnTo>
                    <a:pt x="13457" y="7083"/>
                  </a:lnTo>
                  <a:lnTo>
                    <a:pt x="13482" y="6741"/>
                  </a:lnTo>
                  <a:lnTo>
                    <a:pt x="13457" y="6399"/>
                  </a:lnTo>
                  <a:lnTo>
                    <a:pt x="13433" y="6057"/>
                  </a:lnTo>
                  <a:lnTo>
                    <a:pt x="13384" y="5715"/>
                  </a:lnTo>
                  <a:lnTo>
                    <a:pt x="13335" y="5398"/>
                  </a:lnTo>
                  <a:lnTo>
                    <a:pt x="13262" y="5056"/>
                  </a:lnTo>
                  <a:lnTo>
                    <a:pt x="13164" y="4738"/>
                  </a:lnTo>
                  <a:lnTo>
                    <a:pt x="13067" y="4421"/>
                  </a:lnTo>
                  <a:lnTo>
                    <a:pt x="12945" y="4128"/>
                  </a:lnTo>
                  <a:lnTo>
                    <a:pt x="12798" y="3835"/>
                  </a:lnTo>
                  <a:lnTo>
                    <a:pt x="12651" y="3542"/>
                  </a:lnTo>
                  <a:lnTo>
                    <a:pt x="12505" y="3249"/>
                  </a:lnTo>
                  <a:lnTo>
                    <a:pt x="12310" y="2980"/>
                  </a:lnTo>
                  <a:lnTo>
                    <a:pt x="12139" y="2711"/>
                  </a:lnTo>
                  <a:lnTo>
                    <a:pt x="11943" y="2467"/>
                  </a:lnTo>
                  <a:lnTo>
                    <a:pt x="11723" y="2223"/>
                  </a:lnTo>
                  <a:lnTo>
                    <a:pt x="11504" y="1979"/>
                  </a:lnTo>
                  <a:lnTo>
                    <a:pt x="11259" y="1759"/>
                  </a:lnTo>
                  <a:lnTo>
                    <a:pt x="11015" y="1539"/>
                  </a:lnTo>
                  <a:lnTo>
                    <a:pt x="10771" y="1344"/>
                  </a:lnTo>
                  <a:lnTo>
                    <a:pt x="10502" y="1173"/>
                  </a:lnTo>
                  <a:lnTo>
                    <a:pt x="10234" y="977"/>
                  </a:lnTo>
                  <a:lnTo>
                    <a:pt x="9940" y="831"/>
                  </a:lnTo>
                  <a:lnTo>
                    <a:pt x="9647" y="684"/>
                  </a:lnTo>
                  <a:lnTo>
                    <a:pt x="9354" y="538"/>
                  </a:lnTo>
                  <a:lnTo>
                    <a:pt x="9061" y="416"/>
                  </a:lnTo>
                  <a:lnTo>
                    <a:pt x="8744" y="318"/>
                  </a:lnTo>
                  <a:lnTo>
                    <a:pt x="8426" y="220"/>
                  </a:lnTo>
                  <a:lnTo>
                    <a:pt x="8084" y="147"/>
                  </a:lnTo>
                  <a:lnTo>
                    <a:pt x="7767" y="98"/>
                  </a:lnTo>
                  <a:lnTo>
                    <a:pt x="7425" y="49"/>
                  </a:lnTo>
                  <a:lnTo>
                    <a:pt x="7083" y="25"/>
                  </a:lnTo>
                  <a:lnTo>
                    <a:pt x="674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71" name="Shape 371"/>
          <p:cNvGrpSpPr/>
          <p:nvPr/>
        </p:nvGrpSpPr>
        <p:grpSpPr>
          <a:xfrm>
            <a:off x="8363249" y="1522477"/>
            <a:ext cx="388879" cy="389863"/>
            <a:chOff x="6617400" y="931125"/>
            <a:chExt cx="483600" cy="484825"/>
          </a:xfrm>
        </p:grpSpPr>
        <p:sp>
          <p:nvSpPr>
            <p:cNvPr id="372" name="Shape 372"/>
            <p:cNvSpPr/>
            <p:nvPr/>
          </p:nvSpPr>
          <p:spPr>
            <a:xfrm>
              <a:off x="6843925" y="1183900"/>
              <a:ext cx="121525" cy="232050"/>
            </a:xfrm>
            <a:custGeom>
              <a:avLst/>
              <a:gdLst/>
              <a:ahLst/>
              <a:cxnLst/>
              <a:rect l="0" t="0" r="0" b="0"/>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73" name="Shape 373"/>
            <p:cNvSpPr/>
            <p:nvPr/>
          </p:nvSpPr>
          <p:spPr>
            <a:xfrm>
              <a:off x="6617400" y="931125"/>
              <a:ext cx="483600" cy="259500"/>
            </a:xfrm>
            <a:custGeom>
              <a:avLst/>
              <a:gdLst/>
              <a:ahLst/>
              <a:cxnLst/>
              <a:rect l="0" t="0" r="0" b="0"/>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74" name="Shape 374"/>
          <p:cNvGrpSpPr/>
          <p:nvPr/>
        </p:nvGrpSpPr>
        <p:grpSpPr>
          <a:xfrm>
            <a:off x="3491708" y="2127848"/>
            <a:ext cx="375128" cy="263192"/>
            <a:chOff x="559275" y="1683950"/>
            <a:chExt cx="466500" cy="327300"/>
          </a:xfrm>
        </p:grpSpPr>
        <p:sp>
          <p:nvSpPr>
            <p:cNvPr id="375" name="Shape 375"/>
            <p:cNvSpPr/>
            <p:nvPr/>
          </p:nvSpPr>
          <p:spPr>
            <a:xfrm>
              <a:off x="559275" y="1683950"/>
              <a:ext cx="466500" cy="197850"/>
            </a:xfrm>
            <a:custGeom>
              <a:avLst/>
              <a:gdLst/>
              <a:ahLst/>
              <a:cxnLst/>
              <a:rect l="0" t="0" r="0" b="0"/>
              <a:pathLst>
                <a:path w="18660" h="7914" extrusionOk="0">
                  <a:moveTo>
                    <a:pt x="391" y="1"/>
                  </a:moveTo>
                  <a:lnTo>
                    <a:pt x="293" y="50"/>
                  </a:lnTo>
                  <a:lnTo>
                    <a:pt x="220" y="74"/>
                  </a:lnTo>
                  <a:lnTo>
                    <a:pt x="147" y="147"/>
                  </a:lnTo>
                  <a:lnTo>
                    <a:pt x="74" y="221"/>
                  </a:lnTo>
                  <a:lnTo>
                    <a:pt x="49" y="294"/>
                  </a:lnTo>
                  <a:lnTo>
                    <a:pt x="0" y="392"/>
                  </a:lnTo>
                  <a:lnTo>
                    <a:pt x="0" y="489"/>
                  </a:lnTo>
                  <a:lnTo>
                    <a:pt x="0" y="1173"/>
                  </a:lnTo>
                  <a:lnTo>
                    <a:pt x="9330" y="7914"/>
                  </a:lnTo>
                  <a:lnTo>
                    <a:pt x="18659" y="1173"/>
                  </a:lnTo>
                  <a:lnTo>
                    <a:pt x="18659" y="489"/>
                  </a:lnTo>
                  <a:lnTo>
                    <a:pt x="18659" y="392"/>
                  </a:lnTo>
                  <a:lnTo>
                    <a:pt x="18611" y="294"/>
                  </a:lnTo>
                  <a:lnTo>
                    <a:pt x="18586" y="221"/>
                  </a:lnTo>
                  <a:lnTo>
                    <a:pt x="18513" y="147"/>
                  </a:lnTo>
                  <a:lnTo>
                    <a:pt x="18440" y="74"/>
                  </a:lnTo>
                  <a:lnTo>
                    <a:pt x="18366" y="50"/>
                  </a:lnTo>
                  <a:lnTo>
                    <a:pt x="18269"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76" name="Shape 376"/>
            <p:cNvSpPr/>
            <p:nvPr/>
          </p:nvSpPr>
          <p:spPr>
            <a:xfrm>
              <a:off x="559275" y="1727925"/>
              <a:ext cx="466500" cy="283325"/>
            </a:xfrm>
            <a:custGeom>
              <a:avLst/>
              <a:gdLst/>
              <a:ahLst/>
              <a:cxnLst/>
              <a:rect l="0" t="0" r="0" b="0"/>
              <a:pathLst>
                <a:path w="18660" h="11333" extrusionOk="0">
                  <a:moveTo>
                    <a:pt x="0" y="0"/>
                  </a:moveTo>
                  <a:lnTo>
                    <a:pt x="0" y="10844"/>
                  </a:lnTo>
                  <a:lnTo>
                    <a:pt x="0" y="10917"/>
                  </a:lnTo>
                  <a:lnTo>
                    <a:pt x="5129" y="7230"/>
                  </a:lnTo>
                  <a:lnTo>
                    <a:pt x="5227" y="7181"/>
                  </a:lnTo>
                  <a:lnTo>
                    <a:pt x="5325" y="7181"/>
                  </a:lnTo>
                  <a:lnTo>
                    <a:pt x="5398" y="7205"/>
                  </a:lnTo>
                  <a:lnTo>
                    <a:pt x="5471" y="7278"/>
                  </a:lnTo>
                  <a:lnTo>
                    <a:pt x="5520" y="7376"/>
                  </a:lnTo>
                  <a:lnTo>
                    <a:pt x="5520" y="7474"/>
                  </a:lnTo>
                  <a:lnTo>
                    <a:pt x="5471" y="7547"/>
                  </a:lnTo>
                  <a:lnTo>
                    <a:pt x="5422" y="7620"/>
                  </a:lnTo>
                  <a:lnTo>
                    <a:pt x="318" y="11308"/>
                  </a:lnTo>
                  <a:lnTo>
                    <a:pt x="415" y="11333"/>
                  </a:lnTo>
                  <a:lnTo>
                    <a:pt x="18244" y="11333"/>
                  </a:lnTo>
                  <a:lnTo>
                    <a:pt x="18342" y="11308"/>
                  </a:lnTo>
                  <a:lnTo>
                    <a:pt x="13238" y="7620"/>
                  </a:lnTo>
                  <a:lnTo>
                    <a:pt x="13189" y="7547"/>
                  </a:lnTo>
                  <a:lnTo>
                    <a:pt x="13140" y="7474"/>
                  </a:lnTo>
                  <a:lnTo>
                    <a:pt x="13140" y="7376"/>
                  </a:lnTo>
                  <a:lnTo>
                    <a:pt x="13189" y="7278"/>
                  </a:lnTo>
                  <a:lnTo>
                    <a:pt x="13262" y="7205"/>
                  </a:lnTo>
                  <a:lnTo>
                    <a:pt x="13335" y="7181"/>
                  </a:lnTo>
                  <a:lnTo>
                    <a:pt x="13433" y="7181"/>
                  </a:lnTo>
                  <a:lnTo>
                    <a:pt x="13531" y="7230"/>
                  </a:lnTo>
                  <a:lnTo>
                    <a:pt x="18659" y="10917"/>
                  </a:lnTo>
                  <a:lnTo>
                    <a:pt x="18659" y="10844"/>
                  </a:lnTo>
                  <a:lnTo>
                    <a:pt x="18659" y="0"/>
                  </a:lnTo>
                  <a:lnTo>
                    <a:pt x="9476" y="6643"/>
                  </a:lnTo>
                  <a:lnTo>
                    <a:pt x="9403" y="6692"/>
                  </a:lnTo>
                  <a:lnTo>
                    <a:pt x="9257" y="6692"/>
                  </a:lnTo>
                  <a:lnTo>
                    <a:pt x="9183" y="6643"/>
                  </a:lnTo>
                  <a:lnTo>
                    <a:pt x="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77" name="Shape 377"/>
          <p:cNvGrpSpPr/>
          <p:nvPr/>
        </p:nvGrpSpPr>
        <p:grpSpPr>
          <a:xfrm>
            <a:off x="4033755" y="2075820"/>
            <a:ext cx="375128" cy="367267"/>
            <a:chOff x="1233350" y="1619250"/>
            <a:chExt cx="466500" cy="456725"/>
          </a:xfrm>
        </p:grpSpPr>
        <p:sp>
          <p:nvSpPr>
            <p:cNvPr id="378" name="Shape 378"/>
            <p:cNvSpPr/>
            <p:nvPr/>
          </p:nvSpPr>
          <p:spPr>
            <a:xfrm>
              <a:off x="1233350" y="1619250"/>
              <a:ext cx="466500" cy="456725"/>
            </a:xfrm>
            <a:custGeom>
              <a:avLst/>
              <a:gdLst/>
              <a:ahLst/>
              <a:cxnLst/>
              <a:rect l="0" t="0" r="0" b="0"/>
              <a:pathLst>
                <a:path w="18660" h="18269" extrusionOk="0">
                  <a:moveTo>
                    <a:pt x="14923" y="5080"/>
                  </a:moveTo>
                  <a:lnTo>
                    <a:pt x="14923" y="9037"/>
                  </a:lnTo>
                  <a:lnTo>
                    <a:pt x="17316" y="7913"/>
                  </a:lnTo>
                  <a:lnTo>
                    <a:pt x="9476" y="13579"/>
                  </a:lnTo>
                  <a:lnTo>
                    <a:pt x="9403" y="13604"/>
                  </a:lnTo>
                  <a:lnTo>
                    <a:pt x="9330" y="13628"/>
                  </a:lnTo>
                  <a:lnTo>
                    <a:pt x="9257" y="13604"/>
                  </a:lnTo>
                  <a:lnTo>
                    <a:pt x="9183" y="13579"/>
                  </a:lnTo>
                  <a:lnTo>
                    <a:pt x="1344" y="7913"/>
                  </a:lnTo>
                  <a:lnTo>
                    <a:pt x="3737" y="9037"/>
                  </a:lnTo>
                  <a:lnTo>
                    <a:pt x="3737" y="5080"/>
                  </a:lnTo>
                  <a:close/>
                  <a:moveTo>
                    <a:pt x="9330" y="0"/>
                  </a:moveTo>
                  <a:lnTo>
                    <a:pt x="0" y="6741"/>
                  </a:lnTo>
                  <a:lnTo>
                    <a:pt x="0" y="17780"/>
                  </a:lnTo>
                  <a:lnTo>
                    <a:pt x="0" y="17853"/>
                  </a:lnTo>
                  <a:lnTo>
                    <a:pt x="5129" y="14165"/>
                  </a:lnTo>
                  <a:lnTo>
                    <a:pt x="5227" y="14117"/>
                  </a:lnTo>
                  <a:lnTo>
                    <a:pt x="5325" y="14117"/>
                  </a:lnTo>
                  <a:lnTo>
                    <a:pt x="5398" y="14141"/>
                  </a:lnTo>
                  <a:lnTo>
                    <a:pt x="5471" y="14214"/>
                  </a:lnTo>
                  <a:lnTo>
                    <a:pt x="5520" y="14312"/>
                  </a:lnTo>
                  <a:lnTo>
                    <a:pt x="5520" y="14385"/>
                  </a:lnTo>
                  <a:lnTo>
                    <a:pt x="5471" y="14483"/>
                  </a:lnTo>
                  <a:lnTo>
                    <a:pt x="5422" y="14556"/>
                  </a:lnTo>
                  <a:lnTo>
                    <a:pt x="318" y="18244"/>
                  </a:lnTo>
                  <a:lnTo>
                    <a:pt x="416" y="18244"/>
                  </a:lnTo>
                  <a:lnTo>
                    <a:pt x="489" y="18268"/>
                  </a:lnTo>
                  <a:lnTo>
                    <a:pt x="18171" y="18268"/>
                  </a:lnTo>
                  <a:lnTo>
                    <a:pt x="18244" y="18244"/>
                  </a:lnTo>
                  <a:lnTo>
                    <a:pt x="18342" y="18244"/>
                  </a:lnTo>
                  <a:lnTo>
                    <a:pt x="13238" y="14556"/>
                  </a:lnTo>
                  <a:lnTo>
                    <a:pt x="13189" y="14483"/>
                  </a:lnTo>
                  <a:lnTo>
                    <a:pt x="13140" y="14385"/>
                  </a:lnTo>
                  <a:lnTo>
                    <a:pt x="13140" y="14312"/>
                  </a:lnTo>
                  <a:lnTo>
                    <a:pt x="13189" y="14214"/>
                  </a:lnTo>
                  <a:lnTo>
                    <a:pt x="13262" y="14141"/>
                  </a:lnTo>
                  <a:lnTo>
                    <a:pt x="13335" y="14117"/>
                  </a:lnTo>
                  <a:lnTo>
                    <a:pt x="13433" y="14117"/>
                  </a:lnTo>
                  <a:lnTo>
                    <a:pt x="13531" y="14165"/>
                  </a:lnTo>
                  <a:lnTo>
                    <a:pt x="18660" y="17853"/>
                  </a:lnTo>
                  <a:lnTo>
                    <a:pt x="18660" y="17780"/>
                  </a:lnTo>
                  <a:lnTo>
                    <a:pt x="18660" y="6741"/>
                  </a:lnTo>
                  <a:lnTo>
                    <a:pt x="933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79" name="Shape 379"/>
            <p:cNvSpPr/>
            <p:nvPr/>
          </p:nvSpPr>
          <p:spPr>
            <a:xfrm>
              <a:off x="1382325" y="1792025"/>
              <a:ext cx="168550" cy="12250"/>
            </a:xfrm>
            <a:custGeom>
              <a:avLst/>
              <a:gdLst/>
              <a:ahLst/>
              <a:cxnLst/>
              <a:rect l="0" t="0" r="0" b="0"/>
              <a:pathLst>
                <a:path w="6742" h="490" extrusionOk="0">
                  <a:moveTo>
                    <a:pt x="147" y="1"/>
                  </a:moveTo>
                  <a:lnTo>
                    <a:pt x="74" y="74"/>
                  </a:lnTo>
                  <a:lnTo>
                    <a:pt x="25" y="147"/>
                  </a:lnTo>
                  <a:lnTo>
                    <a:pt x="1" y="245"/>
                  </a:lnTo>
                  <a:lnTo>
                    <a:pt x="25" y="343"/>
                  </a:lnTo>
                  <a:lnTo>
                    <a:pt x="74" y="416"/>
                  </a:lnTo>
                  <a:lnTo>
                    <a:pt x="147" y="465"/>
                  </a:lnTo>
                  <a:lnTo>
                    <a:pt x="245" y="489"/>
                  </a:lnTo>
                  <a:lnTo>
                    <a:pt x="6497" y="489"/>
                  </a:lnTo>
                  <a:lnTo>
                    <a:pt x="6595" y="465"/>
                  </a:lnTo>
                  <a:lnTo>
                    <a:pt x="6668" y="416"/>
                  </a:lnTo>
                  <a:lnTo>
                    <a:pt x="6717" y="343"/>
                  </a:lnTo>
                  <a:lnTo>
                    <a:pt x="6741" y="245"/>
                  </a:lnTo>
                  <a:lnTo>
                    <a:pt x="6717" y="147"/>
                  </a:lnTo>
                  <a:lnTo>
                    <a:pt x="6668" y="74"/>
                  </a:lnTo>
                  <a:lnTo>
                    <a:pt x="6595"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80" name="Shape 380"/>
            <p:cNvSpPr/>
            <p:nvPr/>
          </p:nvSpPr>
          <p:spPr>
            <a:xfrm>
              <a:off x="1382325" y="1825000"/>
              <a:ext cx="168550" cy="12250"/>
            </a:xfrm>
            <a:custGeom>
              <a:avLst/>
              <a:gdLst/>
              <a:ahLst/>
              <a:cxnLst/>
              <a:rect l="0" t="0" r="0" b="0"/>
              <a:pathLst>
                <a:path w="6742" h="490" extrusionOk="0">
                  <a:moveTo>
                    <a:pt x="245" y="1"/>
                  </a:moveTo>
                  <a:lnTo>
                    <a:pt x="147" y="25"/>
                  </a:lnTo>
                  <a:lnTo>
                    <a:pt x="74" y="74"/>
                  </a:lnTo>
                  <a:lnTo>
                    <a:pt x="25" y="147"/>
                  </a:lnTo>
                  <a:lnTo>
                    <a:pt x="1" y="245"/>
                  </a:lnTo>
                  <a:lnTo>
                    <a:pt x="25" y="343"/>
                  </a:lnTo>
                  <a:lnTo>
                    <a:pt x="74" y="416"/>
                  </a:lnTo>
                  <a:lnTo>
                    <a:pt x="147" y="465"/>
                  </a:lnTo>
                  <a:lnTo>
                    <a:pt x="245" y="489"/>
                  </a:lnTo>
                  <a:lnTo>
                    <a:pt x="6497" y="489"/>
                  </a:lnTo>
                  <a:lnTo>
                    <a:pt x="6595" y="465"/>
                  </a:lnTo>
                  <a:lnTo>
                    <a:pt x="6668" y="416"/>
                  </a:lnTo>
                  <a:lnTo>
                    <a:pt x="6717" y="343"/>
                  </a:lnTo>
                  <a:lnTo>
                    <a:pt x="6741" y="245"/>
                  </a:lnTo>
                  <a:lnTo>
                    <a:pt x="6717" y="147"/>
                  </a:lnTo>
                  <a:lnTo>
                    <a:pt x="6668" y="74"/>
                  </a:lnTo>
                  <a:lnTo>
                    <a:pt x="6595" y="25"/>
                  </a:lnTo>
                  <a:lnTo>
                    <a:pt x="649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81" name="Shape 381"/>
            <p:cNvSpPr/>
            <p:nvPr/>
          </p:nvSpPr>
          <p:spPr>
            <a:xfrm>
              <a:off x="1382325" y="1858575"/>
              <a:ext cx="70850" cy="12250"/>
            </a:xfrm>
            <a:custGeom>
              <a:avLst/>
              <a:gdLst/>
              <a:ahLst/>
              <a:cxnLst/>
              <a:rect l="0" t="0" r="0" b="0"/>
              <a:pathLst>
                <a:path w="2834" h="490" extrusionOk="0">
                  <a:moveTo>
                    <a:pt x="245" y="1"/>
                  </a:moveTo>
                  <a:lnTo>
                    <a:pt x="147" y="25"/>
                  </a:lnTo>
                  <a:lnTo>
                    <a:pt x="74" y="74"/>
                  </a:lnTo>
                  <a:lnTo>
                    <a:pt x="25" y="147"/>
                  </a:lnTo>
                  <a:lnTo>
                    <a:pt x="1" y="245"/>
                  </a:lnTo>
                  <a:lnTo>
                    <a:pt x="25" y="343"/>
                  </a:lnTo>
                  <a:lnTo>
                    <a:pt x="74" y="416"/>
                  </a:lnTo>
                  <a:lnTo>
                    <a:pt x="147" y="465"/>
                  </a:lnTo>
                  <a:lnTo>
                    <a:pt x="245" y="489"/>
                  </a:lnTo>
                  <a:lnTo>
                    <a:pt x="2589" y="489"/>
                  </a:lnTo>
                  <a:lnTo>
                    <a:pt x="2687" y="465"/>
                  </a:lnTo>
                  <a:lnTo>
                    <a:pt x="2760" y="416"/>
                  </a:lnTo>
                  <a:lnTo>
                    <a:pt x="2809" y="343"/>
                  </a:lnTo>
                  <a:lnTo>
                    <a:pt x="2834" y="245"/>
                  </a:lnTo>
                  <a:lnTo>
                    <a:pt x="2809" y="147"/>
                  </a:lnTo>
                  <a:lnTo>
                    <a:pt x="2760" y="74"/>
                  </a:lnTo>
                  <a:lnTo>
                    <a:pt x="2687" y="25"/>
                  </a:lnTo>
                  <a:lnTo>
                    <a:pt x="2589"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82" name="Shape 382"/>
          <p:cNvGrpSpPr/>
          <p:nvPr/>
        </p:nvGrpSpPr>
        <p:grpSpPr>
          <a:xfrm>
            <a:off x="4587582" y="2083661"/>
            <a:ext cx="351567" cy="351567"/>
            <a:chOff x="1922075" y="1629000"/>
            <a:chExt cx="437200" cy="437200"/>
          </a:xfrm>
        </p:grpSpPr>
        <p:sp>
          <p:nvSpPr>
            <p:cNvPr id="383" name="Shape 383"/>
            <p:cNvSpPr/>
            <p:nvPr/>
          </p:nvSpPr>
          <p:spPr>
            <a:xfrm>
              <a:off x="2208425" y="1629000"/>
              <a:ext cx="150850" cy="150850"/>
            </a:xfrm>
            <a:custGeom>
              <a:avLst/>
              <a:gdLst/>
              <a:ahLst/>
              <a:cxnLst/>
              <a:rect l="0" t="0" r="0" b="0"/>
              <a:pathLst>
                <a:path w="6034" h="6034" extrusionOk="0">
                  <a:moveTo>
                    <a:pt x="2004" y="1"/>
                  </a:moveTo>
                  <a:lnTo>
                    <a:pt x="1881" y="25"/>
                  </a:lnTo>
                  <a:lnTo>
                    <a:pt x="1784" y="50"/>
                  </a:lnTo>
                  <a:lnTo>
                    <a:pt x="1686" y="98"/>
                  </a:lnTo>
                  <a:lnTo>
                    <a:pt x="1588" y="172"/>
                  </a:lnTo>
                  <a:lnTo>
                    <a:pt x="1" y="1784"/>
                  </a:lnTo>
                  <a:lnTo>
                    <a:pt x="4251" y="6033"/>
                  </a:lnTo>
                  <a:lnTo>
                    <a:pt x="5862" y="4446"/>
                  </a:lnTo>
                  <a:lnTo>
                    <a:pt x="5936" y="4348"/>
                  </a:lnTo>
                  <a:lnTo>
                    <a:pt x="5985" y="4250"/>
                  </a:lnTo>
                  <a:lnTo>
                    <a:pt x="6009" y="4153"/>
                  </a:lnTo>
                  <a:lnTo>
                    <a:pt x="6033" y="4031"/>
                  </a:lnTo>
                  <a:lnTo>
                    <a:pt x="6009" y="3933"/>
                  </a:lnTo>
                  <a:lnTo>
                    <a:pt x="5985" y="3811"/>
                  </a:lnTo>
                  <a:lnTo>
                    <a:pt x="5936" y="3713"/>
                  </a:lnTo>
                  <a:lnTo>
                    <a:pt x="5862" y="3615"/>
                  </a:lnTo>
                  <a:lnTo>
                    <a:pt x="2419" y="172"/>
                  </a:lnTo>
                  <a:lnTo>
                    <a:pt x="2321" y="98"/>
                  </a:lnTo>
                  <a:lnTo>
                    <a:pt x="2223" y="50"/>
                  </a:lnTo>
                  <a:lnTo>
                    <a:pt x="2101" y="25"/>
                  </a:lnTo>
                  <a:lnTo>
                    <a:pt x="2004"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84" name="Shape 384"/>
            <p:cNvSpPr/>
            <p:nvPr/>
          </p:nvSpPr>
          <p:spPr>
            <a:xfrm>
              <a:off x="1922075" y="1686400"/>
              <a:ext cx="379800" cy="379800"/>
            </a:xfrm>
            <a:custGeom>
              <a:avLst/>
              <a:gdLst/>
              <a:ahLst/>
              <a:cxnLst/>
              <a:rect l="0" t="0" r="0" b="0"/>
              <a:pathLst>
                <a:path w="15192" h="15192" extrusionOk="0">
                  <a:moveTo>
                    <a:pt x="1100" y="10527"/>
                  </a:moveTo>
                  <a:lnTo>
                    <a:pt x="4665" y="14093"/>
                  </a:lnTo>
                  <a:lnTo>
                    <a:pt x="4616" y="14117"/>
                  </a:lnTo>
                  <a:lnTo>
                    <a:pt x="1979" y="14508"/>
                  </a:lnTo>
                  <a:lnTo>
                    <a:pt x="684" y="13213"/>
                  </a:lnTo>
                  <a:lnTo>
                    <a:pt x="1075" y="10576"/>
                  </a:lnTo>
                  <a:lnTo>
                    <a:pt x="1100" y="10527"/>
                  </a:lnTo>
                  <a:close/>
                  <a:moveTo>
                    <a:pt x="10918" y="1"/>
                  </a:moveTo>
                  <a:lnTo>
                    <a:pt x="758" y="10185"/>
                  </a:lnTo>
                  <a:lnTo>
                    <a:pt x="684" y="10258"/>
                  </a:lnTo>
                  <a:lnTo>
                    <a:pt x="636" y="10332"/>
                  </a:lnTo>
                  <a:lnTo>
                    <a:pt x="611" y="10405"/>
                  </a:lnTo>
                  <a:lnTo>
                    <a:pt x="587" y="10502"/>
                  </a:lnTo>
                  <a:lnTo>
                    <a:pt x="1" y="14532"/>
                  </a:lnTo>
                  <a:lnTo>
                    <a:pt x="1" y="14654"/>
                  </a:lnTo>
                  <a:lnTo>
                    <a:pt x="25" y="14801"/>
                  </a:lnTo>
                  <a:lnTo>
                    <a:pt x="98" y="14923"/>
                  </a:lnTo>
                  <a:lnTo>
                    <a:pt x="171" y="15021"/>
                  </a:lnTo>
                  <a:lnTo>
                    <a:pt x="269" y="15094"/>
                  </a:lnTo>
                  <a:lnTo>
                    <a:pt x="367" y="15143"/>
                  </a:lnTo>
                  <a:lnTo>
                    <a:pt x="465" y="15167"/>
                  </a:lnTo>
                  <a:lnTo>
                    <a:pt x="587" y="15192"/>
                  </a:lnTo>
                  <a:lnTo>
                    <a:pt x="660" y="15192"/>
                  </a:lnTo>
                  <a:lnTo>
                    <a:pt x="4690" y="14606"/>
                  </a:lnTo>
                  <a:lnTo>
                    <a:pt x="4861" y="14557"/>
                  </a:lnTo>
                  <a:lnTo>
                    <a:pt x="4934" y="14508"/>
                  </a:lnTo>
                  <a:lnTo>
                    <a:pt x="5007" y="14435"/>
                  </a:lnTo>
                  <a:lnTo>
                    <a:pt x="15192" y="4275"/>
                  </a:lnTo>
                  <a:lnTo>
                    <a:pt x="13970" y="3053"/>
                  </a:lnTo>
                  <a:lnTo>
                    <a:pt x="4152" y="12872"/>
                  </a:lnTo>
                  <a:lnTo>
                    <a:pt x="3810" y="12530"/>
                  </a:lnTo>
                  <a:lnTo>
                    <a:pt x="13629" y="2712"/>
                  </a:lnTo>
                  <a:lnTo>
                    <a:pt x="12481" y="1564"/>
                  </a:lnTo>
                  <a:lnTo>
                    <a:pt x="2663" y="11382"/>
                  </a:lnTo>
                  <a:lnTo>
                    <a:pt x="2321" y="11040"/>
                  </a:lnTo>
                  <a:lnTo>
                    <a:pt x="12139" y="1222"/>
                  </a:lnTo>
                  <a:lnTo>
                    <a:pt x="1091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85" name="Shape 385"/>
          <p:cNvGrpSpPr/>
          <p:nvPr/>
        </p:nvGrpSpPr>
        <p:grpSpPr>
          <a:xfrm>
            <a:off x="5128160" y="2082194"/>
            <a:ext cx="354501" cy="354501"/>
            <a:chOff x="2594325" y="1627175"/>
            <a:chExt cx="440850" cy="440850"/>
          </a:xfrm>
        </p:grpSpPr>
        <p:sp>
          <p:nvSpPr>
            <p:cNvPr id="386" name="Shape 386"/>
            <p:cNvSpPr/>
            <p:nvPr/>
          </p:nvSpPr>
          <p:spPr>
            <a:xfrm>
              <a:off x="2594325" y="1890950"/>
              <a:ext cx="177075" cy="177075"/>
            </a:xfrm>
            <a:custGeom>
              <a:avLst/>
              <a:gdLst/>
              <a:ahLst/>
              <a:cxnLst/>
              <a:rect l="0" t="0" r="0" b="0"/>
              <a:pathLst>
                <a:path w="7083" h="7083" extrusionOk="0">
                  <a:moveTo>
                    <a:pt x="5544" y="0"/>
                  </a:moveTo>
                  <a:lnTo>
                    <a:pt x="538" y="5984"/>
                  </a:lnTo>
                  <a:lnTo>
                    <a:pt x="0" y="7083"/>
                  </a:lnTo>
                  <a:lnTo>
                    <a:pt x="1099" y="6546"/>
                  </a:lnTo>
                  <a:lnTo>
                    <a:pt x="7083" y="1539"/>
                  </a:lnTo>
                  <a:lnTo>
                    <a:pt x="554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87" name="Shape 387"/>
            <p:cNvSpPr/>
            <p:nvPr/>
          </p:nvSpPr>
          <p:spPr>
            <a:xfrm>
              <a:off x="2858700" y="1627175"/>
              <a:ext cx="176475" cy="176475"/>
            </a:xfrm>
            <a:custGeom>
              <a:avLst/>
              <a:gdLst/>
              <a:ahLst/>
              <a:cxnLst/>
              <a:rect l="0" t="0" r="0" b="0"/>
              <a:pathLst>
                <a:path w="7059" h="7059" extrusionOk="0">
                  <a:moveTo>
                    <a:pt x="904" y="1"/>
                  </a:moveTo>
                  <a:lnTo>
                    <a:pt x="782" y="25"/>
                  </a:lnTo>
                  <a:lnTo>
                    <a:pt x="684" y="98"/>
                  </a:lnTo>
                  <a:lnTo>
                    <a:pt x="611" y="147"/>
                  </a:lnTo>
                  <a:lnTo>
                    <a:pt x="489" y="294"/>
                  </a:lnTo>
                  <a:lnTo>
                    <a:pt x="367" y="440"/>
                  </a:lnTo>
                  <a:lnTo>
                    <a:pt x="294" y="587"/>
                  </a:lnTo>
                  <a:lnTo>
                    <a:pt x="196" y="733"/>
                  </a:lnTo>
                  <a:lnTo>
                    <a:pt x="74" y="1051"/>
                  </a:lnTo>
                  <a:lnTo>
                    <a:pt x="0" y="1393"/>
                  </a:lnTo>
                  <a:lnTo>
                    <a:pt x="0" y="1735"/>
                  </a:lnTo>
                  <a:lnTo>
                    <a:pt x="25" y="2052"/>
                  </a:lnTo>
                  <a:lnTo>
                    <a:pt x="123" y="2394"/>
                  </a:lnTo>
                  <a:lnTo>
                    <a:pt x="269" y="2711"/>
                  </a:lnTo>
                  <a:lnTo>
                    <a:pt x="4348" y="6790"/>
                  </a:lnTo>
                  <a:lnTo>
                    <a:pt x="4665" y="6937"/>
                  </a:lnTo>
                  <a:lnTo>
                    <a:pt x="5007" y="7034"/>
                  </a:lnTo>
                  <a:lnTo>
                    <a:pt x="5325" y="7059"/>
                  </a:lnTo>
                  <a:lnTo>
                    <a:pt x="5667" y="7059"/>
                  </a:lnTo>
                  <a:lnTo>
                    <a:pt x="6008" y="6986"/>
                  </a:lnTo>
                  <a:lnTo>
                    <a:pt x="6326" y="6863"/>
                  </a:lnTo>
                  <a:lnTo>
                    <a:pt x="6473" y="6766"/>
                  </a:lnTo>
                  <a:lnTo>
                    <a:pt x="6619" y="6692"/>
                  </a:lnTo>
                  <a:lnTo>
                    <a:pt x="6766" y="6570"/>
                  </a:lnTo>
                  <a:lnTo>
                    <a:pt x="6912" y="6448"/>
                  </a:lnTo>
                  <a:lnTo>
                    <a:pt x="6961" y="6375"/>
                  </a:lnTo>
                  <a:lnTo>
                    <a:pt x="7034" y="6277"/>
                  </a:lnTo>
                  <a:lnTo>
                    <a:pt x="7059" y="6155"/>
                  </a:lnTo>
                  <a:lnTo>
                    <a:pt x="7059" y="6057"/>
                  </a:lnTo>
                  <a:lnTo>
                    <a:pt x="7059" y="5960"/>
                  </a:lnTo>
                  <a:lnTo>
                    <a:pt x="7034" y="5862"/>
                  </a:lnTo>
                  <a:lnTo>
                    <a:pt x="6961" y="5764"/>
                  </a:lnTo>
                  <a:lnTo>
                    <a:pt x="6912" y="5667"/>
                  </a:lnTo>
                  <a:lnTo>
                    <a:pt x="1393" y="147"/>
                  </a:lnTo>
                  <a:lnTo>
                    <a:pt x="1295" y="98"/>
                  </a:lnTo>
                  <a:lnTo>
                    <a:pt x="1197" y="25"/>
                  </a:lnTo>
                  <a:lnTo>
                    <a:pt x="1099"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88" name="Shape 388"/>
            <p:cNvSpPr/>
            <p:nvPr/>
          </p:nvSpPr>
          <p:spPr>
            <a:xfrm>
              <a:off x="2663325" y="1702275"/>
              <a:ext cx="296750" cy="296775"/>
            </a:xfrm>
            <a:custGeom>
              <a:avLst/>
              <a:gdLst/>
              <a:ahLst/>
              <a:cxnLst/>
              <a:rect l="0" t="0" r="0" b="0"/>
              <a:pathLst>
                <a:path w="11870" h="11871" extrusionOk="0">
                  <a:moveTo>
                    <a:pt x="7718" y="1295"/>
                  </a:moveTo>
                  <a:lnTo>
                    <a:pt x="7815" y="1319"/>
                  </a:lnTo>
                  <a:lnTo>
                    <a:pt x="7889" y="1368"/>
                  </a:lnTo>
                  <a:lnTo>
                    <a:pt x="7938" y="1442"/>
                  </a:lnTo>
                  <a:lnTo>
                    <a:pt x="7938" y="1515"/>
                  </a:lnTo>
                  <a:lnTo>
                    <a:pt x="7938" y="1588"/>
                  </a:lnTo>
                  <a:lnTo>
                    <a:pt x="7889" y="1661"/>
                  </a:lnTo>
                  <a:lnTo>
                    <a:pt x="5862" y="3664"/>
                  </a:lnTo>
                  <a:lnTo>
                    <a:pt x="5788" y="3713"/>
                  </a:lnTo>
                  <a:lnTo>
                    <a:pt x="5715" y="3737"/>
                  </a:lnTo>
                  <a:lnTo>
                    <a:pt x="5642" y="3713"/>
                  </a:lnTo>
                  <a:lnTo>
                    <a:pt x="5569" y="3664"/>
                  </a:lnTo>
                  <a:lnTo>
                    <a:pt x="5520" y="3591"/>
                  </a:lnTo>
                  <a:lnTo>
                    <a:pt x="5495" y="3517"/>
                  </a:lnTo>
                  <a:lnTo>
                    <a:pt x="5520" y="3444"/>
                  </a:lnTo>
                  <a:lnTo>
                    <a:pt x="5569" y="3371"/>
                  </a:lnTo>
                  <a:lnTo>
                    <a:pt x="7571" y="1368"/>
                  </a:lnTo>
                  <a:lnTo>
                    <a:pt x="7644" y="1319"/>
                  </a:lnTo>
                  <a:lnTo>
                    <a:pt x="7718" y="1295"/>
                  </a:lnTo>
                  <a:close/>
                  <a:moveTo>
                    <a:pt x="7767" y="1"/>
                  </a:moveTo>
                  <a:lnTo>
                    <a:pt x="4885" y="2907"/>
                  </a:lnTo>
                  <a:lnTo>
                    <a:pt x="4640" y="2809"/>
                  </a:lnTo>
                  <a:lnTo>
                    <a:pt x="4396" y="2712"/>
                  </a:lnTo>
                  <a:lnTo>
                    <a:pt x="4103" y="2614"/>
                  </a:lnTo>
                  <a:lnTo>
                    <a:pt x="3810" y="2565"/>
                  </a:lnTo>
                  <a:lnTo>
                    <a:pt x="3493" y="2492"/>
                  </a:lnTo>
                  <a:lnTo>
                    <a:pt x="3175" y="2443"/>
                  </a:lnTo>
                  <a:lnTo>
                    <a:pt x="2858" y="2418"/>
                  </a:lnTo>
                  <a:lnTo>
                    <a:pt x="2247" y="2418"/>
                  </a:lnTo>
                  <a:lnTo>
                    <a:pt x="1954" y="2443"/>
                  </a:lnTo>
                  <a:lnTo>
                    <a:pt x="1636" y="2492"/>
                  </a:lnTo>
                  <a:lnTo>
                    <a:pt x="1319" y="2565"/>
                  </a:lnTo>
                  <a:lnTo>
                    <a:pt x="1001" y="2687"/>
                  </a:lnTo>
                  <a:lnTo>
                    <a:pt x="708" y="2809"/>
                  </a:lnTo>
                  <a:lnTo>
                    <a:pt x="415" y="3005"/>
                  </a:lnTo>
                  <a:lnTo>
                    <a:pt x="147" y="3224"/>
                  </a:lnTo>
                  <a:lnTo>
                    <a:pt x="73" y="3298"/>
                  </a:lnTo>
                  <a:lnTo>
                    <a:pt x="24" y="3395"/>
                  </a:lnTo>
                  <a:lnTo>
                    <a:pt x="0" y="3493"/>
                  </a:lnTo>
                  <a:lnTo>
                    <a:pt x="0" y="3615"/>
                  </a:lnTo>
                  <a:lnTo>
                    <a:pt x="0" y="3713"/>
                  </a:lnTo>
                  <a:lnTo>
                    <a:pt x="24" y="3811"/>
                  </a:lnTo>
                  <a:lnTo>
                    <a:pt x="73" y="3908"/>
                  </a:lnTo>
                  <a:lnTo>
                    <a:pt x="147" y="4006"/>
                  </a:lnTo>
                  <a:lnTo>
                    <a:pt x="7864" y="11724"/>
                  </a:lnTo>
                  <a:lnTo>
                    <a:pt x="7962" y="11797"/>
                  </a:lnTo>
                  <a:lnTo>
                    <a:pt x="8060" y="11846"/>
                  </a:lnTo>
                  <a:lnTo>
                    <a:pt x="8157" y="11870"/>
                  </a:lnTo>
                  <a:lnTo>
                    <a:pt x="8377" y="11870"/>
                  </a:lnTo>
                  <a:lnTo>
                    <a:pt x="8475" y="11846"/>
                  </a:lnTo>
                  <a:lnTo>
                    <a:pt x="8573" y="11797"/>
                  </a:lnTo>
                  <a:lnTo>
                    <a:pt x="8646" y="11724"/>
                  </a:lnTo>
                  <a:lnTo>
                    <a:pt x="8866" y="11455"/>
                  </a:lnTo>
                  <a:lnTo>
                    <a:pt x="9061" y="11162"/>
                  </a:lnTo>
                  <a:lnTo>
                    <a:pt x="9183" y="10869"/>
                  </a:lnTo>
                  <a:lnTo>
                    <a:pt x="9305" y="10551"/>
                  </a:lnTo>
                  <a:lnTo>
                    <a:pt x="9379" y="10234"/>
                  </a:lnTo>
                  <a:lnTo>
                    <a:pt x="9427" y="9916"/>
                  </a:lnTo>
                  <a:lnTo>
                    <a:pt x="9452" y="9623"/>
                  </a:lnTo>
                  <a:lnTo>
                    <a:pt x="9452" y="9330"/>
                  </a:lnTo>
                  <a:lnTo>
                    <a:pt x="9452" y="9013"/>
                  </a:lnTo>
                  <a:lnTo>
                    <a:pt x="9427" y="8695"/>
                  </a:lnTo>
                  <a:lnTo>
                    <a:pt x="9379" y="8378"/>
                  </a:lnTo>
                  <a:lnTo>
                    <a:pt x="9305" y="8060"/>
                  </a:lnTo>
                  <a:lnTo>
                    <a:pt x="9256" y="7767"/>
                  </a:lnTo>
                  <a:lnTo>
                    <a:pt x="9159" y="7474"/>
                  </a:lnTo>
                  <a:lnTo>
                    <a:pt x="9061" y="7230"/>
                  </a:lnTo>
                  <a:lnTo>
                    <a:pt x="8963" y="6986"/>
                  </a:lnTo>
                  <a:lnTo>
                    <a:pt x="11870" y="4104"/>
                  </a:lnTo>
                  <a:lnTo>
                    <a:pt x="776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389" name="Shape 389"/>
          <p:cNvSpPr/>
          <p:nvPr/>
        </p:nvSpPr>
        <p:spPr>
          <a:xfrm>
            <a:off x="5685817" y="2097875"/>
            <a:ext cx="323100" cy="323080"/>
          </a:xfrm>
          <a:custGeom>
            <a:avLst/>
            <a:gdLst/>
            <a:ahLst/>
            <a:cxnLst/>
            <a:rect l="0" t="0" r="0" b="0"/>
            <a:pathLst>
              <a:path w="16072" h="16071" extrusionOk="0">
                <a:moveTo>
                  <a:pt x="8036" y="0"/>
                </a:moveTo>
                <a:lnTo>
                  <a:pt x="7938" y="24"/>
                </a:lnTo>
                <a:lnTo>
                  <a:pt x="7792" y="98"/>
                </a:lnTo>
                <a:lnTo>
                  <a:pt x="7328" y="366"/>
                </a:lnTo>
                <a:lnTo>
                  <a:pt x="7059" y="537"/>
                </a:lnTo>
                <a:lnTo>
                  <a:pt x="6766" y="757"/>
                </a:lnTo>
                <a:lnTo>
                  <a:pt x="6448" y="977"/>
                </a:lnTo>
                <a:lnTo>
                  <a:pt x="6155" y="1246"/>
                </a:lnTo>
                <a:lnTo>
                  <a:pt x="5887" y="1514"/>
                </a:lnTo>
                <a:lnTo>
                  <a:pt x="5643" y="1807"/>
                </a:lnTo>
                <a:lnTo>
                  <a:pt x="5447" y="2100"/>
                </a:lnTo>
                <a:lnTo>
                  <a:pt x="5374" y="2247"/>
                </a:lnTo>
                <a:lnTo>
                  <a:pt x="5325" y="2418"/>
                </a:lnTo>
                <a:lnTo>
                  <a:pt x="5276" y="2564"/>
                </a:lnTo>
                <a:lnTo>
                  <a:pt x="5252" y="2711"/>
                </a:lnTo>
                <a:lnTo>
                  <a:pt x="5252" y="2858"/>
                </a:lnTo>
                <a:lnTo>
                  <a:pt x="5276" y="3029"/>
                </a:lnTo>
                <a:lnTo>
                  <a:pt x="5325" y="3175"/>
                </a:lnTo>
                <a:lnTo>
                  <a:pt x="5398" y="3322"/>
                </a:lnTo>
                <a:lnTo>
                  <a:pt x="5496" y="3468"/>
                </a:lnTo>
                <a:lnTo>
                  <a:pt x="5618" y="3615"/>
                </a:lnTo>
                <a:lnTo>
                  <a:pt x="5814" y="3761"/>
                </a:lnTo>
                <a:lnTo>
                  <a:pt x="6009" y="3859"/>
                </a:lnTo>
                <a:lnTo>
                  <a:pt x="6204" y="3957"/>
                </a:lnTo>
                <a:lnTo>
                  <a:pt x="6424" y="4005"/>
                </a:lnTo>
                <a:lnTo>
                  <a:pt x="6644" y="4054"/>
                </a:lnTo>
                <a:lnTo>
                  <a:pt x="6864" y="4152"/>
                </a:lnTo>
                <a:lnTo>
                  <a:pt x="7059" y="4250"/>
                </a:lnTo>
                <a:lnTo>
                  <a:pt x="7254" y="4421"/>
                </a:lnTo>
                <a:lnTo>
                  <a:pt x="7425" y="4616"/>
                </a:lnTo>
                <a:lnTo>
                  <a:pt x="7523" y="4836"/>
                </a:lnTo>
                <a:lnTo>
                  <a:pt x="7596" y="5080"/>
                </a:lnTo>
                <a:lnTo>
                  <a:pt x="7621" y="5373"/>
                </a:lnTo>
                <a:lnTo>
                  <a:pt x="7596" y="5569"/>
                </a:lnTo>
                <a:lnTo>
                  <a:pt x="7572" y="5788"/>
                </a:lnTo>
                <a:lnTo>
                  <a:pt x="7499" y="5984"/>
                </a:lnTo>
                <a:lnTo>
                  <a:pt x="7425" y="6179"/>
                </a:lnTo>
                <a:lnTo>
                  <a:pt x="7328" y="6374"/>
                </a:lnTo>
                <a:lnTo>
                  <a:pt x="7206" y="6570"/>
                </a:lnTo>
                <a:lnTo>
                  <a:pt x="7059" y="6741"/>
                </a:lnTo>
                <a:lnTo>
                  <a:pt x="6913" y="6912"/>
                </a:lnTo>
                <a:lnTo>
                  <a:pt x="6742" y="7058"/>
                </a:lnTo>
                <a:lnTo>
                  <a:pt x="6571" y="7205"/>
                </a:lnTo>
                <a:lnTo>
                  <a:pt x="6400" y="7303"/>
                </a:lnTo>
                <a:lnTo>
                  <a:pt x="6204" y="7425"/>
                </a:lnTo>
                <a:lnTo>
                  <a:pt x="6009" y="7498"/>
                </a:lnTo>
                <a:lnTo>
                  <a:pt x="5789" y="7571"/>
                </a:lnTo>
                <a:lnTo>
                  <a:pt x="5569" y="7596"/>
                </a:lnTo>
                <a:lnTo>
                  <a:pt x="5374" y="7620"/>
                </a:lnTo>
                <a:lnTo>
                  <a:pt x="5105" y="7596"/>
                </a:lnTo>
                <a:lnTo>
                  <a:pt x="4861" y="7522"/>
                </a:lnTo>
                <a:lnTo>
                  <a:pt x="4617" y="7425"/>
                </a:lnTo>
                <a:lnTo>
                  <a:pt x="4421" y="7254"/>
                </a:lnTo>
                <a:lnTo>
                  <a:pt x="4250" y="7058"/>
                </a:lnTo>
                <a:lnTo>
                  <a:pt x="4128" y="6839"/>
                </a:lnTo>
                <a:lnTo>
                  <a:pt x="4055" y="6619"/>
                </a:lnTo>
                <a:lnTo>
                  <a:pt x="3982" y="6399"/>
                </a:lnTo>
                <a:lnTo>
                  <a:pt x="3933" y="6204"/>
                </a:lnTo>
                <a:lnTo>
                  <a:pt x="3860" y="6008"/>
                </a:lnTo>
                <a:lnTo>
                  <a:pt x="3762" y="5813"/>
                </a:lnTo>
                <a:lnTo>
                  <a:pt x="3615" y="5617"/>
                </a:lnTo>
                <a:lnTo>
                  <a:pt x="3469" y="5495"/>
                </a:lnTo>
                <a:lnTo>
                  <a:pt x="3322" y="5398"/>
                </a:lnTo>
                <a:lnTo>
                  <a:pt x="3176" y="5324"/>
                </a:lnTo>
                <a:lnTo>
                  <a:pt x="3029" y="5275"/>
                </a:lnTo>
                <a:lnTo>
                  <a:pt x="2858" y="5251"/>
                </a:lnTo>
                <a:lnTo>
                  <a:pt x="2712" y="5251"/>
                </a:lnTo>
                <a:lnTo>
                  <a:pt x="2565" y="5275"/>
                </a:lnTo>
                <a:lnTo>
                  <a:pt x="2419" y="5324"/>
                </a:lnTo>
                <a:lnTo>
                  <a:pt x="2248" y="5373"/>
                </a:lnTo>
                <a:lnTo>
                  <a:pt x="2101" y="5446"/>
                </a:lnTo>
                <a:lnTo>
                  <a:pt x="1808" y="5642"/>
                </a:lnTo>
                <a:lnTo>
                  <a:pt x="1515" y="5886"/>
                </a:lnTo>
                <a:lnTo>
                  <a:pt x="1246" y="6155"/>
                </a:lnTo>
                <a:lnTo>
                  <a:pt x="978" y="6448"/>
                </a:lnTo>
                <a:lnTo>
                  <a:pt x="758" y="6765"/>
                </a:lnTo>
                <a:lnTo>
                  <a:pt x="538" y="7058"/>
                </a:lnTo>
                <a:lnTo>
                  <a:pt x="367" y="7327"/>
                </a:lnTo>
                <a:lnTo>
                  <a:pt x="99" y="7791"/>
                </a:lnTo>
                <a:lnTo>
                  <a:pt x="25" y="7938"/>
                </a:lnTo>
                <a:lnTo>
                  <a:pt x="1" y="8035"/>
                </a:lnTo>
                <a:lnTo>
                  <a:pt x="25" y="8231"/>
                </a:lnTo>
                <a:lnTo>
                  <a:pt x="74" y="8402"/>
                </a:lnTo>
                <a:lnTo>
                  <a:pt x="172" y="8597"/>
                </a:lnTo>
                <a:lnTo>
                  <a:pt x="294" y="8744"/>
                </a:lnTo>
                <a:lnTo>
                  <a:pt x="587" y="9012"/>
                </a:lnTo>
                <a:lnTo>
                  <a:pt x="880" y="9256"/>
                </a:lnTo>
                <a:lnTo>
                  <a:pt x="1417" y="9696"/>
                </a:lnTo>
                <a:lnTo>
                  <a:pt x="1906" y="10062"/>
                </a:lnTo>
                <a:lnTo>
                  <a:pt x="2101" y="10233"/>
                </a:lnTo>
                <a:lnTo>
                  <a:pt x="2297" y="10404"/>
                </a:lnTo>
                <a:lnTo>
                  <a:pt x="2419" y="10575"/>
                </a:lnTo>
                <a:lnTo>
                  <a:pt x="2541" y="10746"/>
                </a:lnTo>
                <a:lnTo>
                  <a:pt x="2590" y="10917"/>
                </a:lnTo>
                <a:lnTo>
                  <a:pt x="2590" y="11113"/>
                </a:lnTo>
                <a:lnTo>
                  <a:pt x="2541" y="11308"/>
                </a:lnTo>
                <a:lnTo>
                  <a:pt x="2443" y="11528"/>
                </a:lnTo>
                <a:lnTo>
                  <a:pt x="2272" y="11772"/>
                </a:lnTo>
                <a:lnTo>
                  <a:pt x="2004" y="12041"/>
                </a:lnTo>
                <a:lnTo>
                  <a:pt x="1833" y="12212"/>
                </a:lnTo>
                <a:lnTo>
                  <a:pt x="1637" y="12309"/>
                </a:lnTo>
                <a:lnTo>
                  <a:pt x="1417" y="12383"/>
                </a:lnTo>
                <a:lnTo>
                  <a:pt x="1222" y="12431"/>
                </a:lnTo>
                <a:lnTo>
                  <a:pt x="1002" y="12480"/>
                </a:lnTo>
                <a:lnTo>
                  <a:pt x="782" y="12578"/>
                </a:lnTo>
                <a:lnTo>
                  <a:pt x="587" y="12700"/>
                </a:lnTo>
                <a:lnTo>
                  <a:pt x="367" y="12871"/>
                </a:lnTo>
                <a:lnTo>
                  <a:pt x="196" y="13066"/>
                </a:lnTo>
                <a:lnTo>
                  <a:pt x="99" y="13286"/>
                </a:lnTo>
                <a:lnTo>
                  <a:pt x="25" y="13530"/>
                </a:lnTo>
                <a:lnTo>
                  <a:pt x="1" y="13799"/>
                </a:lnTo>
                <a:lnTo>
                  <a:pt x="25" y="14019"/>
                </a:lnTo>
                <a:lnTo>
                  <a:pt x="50" y="14239"/>
                </a:lnTo>
                <a:lnTo>
                  <a:pt x="123" y="14434"/>
                </a:lnTo>
                <a:lnTo>
                  <a:pt x="221" y="14654"/>
                </a:lnTo>
                <a:lnTo>
                  <a:pt x="318" y="14825"/>
                </a:lnTo>
                <a:lnTo>
                  <a:pt x="440" y="15020"/>
                </a:lnTo>
                <a:lnTo>
                  <a:pt x="563" y="15191"/>
                </a:lnTo>
                <a:lnTo>
                  <a:pt x="709" y="15362"/>
                </a:lnTo>
                <a:lnTo>
                  <a:pt x="880" y="15509"/>
                </a:lnTo>
                <a:lnTo>
                  <a:pt x="1051" y="15631"/>
                </a:lnTo>
                <a:lnTo>
                  <a:pt x="1246" y="15753"/>
                </a:lnTo>
                <a:lnTo>
                  <a:pt x="1442" y="15875"/>
                </a:lnTo>
                <a:lnTo>
                  <a:pt x="1637" y="15948"/>
                </a:lnTo>
                <a:lnTo>
                  <a:pt x="1857" y="16022"/>
                </a:lnTo>
                <a:lnTo>
                  <a:pt x="2052" y="16046"/>
                </a:lnTo>
                <a:lnTo>
                  <a:pt x="2272" y="16070"/>
                </a:lnTo>
                <a:lnTo>
                  <a:pt x="2541" y="16046"/>
                </a:lnTo>
                <a:lnTo>
                  <a:pt x="2785" y="15973"/>
                </a:lnTo>
                <a:lnTo>
                  <a:pt x="3005" y="15875"/>
                </a:lnTo>
                <a:lnTo>
                  <a:pt x="3200" y="15704"/>
                </a:lnTo>
                <a:lnTo>
                  <a:pt x="3371" y="15509"/>
                </a:lnTo>
                <a:lnTo>
                  <a:pt x="3493" y="15289"/>
                </a:lnTo>
                <a:lnTo>
                  <a:pt x="3567" y="15094"/>
                </a:lnTo>
                <a:lnTo>
                  <a:pt x="3615" y="14874"/>
                </a:lnTo>
                <a:lnTo>
                  <a:pt x="3689" y="14654"/>
                </a:lnTo>
                <a:lnTo>
                  <a:pt x="3762" y="14459"/>
                </a:lnTo>
                <a:lnTo>
                  <a:pt x="3860" y="14239"/>
                </a:lnTo>
                <a:lnTo>
                  <a:pt x="4031" y="14068"/>
                </a:lnTo>
                <a:lnTo>
                  <a:pt x="4299" y="13824"/>
                </a:lnTo>
                <a:lnTo>
                  <a:pt x="4544" y="13628"/>
                </a:lnTo>
                <a:lnTo>
                  <a:pt x="4763" y="13530"/>
                </a:lnTo>
                <a:lnTo>
                  <a:pt x="4959" y="13482"/>
                </a:lnTo>
                <a:lnTo>
                  <a:pt x="5154" y="13482"/>
                </a:lnTo>
                <a:lnTo>
                  <a:pt x="5325" y="13530"/>
                </a:lnTo>
                <a:lnTo>
                  <a:pt x="5496" y="13653"/>
                </a:lnTo>
                <a:lnTo>
                  <a:pt x="5667" y="13775"/>
                </a:lnTo>
                <a:lnTo>
                  <a:pt x="5838" y="13970"/>
                </a:lnTo>
                <a:lnTo>
                  <a:pt x="6009" y="14165"/>
                </a:lnTo>
                <a:lnTo>
                  <a:pt x="6375" y="14654"/>
                </a:lnTo>
                <a:lnTo>
                  <a:pt x="6815" y="15191"/>
                </a:lnTo>
                <a:lnTo>
                  <a:pt x="7059" y="15484"/>
                </a:lnTo>
                <a:lnTo>
                  <a:pt x="7328" y="15777"/>
                </a:lnTo>
                <a:lnTo>
                  <a:pt x="7474" y="15899"/>
                </a:lnTo>
                <a:lnTo>
                  <a:pt x="7670" y="15997"/>
                </a:lnTo>
                <a:lnTo>
                  <a:pt x="7841" y="16046"/>
                </a:lnTo>
                <a:lnTo>
                  <a:pt x="8036" y="16070"/>
                </a:lnTo>
                <a:lnTo>
                  <a:pt x="8134" y="16046"/>
                </a:lnTo>
                <a:lnTo>
                  <a:pt x="8280" y="15973"/>
                </a:lnTo>
                <a:lnTo>
                  <a:pt x="8744" y="15704"/>
                </a:lnTo>
                <a:lnTo>
                  <a:pt x="9013" y="15533"/>
                </a:lnTo>
                <a:lnTo>
                  <a:pt x="9306" y="15313"/>
                </a:lnTo>
                <a:lnTo>
                  <a:pt x="9623" y="15094"/>
                </a:lnTo>
                <a:lnTo>
                  <a:pt x="9917" y="14825"/>
                </a:lnTo>
                <a:lnTo>
                  <a:pt x="10185" y="14556"/>
                </a:lnTo>
                <a:lnTo>
                  <a:pt x="10429" y="14263"/>
                </a:lnTo>
                <a:lnTo>
                  <a:pt x="10625" y="13970"/>
                </a:lnTo>
                <a:lnTo>
                  <a:pt x="10698" y="13824"/>
                </a:lnTo>
                <a:lnTo>
                  <a:pt x="10747" y="13653"/>
                </a:lnTo>
                <a:lnTo>
                  <a:pt x="10796" y="13506"/>
                </a:lnTo>
                <a:lnTo>
                  <a:pt x="10820" y="13359"/>
                </a:lnTo>
                <a:lnTo>
                  <a:pt x="10820" y="13213"/>
                </a:lnTo>
                <a:lnTo>
                  <a:pt x="10796" y="13042"/>
                </a:lnTo>
                <a:lnTo>
                  <a:pt x="10747" y="12895"/>
                </a:lnTo>
                <a:lnTo>
                  <a:pt x="10674" y="12749"/>
                </a:lnTo>
                <a:lnTo>
                  <a:pt x="10576" y="12602"/>
                </a:lnTo>
                <a:lnTo>
                  <a:pt x="10454" y="12456"/>
                </a:lnTo>
                <a:lnTo>
                  <a:pt x="10258" y="12309"/>
                </a:lnTo>
                <a:lnTo>
                  <a:pt x="10063" y="12212"/>
                </a:lnTo>
                <a:lnTo>
                  <a:pt x="9868" y="12138"/>
                </a:lnTo>
                <a:lnTo>
                  <a:pt x="9648" y="12065"/>
                </a:lnTo>
                <a:lnTo>
                  <a:pt x="9428" y="12016"/>
                </a:lnTo>
                <a:lnTo>
                  <a:pt x="9208" y="11919"/>
                </a:lnTo>
                <a:lnTo>
                  <a:pt x="9013" y="11821"/>
                </a:lnTo>
                <a:lnTo>
                  <a:pt x="8818" y="11650"/>
                </a:lnTo>
                <a:lnTo>
                  <a:pt x="8647" y="11454"/>
                </a:lnTo>
                <a:lnTo>
                  <a:pt x="8549" y="11235"/>
                </a:lnTo>
                <a:lnTo>
                  <a:pt x="8476" y="10990"/>
                </a:lnTo>
                <a:lnTo>
                  <a:pt x="8451" y="10697"/>
                </a:lnTo>
                <a:lnTo>
                  <a:pt x="8476" y="10502"/>
                </a:lnTo>
                <a:lnTo>
                  <a:pt x="8500" y="10282"/>
                </a:lnTo>
                <a:lnTo>
                  <a:pt x="8573" y="10087"/>
                </a:lnTo>
                <a:lnTo>
                  <a:pt x="8647" y="9891"/>
                </a:lnTo>
                <a:lnTo>
                  <a:pt x="8744" y="9696"/>
                </a:lnTo>
                <a:lnTo>
                  <a:pt x="8866" y="9501"/>
                </a:lnTo>
                <a:lnTo>
                  <a:pt x="9013" y="9330"/>
                </a:lnTo>
                <a:lnTo>
                  <a:pt x="9159" y="9159"/>
                </a:lnTo>
                <a:lnTo>
                  <a:pt x="9330" y="9012"/>
                </a:lnTo>
                <a:lnTo>
                  <a:pt x="9501" y="8890"/>
                </a:lnTo>
                <a:lnTo>
                  <a:pt x="9672" y="8768"/>
                </a:lnTo>
                <a:lnTo>
                  <a:pt x="9868" y="8646"/>
                </a:lnTo>
                <a:lnTo>
                  <a:pt x="10063" y="8573"/>
                </a:lnTo>
                <a:lnTo>
                  <a:pt x="10283" y="8499"/>
                </a:lnTo>
                <a:lnTo>
                  <a:pt x="10503" y="8475"/>
                </a:lnTo>
                <a:lnTo>
                  <a:pt x="10698" y="8450"/>
                </a:lnTo>
                <a:lnTo>
                  <a:pt x="10967" y="8475"/>
                </a:lnTo>
                <a:lnTo>
                  <a:pt x="11211" y="8548"/>
                </a:lnTo>
                <a:lnTo>
                  <a:pt x="11455" y="8646"/>
                </a:lnTo>
                <a:lnTo>
                  <a:pt x="11651" y="8817"/>
                </a:lnTo>
                <a:lnTo>
                  <a:pt x="11822" y="9012"/>
                </a:lnTo>
                <a:lnTo>
                  <a:pt x="11944" y="9232"/>
                </a:lnTo>
                <a:lnTo>
                  <a:pt x="12017" y="9452"/>
                </a:lnTo>
                <a:lnTo>
                  <a:pt x="12090" y="9672"/>
                </a:lnTo>
                <a:lnTo>
                  <a:pt x="12139" y="9867"/>
                </a:lnTo>
                <a:lnTo>
                  <a:pt x="12212" y="10062"/>
                </a:lnTo>
                <a:lnTo>
                  <a:pt x="12310" y="10258"/>
                </a:lnTo>
                <a:lnTo>
                  <a:pt x="12457" y="10453"/>
                </a:lnTo>
                <a:lnTo>
                  <a:pt x="12603" y="10575"/>
                </a:lnTo>
                <a:lnTo>
                  <a:pt x="12750" y="10673"/>
                </a:lnTo>
                <a:lnTo>
                  <a:pt x="12896" y="10746"/>
                </a:lnTo>
                <a:lnTo>
                  <a:pt x="13043" y="10795"/>
                </a:lnTo>
                <a:lnTo>
                  <a:pt x="13214" y="10819"/>
                </a:lnTo>
                <a:lnTo>
                  <a:pt x="13360" y="10819"/>
                </a:lnTo>
                <a:lnTo>
                  <a:pt x="13507" y="10795"/>
                </a:lnTo>
                <a:lnTo>
                  <a:pt x="13653" y="10746"/>
                </a:lnTo>
                <a:lnTo>
                  <a:pt x="13824" y="10697"/>
                </a:lnTo>
                <a:lnTo>
                  <a:pt x="13971" y="10624"/>
                </a:lnTo>
                <a:lnTo>
                  <a:pt x="14264" y="10429"/>
                </a:lnTo>
                <a:lnTo>
                  <a:pt x="14557" y="10184"/>
                </a:lnTo>
                <a:lnTo>
                  <a:pt x="14826" y="9916"/>
                </a:lnTo>
                <a:lnTo>
                  <a:pt x="15094" y="9623"/>
                </a:lnTo>
                <a:lnTo>
                  <a:pt x="15314" y="9305"/>
                </a:lnTo>
                <a:lnTo>
                  <a:pt x="15534" y="9012"/>
                </a:lnTo>
                <a:lnTo>
                  <a:pt x="15705" y="8744"/>
                </a:lnTo>
                <a:lnTo>
                  <a:pt x="15973" y="8279"/>
                </a:lnTo>
                <a:lnTo>
                  <a:pt x="16047" y="8133"/>
                </a:lnTo>
                <a:lnTo>
                  <a:pt x="16071" y="8035"/>
                </a:lnTo>
                <a:lnTo>
                  <a:pt x="16047" y="7840"/>
                </a:lnTo>
                <a:lnTo>
                  <a:pt x="15998" y="7669"/>
                </a:lnTo>
                <a:lnTo>
                  <a:pt x="15900" y="7474"/>
                </a:lnTo>
                <a:lnTo>
                  <a:pt x="15778" y="7327"/>
                </a:lnTo>
                <a:lnTo>
                  <a:pt x="15485" y="7058"/>
                </a:lnTo>
                <a:lnTo>
                  <a:pt x="15192" y="6814"/>
                </a:lnTo>
                <a:lnTo>
                  <a:pt x="14655" y="6374"/>
                </a:lnTo>
                <a:lnTo>
                  <a:pt x="14166" y="6008"/>
                </a:lnTo>
                <a:lnTo>
                  <a:pt x="13971" y="5837"/>
                </a:lnTo>
                <a:lnTo>
                  <a:pt x="13775" y="5666"/>
                </a:lnTo>
                <a:lnTo>
                  <a:pt x="13653" y="5495"/>
                </a:lnTo>
                <a:lnTo>
                  <a:pt x="13531" y="5324"/>
                </a:lnTo>
                <a:lnTo>
                  <a:pt x="13482" y="5153"/>
                </a:lnTo>
                <a:lnTo>
                  <a:pt x="13482" y="4958"/>
                </a:lnTo>
                <a:lnTo>
                  <a:pt x="13531" y="4763"/>
                </a:lnTo>
                <a:lnTo>
                  <a:pt x="13629" y="4543"/>
                </a:lnTo>
                <a:lnTo>
                  <a:pt x="13800" y="4299"/>
                </a:lnTo>
                <a:lnTo>
                  <a:pt x="14068" y="4030"/>
                </a:lnTo>
                <a:lnTo>
                  <a:pt x="14239" y="3859"/>
                </a:lnTo>
                <a:lnTo>
                  <a:pt x="14435" y="3761"/>
                </a:lnTo>
                <a:lnTo>
                  <a:pt x="14655" y="3688"/>
                </a:lnTo>
                <a:lnTo>
                  <a:pt x="14850" y="3639"/>
                </a:lnTo>
                <a:lnTo>
                  <a:pt x="15070" y="3590"/>
                </a:lnTo>
                <a:lnTo>
                  <a:pt x="15290" y="3493"/>
                </a:lnTo>
                <a:lnTo>
                  <a:pt x="15485" y="3370"/>
                </a:lnTo>
                <a:lnTo>
                  <a:pt x="15705" y="3199"/>
                </a:lnTo>
                <a:lnTo>
                  <a:pt x="15876" y="3004"/>
                </a:lnTo>
                <a:lnTo>
                  <a:pt x="15973" y="2784"/>
                </a:lnTo>
                <a:lnTo>
                  <a:pt x="16047" y="2540"/>
                </a:lnTo>
                <a:lnTo>
                  <a:pt x="16071" y="2271"/>
                </a:lnTo>
                <a:lnTo>
                  <a:pt x="16047" y="2052"/>
                </a:lnTo>
                <a:lnTo>
                  <a:pt x="16022" y="1832"/>
                </a:lnTo>
                <a:lnTo>
                  <a:pt x="15949" y="1636"/>
                </a:lnTo>
                <a:lnTo>
                  <a:pt x="15851" y="1417"/>
                </a:lnTo>
                <a:lnTo>
                  <a:pt x="15754" y="1246"/>
                </a:lnTo>
                <a:lnTo>
                  <a:pt x="15632" y="1050"/>
                </a:lnTo>
                <a:lnTo>
                  <a:pt x="15509" y="879"/>
                </a:lnTo>
                <a:lnTo>
                  <a:pt x="15363" y="708"/>
                </a:lnTo>
                <a:lnTo>
                  <a:pt x="15192" y="562"/>
                </a:lnTo>
                <a:lnTo>
                  <a:pt x="15021" y="440"/>
                </a:lnTo>
                <a:lnTo>
                  <a:pt x="14826" y="318"/>
                </a:lnTo>
                <a:lnTo>
                  <a:pt x="14630" y="195"/>
                </a:lnTo>
                <a:lnTo>
                  <a:pt x="14435" y="122"/>
                </a:lnTo>
                <a:lnTo>
                  <a:pt x="14215" y="49"/>
                </a:lnTo>
                <a:lnTo>
                  <a:pt x="14020" y="24"/>
                </a:lnTo>
                <a:lnTo>
                  <a:pt x="13800" y="0"/>
                </a:lnTo>
                <a:lnTo>
                  <a:pt x="13531" y="24"/>
                </a:lnTo>
                <a:lnTo>
                  <a:pt x="13287" y="98"/>
                </a:lnTo>
                <a:lnTo>
                  <a:pt x="13067" y="195"/>
                </a:lnTo>
                <a:lnTo>
                  <a:pt x="12872" y="366"/>
                </a:lnTo>
                <a:lnTo>
                  <a:pt x="12701" y="562"/>
                </a:lnTo>
                <a:lnTo>
                  <a:pt x="12579" y="782"/>
                </a:lnTo>
                <a:lnTo>
                  <a:pt x="12505" y="977"/>
                </a:lnTo>
                <a:lnTo>
                  <a:pt x="12457" y="1197"/>
                </a:lnTo>
                <a:lnTo>
                  <a:pt x="12383" y="1417"/>
                </a:lnTo>
                <a:lnTo>
                  <a:pt x="12310" y="1612"/>
                </a:lnTo>
                <a:lnTo>
                  <a:pt x="12212" y="1832"/>
                </a:lnTo>
                <a:lnTo>
                  <a:pt x="12041" y="2003"/>
                </a:lnTo>
                <a:lnTo>
                  <a:pt x="11773" y="2271"/>
                </a:lnTo>
                <a:lnTo>
                  <a:pt x="11528" y="2442"/>
                </a:lnTo>
                <a:lnTo>
                  <a:pt x="11309" y="2540"/>
                </a:lnTo>
                <a:lnTo>
                  <a:pt x="11113" y="2589"/>
                </a:lnTo>
                <a:lnTo>
                  <a:pt x="10918" y="2589"/>
                </a:lnTo>
                <a:lnTo>
                  <a:pt x="10747" y="2540"/>
                </a:lnTo>
                <a:lnTo>
                  <a:pt x="10576" y="2418"/>
                </a:lnTo>
                <a:lnTo>
                  <a:pt x="10405" y="2296"/>
                </a:lnTo>
                <a:lnTo>
                  <a:pt x="10234" y="2100"/>
                </a:lnTo>
                <a:lnTo>
                  <a:pt x="10063" y="1905"/>
                </a:lnTo>
                <a:lnTo>
                  <a:pt x="9697" y="1417"/>
                </a:lnTo>
                <a:lnTo>
                  <a:pt x="9257" y="879"/>
                </a:lnTo>
                <a:lnTo>
                  <a:pt x="9013" y="586"/>
                </a:lnTo>
                <a:lnTo>
                  <a:pt x="8744" y="293"/>
                </a:lnTo>
                <a:lnTo>
                  <a:pt x="8598" y="171"/>
                </a:lnTo>
                <a:lnTo>
                  <a:pt x="8402" y="73"/>
                </a:lnTo>
                <a:lnTo>
                  <a:pt x="8231" y="24"/>
                </a:lnTo>
                <a:lnTo>
                  <a:pt x="803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390" name="Shape 390"/>
          <p:cNvGrpSpPr/>
          <p:nvPr/>
        </p:nvGrpSpPr>
        <p:grpSpPr>
          <a:xfrm>
            <a:off x="6245645" y="2055678"/>
            <a:ext cx="287719" cy="407535"/>
            <a:chOff x="3984000" y="1594200"/>
            <a:chExt cx="357800" cy="506800"/>
          </a:xfrm>
        </p:grpSpPr>
        <p:sp>
          <p:nvSpPr>
            <p:cNvPr id="391" name="Shape 391"/>
            <p:cNvSpPr/>
            <p:nvPr/>
          </p:nvSpPr>
          <p:spPr>
            <a:xfrm>
              <a:off x="3984000" y="1597875"/>
              <a:ext cx="44575" cy="503125"/>
            </a:xfrm>
            <a:custGeom>
              <a:avLst/>
              <a:gdLst/>
              <a:ahLst/>
              <a:cxnLst/>
              <a:rect l="0" t="0" r="0" b="0"/>
              <a:pathLst>
                <a:path w="1783" h="20125" extrusionOk="0">
                  <a:moveTo>
                    <a:pt x="391" y="0"/>
                  </a:moveTo>
                  <a:lnTo>
                    <a:pt x="293" y="25"/>
                  </a:lnTo>
                  <a:lnTo>
                    <a:pt x="220" y="73"/>
                  </a:lnTo>
                  <a:lnTo>
                    <a:pt x="147" y="147"/>
                  </a:lnTo>
                  <a:lnTo>
                    <a:pt x="98" y="220"/>
                  </a:lnTo>
                  <a:lnTo>
                    <a:pt x="49" y="293"/>
                  </a:lnTo>
                  <a:lnTo>
                    <a:pt x="24" y="391"/>
                  </a:lnTo>
                  <a:lnTo>
                    <a:pt x="0" y="489"/>
                  </a:lnTo>
                  <a:lnTo>
                    <a:pt x="0" y="20125"/>
                  </a:lnTo>
                  <a:lnTo>
                    <a:pt x="1783" y="20125"/>
                  </a:lnTo>
                  <a:lnTo>
                    <a:pt x="1783" y="489"/>
                  </a:lnTo>
                  <a:lnTo>
                    <a:pt x="1783" y="391"/>
                  </a:lnTo>
                  <a:lnTo>
                    <a:pt x="1734" y="293"/>
                  </a:lnTo>
                  <a:lnTo>
                    <a:pt x="1710" y="220"/>
                  </a:lnTo>
                  <a:lnTo>
                    <a:pt x="1636" y="147"/>
                  </a:lnTo>
                  <a:lnTo>
                    <a:pt x="1563" y="73"/>
                  </a:lnTo>
                  <a:lnTo>
                    <a:pt x="1490" y="25"/>
                  </a:lnTo>
                  <a:lnTo>
                    <a:pt x="139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92" name="Shape 392"/>
            <p:cNvSpPr/>
            <p:nvPr/>
          </p:nvSpPr>
          <p:spPr>
            <a:xfrm>
              <a:off x="4041375" y="1594200"/>
              <a:ext cx="300425" cy="229600"/>
            </a:xfrm>
            <a:custGeom>
              <a:avLst/>
              <a:gdLst/>
              <a:ahLst/>
              <a:cxnLst/>
              <a:rect l="0" t="0" r="0" b="0"/>
              <a:pathLst>
                <a:path w="12017" h="9184" extrusionOk="0">
                  <a:moveTo>
                    <a:pt x="2541" y="1"/>
                  </a:moveTo>
                  <a:lnTo>
                    <a:pt x="2174" y="25"/>
                  </a:lnTo>
                  <a:lnTo>
                    <a:pt x="1808" y="74"/>
                  </a:lnTo>
                  <a:lnTo>
                    <a:pt x="1442" y="123"/>
                  </a:lnTo>
                  <a:lnTo>
                    <a:pt x="1100" y="245"/>
                  </a:lnTo>
                  <a:lnTo>
                    <a:pt x="734" y="367"/>
                  </a:lnTo>
                  <a:lnTo>
                    <a:pt x="367" y="538"/>
                  </a:lnTo>
                  <a:lnTo>
                    <a:pt x="1" y="758"/>
                  </a:lnTo>
                  <a:lnTo>
                    <a:pt x="1" y="8427"/>
                  </a:lnTo>
                  <a:lnTo>
                    <a:pt x="367" y="8207"/>
                  </a:lnTo>
                  <a:lnTo>
                    <a:pt x="734" y="8036"/>
                  </a:lnTo>
                  <a:lnTo>
                    <a:pt x="1100" y="7889"/>
                  </a:lnTo>
                  <a:lnTo>
                    <a:pt x="1442" y="7792"/>
                  </a:lnTo>
                  <a:lnTo>
                    <a:pt x="1808" y="7718"/>
                  </a:lnTo>
                  <a:lnTo>
                    <a:pt x="2174" y="7694"/>
                  </a:lnTo>
                  <a:lnTo>
                    <a:pt x="2541" y="7670"/>
                  </a:lnTo>
                  <a:lnTo>
                    <a:pt x="2883" y="7694"/>
                  </a:lnTo>
                  <a:lnTo>
                    <a:pt x="3249" y="7718"/>
                  </a:lnTo>
                  <a:lnTo>
                    <a:pt x="3615" y="7767"/>
                  </a:lnTo>
                  <a:lnTo>
                    <a:pt x="3982" y="7840"/>
                  </a:lnTo>
                  <a:lnTo>
                    <a:pt x="4324" y="7914"/>
                  </a:lnTo>
                  <a:lnTo>
                    <a:pt x="5056" y="8134"/>
                  </a:lnTo>
                  <a:lnTo>
                    <a:pt x="5765" y="8353"/>
                  </a:lnTo>
                  <a:lnTo>
                    <a:pt x="6497" y="8573"/>
                  </a:lnTo>
                  <a:lnTo>
                    <a:pt x="7206" y="8793"/>
                  </a:lnTo>
                  <a:lnTo>
                    <a:pt x="7938" y="8988"/>
                  </a:lnTo>
                  <a:lnTo>
                    <a:pt x="8305" y="9062"/>
                  </a:lnTo>
                  <a:lnTo>
                    <a:pt x="8647" y="9110"/>
                  </a:lnTo>
                  <a:lnTo>
                    <a:pt x="9013" y="9159"/>
                  </a:lnTo>
                  <a:lnTo>
                    <a:pt x="9379" y="9184"/>
                  </a:lnTo>
                  <a:lnTo>
                    <a:pt x="9746" y="9159"/>
                  </a:lnTo>
                  <a:lnTo>
                    <a:pt x="10088" y="9135"/>
                  </a:lnTo>
                  <a:lnTo>
                    <a:pt x="10454" y="9086"/>
                  </a:lnTo>
                  <a:lnTo>
                    <a:pt x="10820" y="8988"/>
                  </a:lnTo>
                  <a:lnTo>
                    <a:pt x="11187" y="8866"/>
                  </a:lnTo>
                  <a:lnTo>
                    <a:pt x="11529" y="8695"/>
                  </a:lnTo>
                  <a:lnTo>
                    <a:pt x="11699" y="8598"/>
                  </a:lnTo>
                  <a:lnTo>
                    <a:pt x="11822" y="8500"/>
                  </a:lnTo>
                  <a:lnTo>
                    <a:pt x="11895" y="8378"/>
                  </a:lnTo>
                  <a:lnTo>
                    <a:pt x="11968" y="8256"/>
                  </a:lnTo>
                  <a:lnTo>
                    <a:pt x="12017" y="8134"/>
                  </a:lnTo>
                  <a:lnTo>
                    <a:pt x="12017" y="8011"/>
                  </a:lnTo>
                  <a:lnTo>
                    <a:pt x="11968" y="7914"/>
                  </a:lnTo>
                  <a:lnTo>
                    <a:pt x="11919" y="7816"/>
                  </a:lnTo>
                  <a:lnTo>
                    <a:pt x="11529" y="7425"/>
                  </a:lnTo>
                  <a:lnTo>
                    <a:pt x="11138" y="6961"/>
                  </a:lnTo>
                  <a:lnTo>
                    <a:pt x="10771" y="6473"/>
                  </a:lnTo>
                  <a:lnTo>
                    <a:pt x="10381" y="5960"/>
                  </a:lnTo>
                  <a:lnTo>
                    <a:pt x="10307" y="5813"/>
                  </a:lnTo>
                  <a:lnTo>
                    <a:pt x="10259" y="5667"/>
                  </a:lnTo>
                  <a:lnTo>
                    <a:pt x="10234" y="5496"/>
                  </a:lnTo>
                  <a:lnTo>
                    <a:pt x="10210" y="5300"/>
                  </a:lnTo>
                  <a:lnTo>
                    <a:pt x="10234" y="5130"/>
                  </a:lnTo>
                  <a:lnTo>
                    <a:pt x="10259" y="4959"/>
                  </a:lnTo>
                  <a:lnTo>
                    <a:pt x="10307" y="4788"/>
                  </a:lnTo>
                  <a:lnTo>
                    <a:pt x="10381" y="4617"/>
                  </a:lnTo>
                  <a:lnTo>
                    <a:pt x="10771" y="3884"/>
                  </a:lnTo>
                  <a:lnTo>
                    <a:pt x="11138" y="3127"/>
                  </a:lnTo>
                  <a:lnTo>
                    <a:pt x="11529" y="2345"/>
                  </a:lnTo>
                  <a:lnTo>
                    <a:pt x="11919" y="1490"/>
                  </a:lnTo>
                  <a:lnTo>
                    <a:pt x="11993" y="1320"/>
                  </a:lnTo>
                  <a:lnTo>
                    <a:pt x="12017" y="1173"/>
                  </a:lnTo>
                  <a:lnTo>
                    <a:pt x="12017" y="1051"/>
                  </a:lnTo>
                  <a:lnTo>
                    <a:pt x="11968" y="978"/>
                  </a:lnTo>
                  <a:lnTo>
                    <a:pt x="11895" y="953"/>
                  </a:lnTo>
                  <a:lnTo>
                    <a:pt x="11822" y="929"/>
                  </a:lnTo>
                  <a:lnTo>
                    <a:pt x="11699" y="978"/>
                  </a:lnTo>
                  <a:lnTo>
                    <a:pt x="11529" y="1026"/>
                  </a:lnTo>
                  <a:lnTo>
                    <a:pt x="11187" y="1197"/>
                  </a:lnTo>
                  <a:lnTo>
                    <a:pt x="10820" y="1320"/>
                  </a:lnTo>
                  <a:lnTo>
                    <a:pt x="10454" y="1417"/>
                  </a:lnTo>
                  <a:lnTo>
                    <a:pt x="10088" y="1466"/>
                  </a:lnTo>
                  <a:lnTo>
                    <a:pt x="9746" y="1515"/>
                  </a:lnTo>
                  <a:lnTo>
                    <a:pt x="9379" y="1515"/>
                  </a:lnTo>
                  <a:lnTo>
                    <a:pt x="9013" y="1490"/>
                  </a:lnTo>
                  <a:lnTo>
                    <a:pt x="8647" y="1466"/>
                  </a:lnTo>
                  <a:lnTo>
                    <a:pt x="8305" y="1393"/>
                  </a:lnTo>
                  <a:lnTo>
                    <a:pt x="7938" y="1320"/>
                  </a:lnTo>
                  <a:lnTo>
                    <a:pt x="7206" y="1149"/>
                  </a:lnTo>
                  <a:lnTo>
                    <a:pt x="6497" y="929"/>
                  </a:lnTo>
                  <a:lnTo>
                    <a:pt x="5765" y="685"/>
                  </a:lnTo>
                  <a:lnTo>
                    <a:pt x="5056" y="465"/>
                  </a:lnTo>
                  <a:lnTo>
                    <a:pt x="4324" y="269"/>
                  </a:lnTo>
                  <a:lnTo>
                    <a:pt x="3982" y="172"/>
                  </a:lnTo>
                  <a:lnTo>
                    <a:pt x="3615" y="98"/>
                  </a:lnTo>
                  <a:lnTo>
                    <a:pt x="3249" y="50"/>
                  </a:lnTo>
                  <a:lnTo>
                    <a:pt x="2883" y="25"/>
                  </a:lnTo>
                  <a:lnTo>
                    <a:pt x="254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93" name="Shape 393"/>
          <p:cNvGrpSpPr/>
          <p:nvPr/>
        </p:nvGrpSpPr>
        <p:grpSpPr>
          <a:xfrm>
            <a:off x="6742015" y="2143066"/>
            <a:ext cx="379068" cy="232756"/>
            <a:chOff x="4601275" y="1702875"/>
            <a:chExt cx="471400" cy="289450"/>
          </a:xfrm>
        </p:grpSpPr>
        <p:sp>
          <p:nvSpPr>
            <p:cNvPr id="394" name="Shape 394"/>
            <p:cNvSpPr/>
            <p:nvPr/>
          </p:nvSpPr>
          <p:spPr>
            <a:xfrm>
              <a:off x="4816200" y="1702875"/>
              <a:ext cx="41550" cy="41550"/>
            </a:xfrm>
            <a:custGeom>
              <a:avLst/>
              <a:gdLst/>
              <a:ahLst/>
              <a:cxnLst/>
              <a:rect l="0" t="0" r="0" b="0"/>
              <a:pathLst>
                <a:path w="1662" h="1662" extrusionOk="0">
                  <a:moveTo>
                    <a:pt x="831" y="1"/>
                  </a:moveTo>
                  <a:lnTo>
                    <a:pt x="660" y="25"/>
                  </a:lnTo>
                  <a:lnTo>
                    <a:pt x="514" y="74"/>
                  </a:lnTo>
                  <a:lnTo>
                    <a:pt x="367" y="148"/>
                  </a:lnTo>
                  <a:lnTo>
                    <a:pt x="245" y="245"/>
                  </a:lnTo>
                  <a:lnTo>
                    <a:pt x="147" y="367"/>
                  </a:lnTo>
                  <a:lnTo>
                    <a:pt x="74" y="514"/>
                  </a:lnTo>
                  <a:lnTo>
                    <a:pt x="25" y="660"/>
                  </a:lnTo>
                  <a:lnTo>
                    <a:pt x="1" y="831"/>
                  </a:lnTo>
                  <a:lnTo>
                    <a:pt x="25" y="1002"/>
                  </a:lnTo>
                  <a:lnTo>
                    <a:pt x="74" y="1173"/>
                  </a:lnTo>
                  <a:lnTo>
                    <a:pt x="147" y="1295"/>
                  </a:lnTo>
                  <a:lnTo>
                    <a:pt x="245" y="1418"/>
                  </a:lnTo>
                  <a:lnTo>
                    <a:pt x="367" y="1540"/>
                  </a:lnTo>
                  <a:lnTo>
                    <a:pt x="514" y="1613"/>
                  </a:lnTo>
                  <a:lnTo>
                    <a:pt x="660" y="1662"/>
                  </a:lnTo>
                  <a:lnTo>
                    <a:pt x="1002" y="1662"/>
                  </a:lnTo>
                  <a:lnTo>
                    <a:pt x="1149" y="1613"/>
                  </a:lnTo>
                  <a:lnTo>
                    <a:pt x="1295" y="1540"/>
                  </a:lnTo>
                  <a:lnTo>
                    <a:pt x="1417" y="1418"/>
                  </a:lnTo>
                  <a:lnTo>
                    <a:pt x="1515" y="1295"/>
                  </a:lnTo>
                  <a:lnTo>
                    <a:pt x="1588" y="1173"/>
                  </a:lnTo>
                  <a:lnTo>
                    <a:pt x="1637" y="1002"/>
                  </a:lnTo>
                  <a:lnTo>
                    <a:pt x="1661" y="831"/>
                  </a:lnTo>
                  <a:lnTo>
                    <a:pt x="1637" y="660"/>
                  </a:lnTo>
                  <a:lnTo>
                    <a:pt x="1588" y="514"/>
                  </a:lnTo>
                  <a:lnTo>
                    <a:pt x="1515" y="367"/>
                  </a:lnTo>
                  <a:lnTo>
                    <a:pt x="1417" y="245"/>
                  </a:lnTo>
                  <a:lnTo>
                    <a:pt x="1295" y="148"/>
                  </a:lnTo>
                  <a:lnTo>
                    <a:pt x="1149" y="74"/>
                  </a:lnTo>
                  <a:lnTo>
                    <a:pt x="1002" y="25"/>
                  </a:lnTo>
                  <a:lnTo>
                    <a:pt x="83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95" name="Shape 395"/>
            <p:cNvSpPr/>
            <p:nvPr/>
          </p:nvSpPr>
          <p:spPr>
            <a:xfrm>
              <a:off x="5031125" y="1757225"/>
              <a:ext cx="41550" cy="41550"/>
            </a:xfrm>
            <a:custGeom>
              <a:avLst/>
              <a:gdLst/>
              <a:ahLst/>
              <a:cxnLst/>
              <a:rect l="0" t="0" r="0" b="0"/>
              <a:pathLst>
                <a:path w="1662" h="1662" extrusionOk="0">
                  <a:moveTo>
                    <a:pt x="831" y="1"/>
                  </a:moveTo>
                  <a:lnTo>
                    <a:pt x="660" y="25"/>
                  </a:lnTo>
                  <a:lnTo>
                    <a:pt x="513" y="74"/>
                  </a:lnTo>
                  <a:lnTo>
                    <a:pt x="367" y="147"/>
                  </a:lnTo>
                  <a:lnTo>
                    <a:pt x="245" y="245"/>
                  </a:lnTo>
                  <a:lnTo>
                    <a:pt x="147" y="367"/>
                  </a:lnTo>
                  <a:lnTo>
                    <a:pt x="74" y="514"/>
                  </a:lnTo>
                  <a:lnTo>
                    <a:pt x="25" y="684"/>
                  </a:lnTo>
                  <a:lnTo>
                    <a:pt x="1" y="831"/>
                  </a:lnTo>
                  <a:lnTo>
                    <a:pt x="25" y="1002"/>
                  </a:lnTo>
                  <a:lnTo>
                    <a:pt x="74" y="1173"/>
                  </a:lnTo>
                  <a:lnTo>
                    <a:pt x="147" y="1295"/>
                  </a:lnTo>
                  <a:lnTo>
                    <a:pt x="245" y="1417"/>
                  </a:lnTo>
                  <a:lnTo>
                    <a:pt x="367" y="1539"/>
                  </a:lnTo>
                  <a:lnTo>
                    <a:pt x="513" y="1613"/>
                  </a:lnTo>
                  <a:lnTo>
                    <a:pt x="660" y="1661"/>
                  </a:lnTo>
                  <a:lnTo>
                    <a:pt x="1002" y="1661"/>
                  </a:lnTo>
                  <a:lnTo>
                    <a:pt x="1148" y="1613"/>
                  </a:lnTo>
                  <a:lnTo>
                    <a:pt x="1295" y="1539"/>
                  </a:lnTo>
                  <a:lnTo>
                    <a:pt x="1417" y="1417"/>
                  </a:lnTo>
                  <a:lnTo>
                    <a:pt x="1515" y="1295"/>
                  </a:lnTo>
                  <a:lnTo>
                    <a:pt x="1588" y="1173"/>
                  </a:lnTo>
                  <a:lnTo>
                    <a:pt x="1637" y="1002"/>
                  </a:lnTo>
                  <a:lnTo>
                    <a:pt x="1661" y="831"/>
                  </a:lnTo>
                  <a:lnTo>
                    <a:pt x="1637" y="684"/>
                  </a:lnTo>
                  <a:lnTo>
                    <a:pt x="1588" y="514"/>
                  </a:lnTo>
                  <a:lnTo>
                    <a:pt x="1515" y="367"/>
                  </a:lnTo>
                  <a:lnTo>
                    <a:pt x="1417" y="245"/>
                  </a:lnTo>
                  <a:lnTo>
                    <a:pt x="1295" y="147"/>
                  </a:lnTo>
                  <a:lnTo>
                    <a:pt x="1148" y="74"/>
                  </a:lnTo>
                  <a:lnTo>
                    <a:pt x="1002" y="25"/>
                  </a:lnTo>
                  <a:lnTo>
                    <a:pt x="83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96" name="Shape 396"/>
            <p:cNvSpPr/>
            <p:nvPr/>
          </p:nvSpPr>
          <p:spPr>
            <a:xfrm>
              <a:off x="4634875" y="1756000"/>
              <a:ext cx="404225" cy="178325"/>
            </a:xfrm>
            <a:custGeom>
              <a:avLst/>
              <a:gdLst/>
              <a:ahLst/>
              <a:cxnLst/>
              <a:rect l="0" t="0" r="0" b="0"/>
              <a:pathLst>
                <a:path w="16169" h="7133" extrusionOk="0">
                  <a:moveTo>
                    <a:pt x="7742" y="1"/>
                  </a:moveTo>
                  <a:lnTo>
                    <a:pt x="5007" y="3444"/>
                  </a:lnTo>
                  <a:lnTo>
                    <a:pt x="464" y="1784"/>
                  </a:lnTo>
                  <a:lnTo>
                    <a:pt x="366" y="1881"/>
                  </a:lnTo>
                  <a:lnTo>
                    <a:pt x="244" y="1979"/>
                  </a:lnTo>
                  <a:lnTo>
                    <a:pt x="122" y="2052"/>
                  </a:lnTo>
                  <a:lnTo>
                    <a:pt x="0" y="2101"/>
                  </a:lnTo>
                  <a:lnTo>
                    <a:pt x="1465" y="7132"/>
                  </a:lnTo>
                  <a:lnTo>
                    <a:pt x="14703" y="7132"/>
                  </a:lnTo>
                  <a:lnTo>
                    <a:pt x="16168" y="2101"/>
                  </a:lnTo>
                  <a:lnTo>
                    <a:pt x="16046" y="2052"/>
                  </a:lnTo>
                  <a:lnTo>
                    <a:pt x="15924" y="1979"/>
                  </a:lnTo>
                  <a:lnTo>
                    <a:pt x="15802" y="1881"/>
                  </a:lnTo>
                  <a:lnTo>
                    <a:pt x="15704" y="1784"/>
                  </a:lnTo>
                  <a:lnTo>
                    <a:pt x="11161" y="3444"/>
                  </a:lnTo>
                  <a:lnTo>
                    <a:pt x="8426" y="1"/>
                  </a:lnTo>
                  <a:lnTo>
                    <a:pt x="8255" y="25"/>
                  </a:lnTo>
                  <a:lnTo>
                    <a:pt x="7913" y="25"/>
                  </a:lnTo>
                  <a:lnTo>
                    <a:pt x="7742"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97" name="Shape 397"/>
            <p:cNvSpPr/>
            <p:nvPr/>
          </p:nvSpPr>
          <p:spPr>
            <a:xfrm>
              <a:off x="4601275" y="1757225"/>
              <a:ext cx="41550" cy="41550"/>
            </a:xfrm>
            <a:custGeom>
              <a:avLst/>
              <a:gdLst/>
              <a:ahLst/>
              <a:cxnLst/>
              <a:rect l="0" t="0" r="0" b="0"/>
              <a:pathLst>
                <a:path w="1662" h="1662" extrusionOk="0">
                  <a:moveTo>
                    <a:pt x="831" y="1"/>
                  </a:moveTo>
                  <a:lnTo>
                    <a:pt x="660" y="25"/>
                  </a:lnTo>
                  <a:lnTo>
                    <a:pt x="514" y="74"/>
                  </a:lnTo>
                  <a:lnTo>
                    <a:pt x="367" y="147"/>
                  </a:lnTo>
                  <a:lnTo>
                    <a:pt x="245" y="245"/>
                  </a:lnTo>
                  <a:lnTo>
                    <a:pt x="147" y="367"/>
                  </a:lnTo>
                  <a:lnTo>
                    <a:pt x="74" y="514"/>
                  </a:lnTo>
                  <a:lnTo>
                    <a:pt x="25" y="684"/>
                  </a:lnTo>
                  <a:lnTo>
                    <a:pt x="1" y="831"/>
                  </a:lnTo>
                  <a:lnTo>
                    <a:pt x="25" y="1002"/>
                  </a:lnTo>
                  <a:lnTo>
                    <a:pt x="74" y="1173"/>
                  </a:lnTo>
                  <a:lnTo>
                    <a:pt x="147" y="1295"/>
                  </a:lnTo>
                  <a:lnTo>
                    <a:pt x="245" y="1417"/>
                  </a:lnTo>
                  <a:lnTo>
                    <a:pt x="367" y="1539"/>
                  </a:lnTo>
                  <a:lnTo>
                    <a:pt x="514" y="1613"/>
                  </a:lnTo>
                  <a:lnTo>
                    <a:pt x="660" y="1661"/>
                  </a:lnTo>
                  <a:lnTo>
                    <a:pt x="1002" y="1661"/>
                  </a:lnTo>
                  <a:lnTo>
                    <a:pt x="1149" y="1613"/>
                  </a:lnTo>
                  <a:lnTo>
                    <a:pt x="1295" y="1539"/>
                  </a:lnTo>
                  <a:lnTo>
                    <a:pt x="1417" y="1417"/>
                  </a:lnTo>
                  <a:lnTo>
                    <a:pt x="1515" y="1295"/>
                  </a:lnTo>
                  <a:lnTo>
                    <a:pt x="1588" y="1173"/>
                  </a:lnTo>
                  <a:lnTo>
                    <a:pt x="1637" y="1002"/>
                  </a:lnTo>
                  <a:lnTo>
                    <a:pt x="1662" y="831"/>
                  </a:lnTo>
                  <a:lnTo>
                    <a:pt x="1637" y="684"/>
                  </a:lnTo>
                  <a:lnTo>
                    <a:pt x="1588" y="514"/>
                  </a:lnTo>
                  <a:lnTo>
                    <a:pt x="1515" y="367"/>
                  </a:lnTo>
                  <a:lnTo>
                    <a:pt x="1417" y="245"/>
                  </a:lnTo>
                  <a:lnTo>
                    <a:pt x="1295" y="147"/>
                  </a:lnTo>
                  <a:lnTo>
                    <a:pt x="1149" y="74"/>
                  </a:lnTo>
                  <a:lnTo>
                    <a:pt x="1002" y="25"/>
                  </a:lnTo>
                  <a:lnTo>
                    <a:pt x="83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398" name="Shape 398"/>
            <p:cNvSpPr/>
            <p:nvPr/>
          </p:nvSpPr>
          <p:spPr>
            <a:xfrm>
              <a:off x="4673325" y="1947725"/>
              <a:ext cx="327300" cy="44600"/>
            </a:xfrm>
            <a:custGeom>
              <a:avLst/>
              <a:gdLst/>
              <a:ahLst/>
              <a:cxnLst/>
              <a:rect l="0" t="0" r="0" b="0"/>
              <a:pathLst>
                <a:path w="13092" h="1784" extrusionOk="0">
                  <a:moveTo>
                    <a:pt x="1" y="1"/>
                  </a:moveTo>
                  <a:lnTo>
                    <a:pt x="514" y="1784"/>
                  </a:lnTo>
                  <a:lnTo>
                    <a:pt x="1808" y="1686"/>
                  </a:lnTo>
                  <a:lnTo>
                    <a:pt x="3249" y="1588"/>
                  </a:lnTo>
                  <a:lnTo>
                    <a:pt x="4836" y="1539"/>
                  </a:lnTo>
                  <a:lnTo>
                    <a:pt x="8256" y="1539"/>
                  </a:lnTo>
                  <a:lnTo>
                    <a:pt x="9843" y="1588"/>
                  </a:lnTo>
                  <a:lnTo>
                    <a:pt x="11284" y="1661"/>
                  </a:lnTo>
                  <a:lnTo>
                    <a:pt x="12579" y="1784"/>
                  </a:lnTo>
                  <a:lnTo>
                    <a:pt x="1309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399" name="Shape 399"/>
          <p:cNvGrpSpPr/>
          <p:nvPr/>
        </p:nvGrpSpPr>
        <p:grpSpPr>
          <a:xfrm>
            <a:off x="7302236" y="2086114"/>
            <a:ext cx="342721" cy="346661"/>
            <a:chOff x="5297950" y="1632050"/>
            <a:chExt cx="426200" cy="431100"/>
          </a:xfrm>
        </p:grpSpPr>
        <p:sp>
          <p:nvSpPr>
            <p:cNvPr id="400" name="Shape 400"/>
            <p:cNvSpPr/>
            <p:nvPr/>
          </p:nvSpPr>
          <p:spPr>
            <a:xfrm>
              <a:off x="5404800" y="1936125"/>
              <a:ext cx="212500" cy="127025"/>
            </a:xfrm>
            <a:custGeom>
              <a:avLst/>
              <a:gdLst/>
              <a:ahLst/>
              <a:cxnLst/>
              <a:rect l="0" t="0" r="0" b="0"/>
              <a:pathLst>
                <a:path w="8500" h="5081" extrusionOk="0">
                  <a:moveTo>
                    <a:pt x="3175" y="1"/>
                  </a:moveTo>
                  <a:lnTo>
                    <a:pt x="3175" y="2834"/>
                  </a:lnTo>
                  <a:lnTo>
                    <a:pt x="2614" y="2956"/>
                  </a:lnTo>
                  <a:lnTo>
                    <a:pt x="2076" y="3102"/>
                  </a:lnTo>
                  <a:lnTo>
                    <a:pt x="1588" y="3298"/>
                  </a:lnTo>
                  <a:lnTo>
                    <a:pt x="1148" y="3493"/>
                  </a:lnTo>
                  <a:lnTo>
                    <a:pt x="782" y="3713"/>
                  </a:lnTo>
                  <a:lnTo>
                    <a:pt x="611" y="3859"/>
                  </a:lnTo>
                  <a:lnTo>
                    <a:pt x="464" y="3982"/>
                  </a:lnTo>
                  <a:lnTo>
                    <a:pt x="318" y="4128"/>
                  </a:lnTo>
                  <a:lnTo>
                    <a:pt x="196" y="4275"/>
                  </a:lnTo>
                  <a:lnTo>
                    <a:pt x="74" y="4421"/>
                  </a:lnTo>
                  <a:lnTo>
                    <a:pt x="0" y="4592"/>
                  </a:lnTo>
                  <a:lnTo>
                    <a:pt x="171" y="4665"/>
                  </a:lnTo>
                  <a:lnTo>
                    <a:pt x="416" y="4739"/>
                  </a:lnTo>
                  <a:lnTo>
                    <a:pt x="782" y="4836"/>
                  </a:lnTo>
                  <a:lnTo>
                    <a:pt x="1344" y="4910"/>
                  </a:lnTo>
                  <a:lnTo>
                    <a:pt x="2101" y="5007"/>
                  </a:lnTo>
                  <a:lnTo>
                    <a:pt x="3053" y="5056"/>
                  </a:lnTo>
                  <a:lnTo>
                    <a:pt x="4250" y="5081"/>
                  </a:lnTo>
                  <a:lnTo>
                    <a:pt x="5447" y="5056"/>
                  </a:lnTo>
                  <a:lnTo>
                    <a:pt x="6399" y="5007"/>
                  </a:lnTo>
                  <a:lnTo>
                    <a:pt x="7156" y="4910"/>
                  </a:lnTo>
                  <a:lnTo>
                    <a:pt x="7718" y="4836"/>
                  </a:lnTo>
                  <a:lnTo>
                    <a:pt x="8084" y="4739"/>
                  </a:lnTo>
                  <a:lnTo>
                    <a:pt x="8329" y="4665"/>
                  </a:lnTo>
                  <a:lnTo>
                    <a:pt x="8500" y="4592"/>
                  </a:lnTo>
                  <a:lnTo>
                    <a:pt x="8426" y="4421"/>
                  </a:lnTo>
                  <a:lnTo>
                    <a:pt x="8304" y="4275"/>
                  </a:lnTo>
                  <a:lnTo>
                    <a:pt x="8182" y="4128"/>
                  </a:lnTo>
                  <a:lnTo>
                    <a:pt x="8036" y="3982"/>
                  </a:lnTo>
                  <a:lnTo>
                    <a:pt x="7889" y="3859"/>
                  </a:lnTo>
                  <a:lnTo>
                    <a:pt x="7718" y="3713"/>
                  </a:lnTo>
                  <a:lnTo>
                    <a:pt x="7352" y="3493"/>
                  </a:lnTo>
                  <a:lnTo>
                    <a:pt x="6912" y="3298"/>
                  </a:lnTo>
                  <a:lnTo>
                    <a:pt x="6424" y="3102"/>
                  </a:lnTo>
                  <a:lnTo>
                    <a:pt x="5886" y="2956"/>
                  </a:lnTo>
                  <a:lnTo>
                    <a:pt x="5325" y="2834"/>
                  </a:lnTo>
                  <a:lnTo>
                    <a:pt x="5325" y="1"/>
                  </a:lnTo>
                  <a:lnTo>
                    <a:pt x="5032" y="49"/>
                  </a:lnTo>
                  <a:lnTo>
                    <a:pt x="4763" y="98"/>
                  </a:lnTo>
                  <a:lnTo>
                    <a:pt x="4250" y="123"/>
                  </a:lnTo>
                  <a:lnTo>
                    <a:pt x="3737" y="98"/>
                  </a:lnTo>
                  <a:lnTo>
                    <a:pt x="3469" y="49"/>
                  </a:lnTo>
                  <a:lnTo>
                    <a:pt x="3175"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01" name="Shape 401"/>
            <p:cNvSpPr/>
            <p:nvPr/>
          </p:nvSpPr>
          <p:spPr>
            <a:xfrm>
              <a:off x="5297950" y="1632050"/>
              <a:ext cx="426200" cy="294950"/>
            </a:xfrm>
            <a:custGeom>
              <a:avLst/>
              <a:gdLst/>
              <a:ahLst/>
              <a:cxnLst/>
              <a:rect l="0" t="0" r="0" b="0"/>
              <a:pathLst>
                <a:path w="17048" h="11798" extrusionOk="0">
                  <a:moveTo>
                    <a:pt x="8524" y="2956"/>
                  </a:moveTo>
                  <a:lnTo>
                    <a:pt x="8573" y="2981"/>
                  </a:lnTo>
                  <a:lnTo>
                    <a:pt x="8622" y="3054"/>
                  </a:lnTo>
                  <a:lnTo>
                    <a:pt x="9086" y="4128"/>
                  </a:lnTo>
                  <a:lnTo>
                    <a:pt x="9135" y="4202"/>
                  </a:lnTo>
                  <a:lnTo>
                    <a:pt x="9208" y="4275"/>
                  </a:lnTo>
                  <a:lnTo>
                    <a:pt x="9306" y="4324"/>
                  </a:lnTo>
                  <a:lnTo>
                    <a:pt x="9403" y="4348"/>
                  </a:lnTo>
                  <a:lnTo>
                    <a:pt x="10576" y="4470"/>
                  </a:lnTo>
                  <a:lnTo>
                    <a:pt x="10649" y="4495"/>
                  </a:lnTo>
                  <a:lnTo>
                    <a:pt x="10698" y="4519"/>
                  </a:lnTo>
                  <a:lnTo>
                    <a:pt x="10673" y="4592"/>
                  </a:lnTo>
                  <a:lnTo>
                    <a:pt x="10624" y="4641"/>
                  </a:lnTo>
                  <a:lnTo>
                    <a:pt x="9745" y="5423"/>
                  </a:lnTo>
                  <a:lnTo>
                    <a:pt x="9696" y="5496"/>
                  </a:lnTo>
                  <a:lnTo>
                    <a:pt x="9648" y="5594"/>
                  </a:lnTo>
                  <a:lnTo>
                    <a:pt x="9623" y="5691"/>
                  </a:lnTo>
                  <a:lnTo>
                    <a:pt x="9623" y="5789"/>
                  </a:lnTo>
                  <a:lnTo>
                    <a:pt x="9892" y="6961"/>
                  </a:lnTo>
                  <a:lnTo>
                    <a:pt x="9892" y="7035"/>
                  </a:lnTo>
                  <a:lnTo>
                    <a:pt x="9867" y="7084"/>
                  </a:lnTo>
                  <a:lnTo>
                    <a:pt x="9818" y="7084"/>
                  </a:lnTo>
                  <a:lnTo>
                    <a:pt x="9745" y="7059"/>
                  </a:lnTo>
                  <a:lnTo>
                    <a:pt x="8719" y="6473"/>
                  </a:lnTo>
                  <a:lnTo>
                    <a:pt x="8622" y="6424"/>
                  </a:lnTo>
                  <a:lnTo>
                    <a:pt x="8426" y="6424"/>
                  </a:lnTo>
                  <a:lnTo>
                    <a:pt x="8329" y="6473"/>
                  </a:lnTo>
                  <a:lnTo>
                    <a:pt x="7303" y="7059"/>
                  </a:lnTo>
                  <a:lnTo>
                    <a:pt x="7230" y="7084"/>
                  </a:lnTo>
                  <a:lnTo>
                    <a:pt x="7181" y="7084"/>
                  </a:lnTo>
                  <a:lnTo>
                    <a:pt x="7156" y="7035"/>
                  </a:lnTo>
                  <a:lnTo>
                    <a:pt x="7156" y="6961"/>
                  </a:lnTo>
                  <a:lnTo>
                    <a:pt x="7425" y="5789"/>
                  </a:lnTo>
                  <a:lnTo>
                    <a:pt x="7425" y="5691"/>
                  </a:lnTo>
                  <a:lnTo>
                    <a:pt x="7401" y="5594"/>
                  </a:lnTo>
                  <a:lnTo>
                    <a:pt x="7352" y="5496"/>
                  </a:lnTo>
                  <a:lnTo>
                    <a:pt x="7303" y="5423"/>
                  </a:lnTo>
                  <a:lnTo>
                    <a:pt x="6424" y="4641"/>
                  </a:lnTo>
                  <a:lnTo>
                    <a:pt x="6375" y="4592"/>
                  </a:lnTo>
                  <a:lnTo>
                    <a:pt x="6350" y="4519"/>
                  </a:lnTo>
                  <a:lnTo>
                    <a:pt x="6399" y="4495"/>
                  </a:lnTo>
                  <a:lnTo>
                    <a:pt x="6473" y="4470"/>
                  </a:lnTo>
                  <a:lnTo>
                    <a:pt x="7645" y="4348"/>
                  </a:lnTo>
                  <a:lnTo>
                    <a:pt x="7743" y="4324"/>
                  </a:lnTo>
                  <a:lnTo>
                    <a:pt x="7840" y="4275"/>
                  </a:lnTo>
                  <a:lnTo>
                    <a:pt x="7913" y="4202"/>
                  </a:lnTo>
                  <a:lnTo>
                    <a:pt x="7962" y="4128"/>
                  </a:lnTo>
                  <a:lnTo>
                    <a:pt x="8426" y="3054"/>
                  </a:lnTo>
                  <a:lnTo>
                    <a:pt x="8475" y="2981"/>
                  </a:lnTo>
                  <a:lnTo>
                    <a:pt x="8524" y="2956"/>
                  </a:lnTo>
                  <a:close/>
                  <a:moveTo>
                    <a:pt x="15973" y="2150"/>
                  </a:moveTo>
                  <a:lnTo>
                    <a:pt x="15973" y="2516"/>
                  </a:lnTo>
                  <a:lnTo>
                    <a:pt x="15924" y="2932"/>
                  </a:lnTo>
                  <a:lnTo>
                    <a:pt x="15875" y="3371"/>
                  </a:lnTo>
                  <a:lnTo>
                    <a:pt x="15802" y="3835"/>
                  </a:lnTo>
                  <a:lnTo>
                    <a:pt x="15704" y="4299"/>
                  </a:lnTo>
                  <a:lnTo>
                    <a:pt x="15558" y="4788"/>
                  </a:lnTo>
                  <a:lnTo>
                    <a:pt x="15411" y="5252"/>
                  </a:lnTo>
                  <a:lnTo>
                    <a:pt x="15216" y="5740"/>
                  </a:lnTo>
                  <a:lnTo>
                    <a:pt x="14996" y="6204"/>
                  </a:lnTo>
                  <a:lnTo>
                    <a:pt x="14752" y="6620"/>
                  </a:lnTo>
                  <a:lnTo>
                    <a:pt x="14459" y="7035"/>
                  </a:lnTo>
                  <a:lnTo>
                    <a:pt x="14141" y="7426"/>
                  </a:lnTo>
                  <a:lnTo>
                    <a:pt x="13799" y="7767"/>
                  </a:lnTo>
                  <a:lnTo>
                    <a:pt x="13604" y="7914"/>
                  </a:lnTo>
                  <a:lnTo>
                    <a:pt x="13409" y="8061"/>
                  </a:lnTo>
                  <a:lnTo>
                    <a:pt x="13213" y="8183"/>
                  </a:lnTo>
                  <a:lnTo>
                    <a:pt x="12993" y="8305"/>
                  </a:lnTo>
                  <a:lnTo>
                    <a:pt x="12774" y="8402"/>
                  </a:lnTo>
                  <a:lnTo>
                    <a:pt x="12529" y="8476"/>
                  </a:lnTo>
                  <a:lnTo>
                    <a:pt x="12529" y="8476"/>
                  </a:lnTo>
                  <a:lnTo>
                    <a:pt x="12823" y="7767"/>
                  </a:lnTo>
                  <a:lnTo>
                    <a:pt x="13042" y="7059"/>
                  </a:lnTo>
                  <a:lnTo>
                    <a:pt x="13262" y="6351"/>
                  </a:lnTo>
                  <a:lnTo>
                    <a:pt x="13433" y="5618"/>
                  </a:lnTo>
                  <a:lnTo>
                    <a:pt x="13555" y="4837"/>
                  </a:lnTo>
                  <a:lnTo>
                    <a:pt x="13677" y="4031"/>
                  </a:lnTo>
                  <a:lnTo>
                    <a:pt x="13751" y="3127"/>
                  </a:lnTo>
                  <a:lnTo>
                    <a:pt x="13799" y="2150"/>
                  </a:lnTo>
                  <a:close/>
                  <a:moveTo>
                    <a:pt x="3249" y="2150"/>
                  </a:moveTo>
                  <a:lnTo>
                    <a:pt x="3298" y="3127"/>
                  </a:lnTo>
                  <a:lnTo>
                    <a:pt x="3371" y="4031"/>
                  </a:lnTo>
                  <a:lnTo>
                    <a:pt x="3493" y="4837"/>
                  </a:lnTo>
                  <a:lnTo>
                    <a:pt x="3615" y="5618"/>
                  </a:lnTo>
                  <a:lnTo>
                    <a:pt x="3786" y="6351"/>
                  </a:lnTo>
                  <a:lnTo>
                    <a:pt x="4006" y="7059"/>
                  </a:lnTo>
                  <a:lnTo>
                    <a:pt x="4226" y="7767"/>
                  </a:lnTo>
                  <a:lnTo>
                    <a:pt x="4519" y="8476"/>
                  </a:lnTo>
                  <a:lnTo>
                    <a:pt x="4274" y="8402"/>
                  </a:lnTo>
                  <a:lnTo>
                    <a:pt x="4055" y="8305"/>
                  </a:lnTo>
                  <a:lnTo>
                    <a:pt x="3835" y="8183"/>
                  </a:lnTo>
                  <a:lnTo>
                    <a:pt x="3639" y="8061"/>
                  </a:lnTo>
                  <a:lnTo>
                    <a:pt x="3444" y="7914"/>
                  </a:lnTo>
                  <a:lnTo>
                    <a:pt x="3249" y="7767"/>
                  </a:lnTo>
                  <a:lnTo>
                    <a:pt x="2907" y="7426"/>
                  </a:lnTo>
                  <a:lnTo>
                    <a:pt x="2589" y="7035"/>
                  </a:lnTo>
                  <a:lnTo>
                    <a:pt x="2296" y="6620"/>
                  </a:lnTo>
                  <a:lnTo>
                    <a:pt x="2052" y="6204"/>
                  </a:lnTo>
                  <a:lnTo>
                    <a:pt x="1832" y="5740"/>
                  </a:lnTo>
                  <a:lnTo>
                    <a:pt x="1637" y="5252"/>
                  </a:lnTo>
                  <a:lnTo>
                    <a:pt x="1490" y="4788"/>
                  </a:lnTo>
                  <a:lnTo>
                    <a:pt x="1344" y="4299"/>
                  </a:lnTo>
                  <a:lnTo>
                    <a:pt x="1246" y="3835"/>
                  </a:lnTo>
                  <a:lnTo>
                    <a:pt x="1173" y="3371"/>
                  </a:lnTo>
                  <a:lnTo>
                    <a:pt x="1124" y="2932"/>
                  </a:lnTo>
                  <a:lnTo>
                    <a:pt x="1075" y="2516"/>
                  </a:lnTo>
                  <a:lnTo>
                    <a:pt x="1075" y="2150"/>
                  </a:lnTo>
                  <a:close/>
                  <a:moveTo>
                    <a:pt x="3737" y="1"/>
                  </a:moveTo>
                  <a:lnTo>
                    <a:pt x="3639" y="25"/>
                  </a:lnTo>
                  <a:lnTo>
                    <a:pt x="3542" y="50"/>
                  </a:lnTo>
                  <a:lnTo>
                    <a:pt x="3444" y="99"/>
                  </a:lnTo>
                  <a:lnTo>
                    <a:pt x="3371" y="147"/>
                  </a:lnTo>
                  <a:lnTo>
                    <a:pt x="3322" y="221"/>
                  </a:lnTo>
                  <a:lnTo>
                    <a:pt x="3249" y="294"/>
                  </a:lnTo>
                  <a:lnTo>
                    <a:pt x="3224" y="392"/>
                  </a:lnTo>
                  <a:lnTo>
                    <a:pt x="3200" y="489"/>
                  </a:lnTo>
                  <a:lnTo>
                    <a:pt x="3224" y="1076"/>
                  </a:lnTo>
                  <a:lnTo>
                    <a:pt x="1075" y="1076"/>
                  </a:lnTo>
                  <a:lnTo>
                    <a:pt x="855" y="1100"/>
                  </a:lnTo>
                  <a:lnTo>
                    <a:pt x="660" y="1149"/>
                  </a:lnTo>
                  <a:lnTo>
                    <a:pt x="489" y="1246"/>
                  </a:lnTo>
                  <a:lnTo>
                    <a:pt x="318" y="1393"/>
                  </a:lnTo>
                  <a:lnTo>
                    <a:pt x="196" y="1540"/>
                  </a:lnTo>
                  <a:lnTo>
                    <a:pt x="98" y="1735"/>
                  </a:lnTo>
                  <a:lnTo>
                    <a:pt x="25" y="1930"/>
                  </a:lnTo>
                  <a:lnTo>
                    <a:pt x="0" y="2150"/>
                  </a:lnTo>
                  <a:lnTo>
                    <a:pt x="25" y="2614"/>
                  </a:lnTo>
                  <a:lnTo>
                    <a:pt x="49" y="3078"/>
                  </a:lnTo>
                  <a:lnTo>
                    <a:pt x="98" y="3518"/>
                  </a:lnTo>
                  <a:lnTo>
                    <a:pt x="171" y="3957"/>
                  </a:lnTo>
                  <a:lnTo>
                    <a:pt x="269" y="4348"/>
                  </a:lnTo>
                  <a:lnTo>
                    <a:pt x="367" y="4739"/>
                  </a:lnTo>
                  <a:lnTo>
                    <a:pt x="489" y="5130"/>
                  </a:lnTo>
                  <a:lnTo>
                    <a:pt x="635" y="5496"/>
                  </a:lnTo>
                  <a:lnTo>
                    <a:pt x="782" y="5838"/>
                  </a:lnTo>
                  <a:lnTo>
                    <a:pt x="928" y="6156"/>
                  </a:lnTo>
                  <a:lnTo>
                    <a:pt x="1099" y="6473"/>
                  </a:lnTo>
                  <a:lnTo>
                    <a:pt x="1295" y="6766"/>
                  </a:lnTo>
                  <a:lnTo>
                    <a:pt x="1466" y="7059"/>
                  </a:lnTo>
                  <a:lnTo>
                    <a:pt x="1661" y="7328"/>
                  </a:lnTo>
                  <a:lnTo>
                    <a:pt x="2076" y="7816"/>
                  </a:lnTo>
                  <a:lnTo>
                    <a:pt x="2516" y="8256"/>
                  </a:lnTo>
                  <a:lnTo>
                    <a:pt x="2931" y="8622"/>
                  </a:lnTo>
                  <a:lnTo>
                    <a:pt x="3346" y="8940"/>
                  </a:lnTo>
                  <a:lnTo>
                    <a:pt x="3762" y="9184"/>
                  </a:lnTo>
                  <a:lnTo>
                    <a:pt x="4152" y="9379"/>
                  </a:lnTo>
                  <a:lnTo>
                    <a:pt x="4519" y="9526"/>
                  </a:lnTo>
                  <a:lnTo>
                    <a:pt x="4836" y="9624"/>
                  </a:lnTo>
                  <a:lnTo>
                    <a:pt x="5105" y="9672"/>
                  </a:lnTo>
                  <a:lnTo>
                    <a:pt x="5422" y="10136"/>
                  </a:lnTo>
                  <a:lnTo>
                    <a:pt x="5764" y="10576"/>
                  </a:lnTo>
                  <a:lnTo>
                    <a:pt x="5935" y="10747"/>
                  </a:lnTo>
                  <a:lnTo>
                    <a:pt x="6131" y="10918"/>
                  </a:lnTo>
                  <a:lnTo>
                    <a:pt x="6326" y="11089"/>
                  </a:lnTo>
                  <a:lnTo>
                    <a:pt x="6546" y="11236"/>
                  </a:lnTo>
                  <a:lnTo>
                    <a:pt x="6766" y="11358"/>
                  </a:lnTo>
                  <a:lnTo>
                    <a:pt x="6985" y="11480"/>
                  </a:lnTo>
                  <a:lnTo>
                    <a:pt x="7230" y="11577"/>
                  </a:lnTo>
                  <a:lnTo>
                    <a:pt x="7474" y="11651"/>
                  </a:lnTo>
                  <a:lnTo>
                    <a:pt x="7718" y="11724"/>
                  </a:lnTo>
                  <a:lnTo>
                    <a:pt x="7987" y="11773"/>
                  </a:lnTo>
                  <a:lnTo>
                    <a:pt x="8255" y="11797"/>
                  </a:lnTo>
                  <a:lnTo>
                    <a:pt x="8793" y="11797"/>
                  </a:lnTo>
                  <a:lnTo>
                    <a:pt x="9061" y="11773"/>
                  </a:lnTo>
                  <a:lnTo>
                    <a:pt x="9330" y="11724"/>
                  </a:lnTo>
                  <a:lnTo>
                    <a:pt x="9574" y="11651"/>
                  </a:lnTo>
                  <a:lnTo>
                    <a:pt x="9818" y="11577"/>
                  </a:lnTo>
                  <a:lnTo>
                    <a:pt x="10063" y="11480"/>
                  </a:lnTo>
                  <a:lnTo>
                    <a:pt x="10283" y="11358"/>
                  </a:lnTo>
                  <a:lnTo>
                    <a:pt x="10502" y="11236"/>
                  </a:lnTo>
                  <a:lnTo>
                    <a:pt x="10722" y="11089"/>
                  </a:lnTo>
                  <a:lnTo>
                    <a:pt x="10918" y="10918"/>
                  </a:lnTo>
                  <a:lnTo>
                    <a:pt x="11113" y="10747"/>
                  </a:lnTo>
                  <a:lnTo>
                    <a:pt x="11284" y="10576"/>
                  </a:lnTo>
                  <a:lnTo>
                    <a:pt x="11626" y="10136"/>
                  </a:lnTo>
                  <a:lnTo>
                    <a:pt x="11943" y="9672"/>
                  </a:lnTo>
                  <a:lnTo>
                    <a:pt x="12212" y="9624"/>
                  </a:lnTo>
                  <a:lnTo>
                    <a:pt x="12529" y="9550"/>
                  </a:lnTo>
                  <a:lnTo>
                    <a:pt x="12896" y="9404"/>
                  </a:lnTo>
                  <a:lnTo>
                    <a:pt x="13287" y="9208"/>
                  </a:lnTo>
                  <a:lnTo>
                    <a:pt x="13702" y="8964"/>
                  </a:lnTo>
                  <a:lnTo>
                    <a:pt x="14117" y="8647"/>
                  </a:lnTo>
                  <a:lnTo>
                    <a:pt x="14557" y="8280"/>
                  </a:lnTo>
                  <a:lnTo>
                    <a:pt x="14972" y="7865"/>
                  </a:lnTo>
                  <a:lnTo>
                    <a:pt x="15387" y="7377"/>
                  </a:lnTo>
                  <a:lnTo>
                    <a:pt x="15582" y="7108"/>
                  </a:lnTo>
                  <a:lnTo>
                    <a:pt x="15753" y="6815"/>
                  </a:lnTo>
                  <a:lnTo>
                    <a:pt x="15949" y="6522"/>
                  </a:lnTo>
                  <a:lnTo>
                    <a:pt x="16120" y="6204"/>
                  </a:lnTo>
                  <a:lnTo>
                    <a:pt x="16266" y="5887"/>
                  </a:lnTo>
                  <a:lnTo>
                    <a:pt x="16413" y="5521"/>
                  </a:lnTo>
                  <a:lnTo>
                    <a:pt x="16559" y="5179"/>
                  </a:lnTo>
                  <a:lnTo>
                    <a:pt x="16681" y="4788"/>
                  </a:lnTo>
                  <a:lnTo>
                    <a:pt x="16779" y="4397"/>
                  </a:lnTo>
                  <a:lnTo>
                    <a:pt x="16877" y="3982"/>
                  </a:lnTo>
                  <a:lnTo>
                    <a:pt x="16950" y="3542"/>
                  </a:lnTo>
                  <a:lnTo>
                    <a:pt x="16999" y="3103"/>
                  </a:lnTo>
                  <a:lnTo>
                    <a:pt x="17023" y="2614"/>
                  </a:lnTo>
                  <a:lnTo>
                    <a:pt x="17048" y="2150"/>
                  </a:lnTo>
                  <a:lnTo>
                    <a:pt x="17023" y="1930"/>
                  </a:lnTo>
                  <a:lnTo>
                    <a:pt x="16950" y="1735"/>
                  </a:lnTo>
                  <a:lnTo>
                    <a:pt x="16852" y="1540"/>
                  </a:lnTo>
                  <a:lnTo>
                    <a:pt x="16730" y="1393"/>
                  </a:lnTo>
                  <a:lnTo>
                    <a:pt x="16559" y="1246"/>
                  </a:lnTo>
                  <a:lnTo>
                    <a:pt x="16388" y="1149"/>
                  </a:lnTo>
                  <a:lnTo>
                    <a:pt x="16193" y="1100"/>
                  </a:lnTo>
                  <a:lnTo>
                    <a:pt x="15973" y="1076"/>
                  </a:lnTo>
                  <a:lnTo>
                    <a:pt x="13824" y="1076"/>
                  </a:lnTo>
                  <a:lnTo>
                    <a:pt x="13848" y="489"/>
                  </a:lnTo>
                  <a:lnTo>
                    <a:pt x="13824" y="392"/>
                  </a:lnTo>
                  <a:lnTo>
                    <a:pt x="13799" y="294"/>
                  </a:lnTo>
                  <a:lnTo>
                    <a:pt x="13726" y="221"/>
                  </a:lnTo>
                  <a:lnTo>
                    <a:pt x="13677" y="147"/>
                  </a:lnTo>
                  <a:lnTo>
                    <a:pt x="13604" y="99"/>
                  </a:lnTo>
                  <a:lnTo>
                    <a:pt x="13506" y="50"/>
                  </a:lnTo>
                  <a:lnTo>
                    <a:pt x="13409" y="25"/>
                  </a:lnTo>
                  <a:lnTo>
                    <a:pt x="13311"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02" name="Shape 402"/>
          <p:cNvGrpSpPr/>
          <p:nvPr/>
        </p:nvGrpSpPr>
        <p:grpSpPr>
          <a:xfrm>
            <a:off x="7843296" y="2075820"/>
            <a:ext cx="344691" cy="367267"/>
            <a:chOff x="5970800" y="1619250"/>
            <a:chExt cx="428650" cy="456725"/>
          </a:xfrm>
        </p:grpSpPr>
        <p:sp>
          <p:nvSpPr>
            <p:cNvPr id="403" name="Shape 403"/>
            <p:cNvSpPr/>
            <p:nvPr/>
          </p:nvSpPr>
          <p:spPr>
            <a:xfrm>
              <a:off x="5970800" y="1674200"/>
              <a:ext cx="377975" cy="377950"/>
            </a:xfrm>
            <a:custGeom>
              <a:avLst/>
              <a:gdLst/>
              <a:ahLst/>
              <a:cxnLst/>
              <a:rect l="0" t="0" r="0" b="0"/>
              <a:pathLst>
                <a:path w="15119" h="15118" extrusionOk="0">
                  <a:moveTo>
                    <a:pt x="7181" y="0"/>
                  </a:moveTo>
                  <a:lnTo>
                    <a:pt x="6790" y="49"/>
                  </a:lnTo>
                  <a:lnTo>
                    <a:pt x="6424" y="98"/>
                  </a:lnTo>
                  <a:lnTo>
                    <a:pt x="6058" y="147"/>
                  </a:lnTo>
                  <a:lnTo>
                    <a:pt x="5691" y="244"/>
                  </a:lnTo>
                  <a:lnTo>
                    <a:pt x="5325" y="342"/>
                  </a:lnTo>
                  <a:lnTo>
                    <a:pt x="4983" y="464"/>
                  </a:lnTo>
                  <a:lnTo>
                    <a:pt x="4641" y="586"/>
                  </a:lnTo>
                  <a:lnTo>
                    <a:pt x="4299" y="733"/>
                  </a:lnTo>
                  <a:lnTo>
                    <a:pt x="3982" y="904"/>
                  </a:lnTo>
                  <a:lnTo>
                    <a:pt x="3664" y="1099"/>
                  </a:lnTo>
                  <a:lnTo>
                    <a:pt x="3347" y="1295"/>
                  </a:lnTo>
                  <a:lnTo>
                    <a:pt x="3053" y="1490"/>
                  </a:lnTo>
                  <a:lnTo>
                    <a:pt x="2760" y="1734"/>
                  </a:lnTo>
                  <a:lnTo>
                    <a:pt x="2492" y="1954"/>
                  </a:lnTo>
                  <a:lnTo>
                    <a:pt x="2223" y="2223"/>
                  </a:lnTo>
                  <a:lnTo>
                    <a:pt x="1979" y="2467"/>
                  </a:lnTo>
                  <a:lnTo>
                    <a:pt x="1735" y="2760"/>
                  </a:lnTo>
                  <a:lnTo>
                    <a:pt x="1515" y="3029"/>
                  </a:lnTo>
                  <a:lnTo>
                    <a:pt x="1295" y="3322"/>
                  </a:lnTo>
                  <a:lnTo>
                    <a:pt x="1100" y="3639"/>
                  </a:lnTo>
                  <a:lnTo>
                    <a:pt x="929" y="3957"/>
                  </a:lnTo>
                  <a:lnTo>
                    <a:pt x="758" y="4274"/>
                  </a:lnTo>
                  <a:lnTo>
                    <a:pt x="611" y="4616"/>
                  </a:lnTo>
                  <a:lnTo>
                    <a:pt x="465" y="4958"/>
                  </a:lnTo>
                  <a:lnTo>
                    <a:pt x="343" y="5300"/>
                  </a:lnTo>
                  <a:lnTo>
                    <a:pt x="245" y="5666"/>
                  </a:lnTo>
                  <a:lnTo>
                    <a:pt x="172" y="6033"/>
                  </a:lnTo>
                  <a:lnTo>
                    <a:pt x="98" y="6399"/>
                  </a:lnTo>
                  <a:lnTo>
                    <a:pt x="49" y="6790"/>
                  </a:lnTo>
                  <a:lnTo>
                    <a:pt x="25" y="7156"/>
                  </a:lnTo>
                  <a:lnTo>
                    <a:pt x="1" y="7547"/>
                  </a:lnTo>
                  <a:lnTo>
                    <a:pt x="25" y="7938"/>
                  </a:lnTo>
                  <a:lnTo>
                    <a:pt x="49" y="8328"/>
                  </a:lnTo>
                  <a:lnTo>
                    <a:pt x="98" y="8695"/>
                  </a:lnTo>
                  <a:lnTo>
                    <a:pt x="172" y="9085"/>
                  </a:lnTo>
                  <a:lnTo>
                    <a:pt x="245" y="9452"/>
                  </a:lnTo>
                  <a:lnTo>
                    <a:pt x="343" y="9794"/>
                  </a:lnTo>
                  <a:lnTo>
                    <a:pt x="465" y="10160"/>
                  </a:lnTo>
                  <a:lnTo>
                    <a:pt x="611" y="10502"/>
                  </a:lnTo>
                  <a:lnTo>
                    <a:pt x="758" y="10820"/>
                  </a:lnTo>
                  <a:lnTo>
                    <a:pt x="929" y="11161"/>
                  </a:lnTo>
                  <a:lnTo>
                    <a:pt x="1100" y="11479"/>
                  </a:lnTo>
                  <a:lnTo>
                    <a:pt x="1295" y="11772"/>
                  </a:lnTo>
                  <a:lnTo>
                    <a:pt x="1515" y="12065"/>
                  </a:lnTo>
                  <a:lnTo>
                    <a:pt x="1735" y="12358"/>
                  </a:lnTo>
                  <a:lnTo>
                    <a:pt x="1979" y="12627"/>
                  </a:lnTo>
                  <a:lnTo>
                    <a:pt x="2223" y="12895"/>
                  </a:lnTo>
                  <a:lnTo>
                    <a:pt x="2492" y="13140"/>
                  </a:lnTo>
                  <a:lnTo>
                    <a:pt x="2760" y="13384"/>
                  </a:lnTo>
                  <a:lnTo>
                    <a:pt x="3053" y="13604"/>
                  </a:lnTo>
                  <a:lnTo>
                    <a:pt x="3347" y="13824"/>
                  </a:lnTo>
                  <a:lnTo>
                    <a:pt x="3664" y="14019"/>
                  </a:lnTo>
                  <a:lnTo>
                    <a:pt x="3982" y="14190"/>
                  </a:lnTo>
                  <a:lnTo>
                    <a:pt x="4299" y="14361"/>
                  </a:lnTo>
                  <a:lnTo>
                    <a:pt x="4641" y="14507"/>
                  </a:lnTo>
                  <a:lnTo>
                    <a:pt x="4983" y="14654"/>
                  </a:lnTo>
                  <a:lnTo>
                    <a:pt x="5325" y="14776"/>
                  </a:lnTo>
                  <a:lnTo>
                    <a:pt x="5691" y="14874"/>
                  </a:lnTo>
                  <a:lnTo>
                    <a:pt x="6058" y="14947"/>
                  </a:lnTo>
                  <a:lnTo>
                    <a:pt x="6424" y="15020"/>
                  </a:lnTo>
                  <a:lnTo>
                    <a:pt x="6790" y="15069"/>
                  </a:lnTo>
                  <a:lnTo>
                    <a:pt x="7181" y="15094"/>
                  </a:lnTo>
                  <a:lnTo>
                    <a:pt x="7572" y="15118"/>
                  </a:lnTo>
                  <a:lnTo>
                    <a:pt x="7963" y="15094"/>
                  </a:lnTo>
                  <a:lnTo>
                    <a:pt x="8329" y="15069"/>
                  </a:lnTo>
                  <a:lnTo>
                    <a:pt x="8720" y="15020"/>
                  </a:lnTo>
                  <a:lnTo>
                    <a:pt x="9086" y="14947"/>
                  </a:lnTo>
                  <a:lnTo>
                    <a:pt x="9452" y="14874"/>
                  </a:lnTo>
                  <a:lnTo>
                    <a:pt x="9819" y="14776"/>
                  </a:lnTo>
                  <a:lnTo>
                    <a:pt x="10161" y="14654"/>
                  </a:lnTo>
                  <a:lnTo>
                    <a:pt x="10503" y="14507"/>
                  </a:lnTo>
                  <a:lnTo>
                    <a:pt x="10844" y="14361"/>
                  </a:lnTo>
                  <a:lnTo>
                    <a:pt x="11162" y="14190"/>
                  </a:lnTo>
                  <a:lnTo>
                    <a:pt x="11479" y="14019"/>
                  </a:lnTo>
                  <a:lnTo>
                    <a:pt x="11797" y="13824"/>
                  </a:lnTo>
                  <a:lnTo>
                    <a:pt x="12090" y="13604"/>
                  </a:lnTo>
                  <a:lnTo>
                    <a:pt x="12383" y="13384"/>
                  </a:lnTo>
                  <a:lnTo>
                    <a:pt x="12652" y="13140"/>
                  </a:lnTo>
                  <a:lnTo>
                    <a:pt x="12920" y="12895"/>
                  </a:lnTo>
                  <a:lnTo>
                    <a:pt x="13165" y="12627"/>
                  </a:lnTo>
                  <a:lnTo>
                    <a:pt x="13409" y="12358"/>
                  </a:lnTo>
                  <a:lnTo>
                    <a:pt x="13629" y="12065"/>
                  </a:lnTo>
                  <a:lnTo>
                    <a:pt x="13824" y="11772"/>
                  </a:lnTo>
                  <a:lnTo>
                    <a:pt x="14019" y="11479"/>
                  </a:lnTo>
                  <a:lnTo>
                    <a:pt x="14215" y="11161"/>
                  </a:lnTo>
                  <a:lnTo>
                    <a:pt x="14386" y="10820"/>
                  </a:lnTo>
                  <a:lnTo>
                    <a:pt x="14532" y="10502"/>
                  </a:lnTo>
                  <a:lnTo>
                    <a:pt x="14654" y="10160"/>
                  </a:lnTo>
                  <a:lnTo>
                    <a:pt x="14777" y="9794"/>
                  </a:lnTo>
                  <a:lnTo>
                    <a:pt x="14899" y="9452"/>
                  </a:lnTo>
                  <a:lnTo>
                    <a:pt x="14972" y="9085"/>
                  </a:lnTo>
                  <a:lnTo>
                    <a:pt x="15045" y="8695"/>
                  </a:lnTo>
                  <a:lnTo>
                    <a:pt x="15094" y="8328"/>
                  </a:lnTo>
                  <a:lnTo>
                    <a:pt x="15118" y="7938"/>
                  </a:lnTo>
                  <a:lnTo>
                    <a:pt x="15118" y="7547"/>
                  </a:lnTo>
                  <a:lnTo>
                    <a:pt x="15094" y="6936"/>
                  </a:lnTo>
                  <a:lnTo>
                    <a:pt x="15021" y="6326"/>
                  </a:lnTo>
                  <a:lnTo>
                    <a:pt x="14899" y="5740"/>
                  </a:lnTo>
                  <a:lnTo>
                    <a:pt x="14728" y="5178"/>
                  </a:lnTo>
                  <a:lnTo>
                    <a:pt x="14532" y="4616"/>
                  </a:lnTo>
                  <a:lnTo>
                    <a:pt x="14288" y="4079"/>
                  </a:lnTo>
                  <a:lnTo>
                    <a:pt x="13995" y="3590"/>
                  </a:lnTo>
                  <a:lnTo>
                    <a:pt x="13653" y="3102"/>
                  </a:lnTo>
                  <a:lnTo>
                    <a:pt x="13458" y="3053"/>
                  </a:lnTo>
                  <a:lnTo>
                    <a:pt x="12163" y="4347"/>
                  </a:lnTo>
                  <a:lnTo>
                    <a:pt x="12383" y="4689"/>
                  </a:lnTo>
                  <a:lnTo>
                    <a:pt x="12578" y="5056"/>
                  </a:lnTo>
                  <a:lnTo>
                    <a:pt x="12749" y="5446"/>
                  </a:lnTo>
                  <a:lnTo>
                    <a:pt x="12896" y="5837"/>
                  </a:lnTo>
                  <a:lnTo>
                    <a:pt x="13018" y="6252"/>
                  </a:lnTo>
                  <a:lnTo>
                    <a:pt x="13091" y="6668"/>
                  </a:lnTo>
                  <a:lnTo>
                    <a:pt x="13165" y="7107"/>
                  </a:lnTo>
                  <a:lnTo>
                    <a:pt x="13165" y="7547"/>
                  </a:lnTo>
                  <a:lnTo>
                    <a:pt x="13140" y="8133"/>
                  </a:lnTo>
                  <a:lnTo>
                    <a:pt x="13067" y="8695"/>
                  </a:lnTo>
                  <a:lnTo>
                    <a:pt x="12920" y="9208"/>
                  </a:lnTo>
                  <a:lnTo>
                    <a:pt x="12725" y="9745"/>
                  </a:lnTo>
                  <a:lnTo>
                    <a:pt x="12505" y="10233"/>
                  </a:lnTo>
                  <a:lnTo>
                    <a:pt x="12212" y="10673"/>
                  </a:lnTo>
                  <a:lnTo>
                    <a:pt x="11895" y="11113"/>
                  </a:lnTo>
                  <a:lnTo>
                    <a:pt x="11528" y="11503"/>
                  </a:lnTo>
                  <a:lnTo>
                    <a:pt x="11138" y="11870"/>
                  </a:lnTo>
                  <a:lnTo>
                    <a:pt x="10698" y="12187"/>
                  </a:lnTo>
                  <a:lnTo>
                    <a:pt x="10234" y="12480"/>
                  </a:lnTo>
                  <a:lnTo>
                    <a:pt x="9745" y="12725"/>
                  </a:lnTo>
                  <a:lnTo>
                    <a:pt x="9233" y="12895"/>
                  </a:lnTo>
                  <a:lnTo>
                    <a:pt x="8695" y="13042"/>
                  </a:lnTo>
                  <a:lnTo>
                    <a:pt x="8133" y="13140"/>
                  </a:lnTo>
                  <a:lnTo>
                    <a:pt x="7572" y="13164"/>
                  </a:lnTo>
                  <a:lnTo>
                    <a:pt x="6986" y="13140"/>
                  </a:lnTo>
                  <a:lnTo>
                    <a:pt x="6448" y="13042"/>
                  </a:lnTo>
                  <a:lnTo>
                    <a:pt x="5911" y="12895"/>
                  </a:lnTo>
                  <a:lnTo>
                    <a:pt x="5398" y="12725"/>
                  </a:lnTo>
                  <a:lnTo>
                    <a:pt x="4910" y="12480"/>
                  </a:lnTo>
                  <a:lnTo>
                    <a:pt x="4446" y="12187"/>
                  </a:lnTo>
                  <a:lnTo>
                    <a:pt x="4006" y="11870"/>
                  </a:lnTo>
                  <a:lnTo>
                    <a:pt x="3615" y="11503"/>
                  </a:lnTo>
                  <a:lnTo>
                    <a:pt x="3249" y="11113"/>
                  </a:lnTo>
                  <a:lnTo>
                    <a:pt x="2931" y="10673"/>
                  </a:lnTo>
                  <a:lnTo>
                    <a:pt x="2638" y="10233"/>
                  </a:lnTo>
                  <a:lnTo>
                    <a:pt x="2418" y="9745"/>
                  </a:lnTo>
                  <a:lnTo>
                    <a:pt x="2223" y="9208"/>
                  </a:lnTo>
                  <a:lnTo>
                    <a:pt x="2077" y="8695"/>
                  </a:lnTo>
                  <a:lnTo>
                    <a:pt x="2003" y="8133"/>
                  </a:lnTo>
                  <a:lnTo>
                    <a:pt x="1954" y="7547"/>
                  </a:lnTo>
                  <a:lnTo>
                    <a:pt x="2003" y="6985"/>
                  </a:lnTo>
                  <a:lnTo>
                    <a:pt x="2077" y="6423"/>
                  </a:lnTo>
                  <a:lnTo>
                    <a:pt x="2223" y="5886"/>
                  </a:lnTo>
                  <a:lnTo>
                    <a:pt x="2418" y="5373"/>
                  </a:lnTo>
                  <a:lnTo>
                    <a:pt x="2638" y="4885"/>
                  </a:lnTo>
                  <a:lnTo>
                    <a:pt x="2931" y="4421"/>
                  </a:lnTo>
                  <a:lnTo>
                    <a:pt x="3249" y="4005"/>
                  </a:lnTo>
                  <a:lnTo>
                    <a:pt x="3615" y="3590"/>
                  </a:lnTo>
                  <a:lnTo>
                    <a:pt x="4006" y="3224"/>
                  </a:lnTo>
                  <a:lnTo>
                    <a:pt x="4446" y="2906"/>
                  </a:lnTo>
                  <a:lnTo>
                    <a:pt x="4910" y="2638"/>
                  </a:lnTo>
                  <a:lnTo>
                    <a:pt x="5398" y="2394"/>
                  </a:lnTo>
                  <a:lnTo>
                    <a:pt x="5911" y="2198"/>
                  </a:lnTo>
                  <a:lnTo>
                    <a:pt x="6448" y="2076"/>
                  </a:lnTo>
                  <a:lnTo>
                    <a:pt x="6986" y="1978"/>
                  </a:lnTo>
                  <a:lnTo>
                    <a:pt x="7572" y="1954"/>
                  </a:lnTo>
                  <a:lnTo>
                    <a:pt x="8011" y="1978"/>
                  </a:lnTo>
                  <a:lnTo>
                    <a:pt x="8451" y="2027"/>
                  </a:lnTo>
                  <a:lnTo>
                    <a:pt x="8866" y="2100"/>
                  </a:lnTo>
                  <a:lnTo>
                    <a:pt x="9281" y="2223"/>
                  </a:lnTo>
                  <a:lnTo>
                    <a:pt x="9672" y="2369"/>
                  </a:lnTo>
                  <a:lnTo>
                    <a:pt x="10063" y="2540"/>
                  </a:lnTo>
                  <a:lnTo>
                    <a:pt x="10429" y="2735"/>
                  </a:lnTo>
                  <a:lnTo>
                    <a:pt x="10771" y="2955"/>
                  </a:lnTo>
                  <a:lnTo>
                    <a:pt x="11943" y="1807"/>
                  </a:lnTo>
                  <a:lnTo>
                    <a:pt x="11846" y="1343"/>
                  </a:lnTo>
                  <a:lnTo>
                    <a:pt x="11382" y="1026"/>
                  </a:lnTo>
                  <a:lnTo>
                    <a:pt x="10893" y="782"/>
                  </a:lnTo>
                  <a:lnTo>
                    <a:pt x="10380" y="537"/>
                  </a:lnTo>
                  <a:lnTo>
                    <a:pt x="9843" y="342"/>
                  </a:lnTo>
                  <a:lnTo>
                    <a:pt x="9306" y="195"/>
                  </a:lnTo>
                  <a:lnTo>
                    <a:pt x="8744" y="98"/>
                  </a:lnTo>
                  <a:lnTo>
                    <a:pt x="8158" y="25"/>
                  </a:lnTo>
                  <a:lnTo>
                    <a:pt x="7572"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04" name="Shape 404"/>
            <p:cNvSpPr/>
            <p:nvPr/>
          </p:nvSpPr>
          <p:spPr>
            <a:xfrm>
              <a:off x="6068500" y="1771875"/>
              <a:ext cx="182575" cy="182600"/>
            </a:xfrm>
            <a:custGeom>
              <a:avLst/>
              <a:gdLst/>
              <a:ahLst/>
              <a:cxnLst/>
              <a:rect l="0" t="0" r="0" b="0"/>
              <a:pathLst>
                <a:path w="7303" h="7304" extrusionOk="0">
                  <a:moveTo>
                    <a:pt x="3664" y="1"/>
                  </a:moveTo>
                  <a:lnTo>
                    <a:pt x="3297" y="25"/>
                  </a:lnTo>
                  <a:lnTo>
                    <a:pt x="2931" y="74"/>
                  </a:lnTo>
                  <a:lnTo>
                    <a:pt x="2565" y="147"/>
                  </a:lnTo>
                  <a:lnTo>
                    <a:pt x="2247" y="294"/>
                  </a:lnTo>
                  <a:lnTo>
                    <a:pt x="1930" y="440"/>
                  </a:lnTo>
                  <a:lnTo>
                    <a:pt x="1612" y="611"/>
                  </a:lnTo>
                  <a:lnTo>
                    <a:pt x="1344" y="831"/>
                  </a:lnTo>
                  <a:lnTo>
                    <a:pt x="1075" y="1075"/>
                  </a:lnTo>
                  <a:lnTo>
                    <a:pt x="831" y="1320"/>
                  </a:lnTo>
                  <a:lnTo>
                    <a:pt x="635" y="1613"/>
                  </a:lnTo>
                  <a:lnTo>
                    <a:pt x="440" y="1906"/>
                  </a:lnTo>
                  <a:lnTo>
                    <a:pt x="293" y="2223"/>
                  </a:lnTo>
                  <a:lnTo>
                    <a:pt x="171" y="2565"/>
                  </a:lnTo>
                  <a:lnTo>
                    <a:pt x="74" y="2907"/>
                  </a:lnTo>
                  <a:lnTo>
                    <a:pt x="25" y="3273"/>
                  </a:lnTo>
                  <a:lnTo>
                    <a:pt x="0" y="3640"/>
                  </a:lnTo>
                  <a:lnTo>
                    <a:pt x="25" y="4031"/>
                  </a:lnTo>
                  <a:lnTo>
                    <a:pt x="74" y="4373"/>
                  </a:lnTo>
                  <a:lnTo>
                    <a:pt x="171" y="4739"/>
                  </a:lnTo>
                  <a:lnTo>
                    <a:pt x="293" y="5081"/>
                  </a:lnTo>
                  <a:lnTo>
                    <a:pt x="440" y="5398"/>
                  </a:lnTo>
                  <a:lnTo>
                    <a:pt x="635" y="5691"/>
                  </a:lnTo>
                  <a:lnTo>
                    <a:pt x="831" y="5960"/>
                  </a:lnTo>
                  <a:lnTo>
                    <a:pt x="1075" y="6229"/>
                  </a:lnTo>
                  <a:lnTo>
                    <a:pt x="1344" y="6473"/>
                  </a:lnTo>
                  <a:lnTo>
                    <a:pt x="1612" y="6668"/>
                  </a:lnTo>
                  <a:lnTo>
                    <a:pt x="1930" y="6864"/>
                  </a:lnTo>
                  <a:lnTo>
                    <a:pt x="2247" y="7010"/>
                  </a:lnTo>
                  <a:lnTo>
                    <a:pt x="2565" y="7132"/>
                  </a:lnTo>
                  <a:lnTo>
                    <a:pt x="2931" y="7230"/>
                  </a:lnTo>
                  <a:lnTo>
                    <a:pt x="3297" y="7279"/>
                  </a:lnTo>
                  <a:lnTo>
                    <a:pt x="3664" y="7303"/>
                  </a:lnTo>
                  <a:lnTo>
                    <a:pt x="4030" y="7279"/>
                  </a:lnTo>
                  <a:lnTo>
                    <a:pt x="4396" y="7230"/>
                  </a:lnTo>
                  <a:lnTo>
                    <a:pt x="4738" y="7132"/>
                  </a:lnTo>
                  <a:lnTo>
                    <a:pt x="5080" y="7010"/>
                  </a:lnTo>
                  <a:lnTo>
                    <a:pt x="5398" y="6864"/>
                  </a:lnTo>
                  <a:lnTo>
                    <a:pt x="5691" y="6668"/>
                  </a:lnTo>
                  <a:lnTo>
                    <a:pt x="5984" y="6473"/>
                  </a:lnTo>
                  <a:lnTo>
                    <a:pt x="6253" y="6229"/>
                  </a:lnTo>
                  <a:lnTo>
                    <a:pt x="6472" y="5960"/>
                  </a:lnTo>
                  <a:lnTo>
                    <a:pt x="6692" y="5691"/>
                  </a:lnTo>
                  <a:lnTo>
                    <a:pt x="6863" y="5398"/>
                  </a:lnTo>
                  <a:lnTo>
                    <a:pt x="7034" y="5081"/>
                  </a:lnTo>
                  <a:lnTo>
                    <a:pt x="7156" y="4739"/>
                  </a:lnTo>
                  <a:lnTo>
                    <a:pt x="7230" y="4373"/>
                  </a:lnTo>
                  <a:lnTo>
                    <a:pt x="7303" y="4031"/>
                  </a:lnTo>
                  <a:lnTo>
                    <a:pt x="7303" y="3640"/>
                  </a:lnTo>
                  <a:lnTo>
                    <a:pt x="7303" y="3396"/>
                  </a:lnTo>
                  <a:lnTo>
                    <a:pt x="7278" y="3176"/>
                  </a:lnTo>
                  <a:lnTo>
                    <a:pt x="7254" y="2932"/>
                  </a:lnTo>
                  <a:lnTo>
                    <a:pt x="7181" y="2712"/>
                  </a:lnTo>
                  <a:lnTo>
                    <a:pt x="7132" y="2492"/>
                  </a:lnTo>
                  <a:lnTo>
                    <a:pt x="7034" y="2272"/>
                  </a:lnTo>
                  <a:lnTo>
                    <a:pt x="6839" y="1857"/>
                  </a:lnTo>
                  <a:lnTo>
                    <a:pt x="5325" y="3347"/>
                  </a:lnTo>
                  <a:lnTo>
                    <a:pt x="5349" y="3640"/>
                  </a:lnTo>
                  <a:lnTo>
                    <a:pt x="5349" y="3811"/>
                  </a:lnTo>
                  <a:lnTo>
                    <a:pt x="5325" y="3982"/>
                  </a:lnTo>
                  <a:lnTo>
                    <a:pt x="5276" y="4153"/>
                  </a:lnTo>
                  <a:lnTo>
                    <a:pt x="5227" y="4299"/>
                  </a:lnTo>
                  <a:lnTo>
                    <a:pt x="5154" y="4446"/>
                  </a:lnTo>
                  <a:lnTo>
                    <a:pt x="5080" y="4592"/>
                  </a:lnTo>
                  <a:lnTo>
                    <a:pt x="4983" y="4739"/>
                  </a:lnTo>
                  <a:lnTo>
                    <a:pt x="4860" y="4861"/>
                  </a:lnTo>
                  <a:lnTo>
                    <a:pt x="4738" y="4959"/>
                  </a:lnTo>
                  <a:lnTo>
                    <a:pt x="4616" y="5056"/>
                  </a:lnTo>
                  <a:lnTo>
                    <a:pt x="4470" y="5154"/>
                  </a:lnTo>
                  <a:lnTo>
                    <a:pt x="4323" y="5203"/>
                  </a:lnTo>
                  <a:lnTo>
                    <a:pt x="4177" y="5276"/>
                  </a:lnTo>
                  <a:lnTo>
                    <a:pt x="4006" y="5301"/>
                  </a:lnTo>
                  <a:lnTo>
                    <a:pt x="3835" y="5349"/>
                  </a:lnTo>
                  <a:lnTo>
                    <a:pt x="3493" y="5349"/>
                  </a:lnTo>
                  <a:lnTo>
                    <a:pt x="3322" y="5301"/>
                  </a:lnTo>
                  <a:lnTo>
                    <a:pt x="3151" y="5276"/>
                  </a:lnTo>
                  <a:lnTo>
                    <a:pt x="3004" y="5203"/>
                  </a:lnTo>
                  <a:lnTo>
                    <a:pt x="2858" y="5154"/>
                  </a:lnTo>
                  <a:lnTo>
                    <a:pt x="2711" y="5056"/>
                  </a:lnTo>
                  <a:lnTo>
                    <a:pt x="2589" y="4959"/>
                  </a:lnTo>
                  <a:lnTo>
                    <a:pt x="2467" y="4861"/>
                  </a:lnTo>
                  <a:lnTo>
                    <a:pt x="2345" y="4739"/>
                  </a:lnTo>
                  <a:lnTo>
                    <a:pt x="2247" y="4592"/>
                  </a:lnTo>
                  <a:lnTo>
                    <a:pt x="2174" y="4446"/>
                  </a:lnTo>
                  <a:lnTo>
                    <a:pt x="2101" y="4299"/>
                  </a:lnTo>
                  <a:lnTo>
                    <a:pt x="2027" y="4153"/>
                  </a:lnTo>
                  <a:lnTo>
                    <a:pt x="2003" y="3982"/>
                  </a:lnTo>
                  <a:lnTo>
                    <a:pt x="1979" y="3811"/>
                  </a:lnTo>
                  <a:lnTo>
                    <a:pt x="1954" y="3640"/>
                  </a:lnTo>
                  <a:lnTo>
                    <a:pt x="1979" y="3469"/>
                  </a:lnTo>
                  <a:lnTo>
                    <a:pt x="2003" y="3298"/>
                  </a:lnTo>
                  <a:lnTo>
                    <a:pt x="2027" y="3151"/>
                  </a:lnTo>
                  <a:lnTo>
                    <a:pt x="2101" y="2980"/>
                  </a:lnTo>
                  <a:lnTo>
                    <a:pt x="2174" y="2834"/>
                  </a:lnTo>
                  <a:lnTo>
                    <a:pt x="2247" y="2687"/>
                  </a:lnTo>
                  <a:lnTo>
                    <a:pt x="2345" y="2565"/>
                  </a:lnTo>
                  <a:lnTo>
                    <a:pt x="2467" y="2443"/>
                  </a:lnTo>
                  <a:lnTo>
                    <a:pt x="2589" y="2345"/>
                  </a:lnTo>
                  <a:lnTo>
                    <a:pt x="2711" y="2248"/>
                  </a:lnTo>
                  <a:lnTo>
                    <a:pt x="2858" y="2150"/>
                  </a:lnTo>
                  <a:lnTo>
                    <a:pt x="3004" y="2077"/>
                  </a:lnTo>
                  <a:lnTo>
                    <a:pt x="3151" y="2028"/>
                  </a:lnTo>
                  <a:lnTo>
                    <a:pt x="3322" y="1979"/>
                  </a:lnTo>
                  <a:lnTo>
                    <a:pt x="3493" y="1955"/>
                  </a:lnTo>
                  <a:lnTo>
                    <a:pt x="3664" y="1955"/>
                  </a:lnTo>
                  <a:lnTo>
                    <a:pt x="3957" y="1979"/>
                  </a:lnTo>
                  <a:lnTo>
                    <a:pt x="5447" y="465"/>
                  </a:lnTo>
                  <a:lnTo>
                    <a:pt x="5056" y="269"/>
                  </a:lnTo>
                  <a:lnTo>
                    <a:pt x="4836" y="196"/>
                  </a:lnTo>
                  <a:lnTo>
                    <a:pt x="4616" y="123"/>
                  </a:lnTo>
                  <a:lnTo>
                    <a:pt x="4372" y="74"/>
                  </a:lnTo>
                  <a:lnTo>
                    <a:pt x="4152" y="25"/>
                  </a:lnTo>
                  <a:lnTo>
                    <a:pt x="390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05" name="Shape 405"/>
            <p:cNvSpPr/>
            <p:nvPr/>
          </p:nvSpPr>
          <p:spPr>
            <a:xfrm>
              <a:off x="5981175" y="2005125"/>
              <a:ext cx="75125" cy="70850"/>
            </a:xfrm>
            <a:custGeom>
              <a:avLst/>
              <a:gdLst/>
              <a:ahLst/>
              <a:cxnLst/>
              <a:rect l="0" t="0" r="0" b="0"/>
              <a:pathLst>
                <a:path w="3005" h="2834" extrusionOk="0">
                  <a:moveTo>
                    <a:pt x="1466" y="0"/>
                  </a:moveTo>
                  <a:lnTo>
                    <a:pt x="294" y="1173"/>
                  </a:lnTo>
                  <a:lnTo>
                    <a:pt x="172" y="1319"/>
                  </a:lnTo>
                  <a:lnTo>
                    <a:pt x="74" y="1490"/>
                  </a:lnTo>
                  <a:lnTo>
                    <a:pt x="25" y="1661"/>
                  </a:lnTo>
                  <a:lnTo>
                    <a:pt x="1" y="1857"/>
                  </a:lnTo>
                  <a:lnTo>
                    <a:pt x="25" y="2052"/>
                  </a:lnTo>
                  <a:lnTo>
                    <a:pt x="74" y="2223"/>
                  </a:lnTo>
                  <a:lnTo>
                    <a:pt x="172" y="2394"/>
                  </a:lnTo>
                  <a:lnTo>
                    <a:pt x="294" y="2540"/>
                  </a:lnTo>
                  <a:lnTo>
                    <a:pt x="440" y="2663"/>
                  </a:lnTo>
                  <a:lnTo>
                    <a:pt x="611" y="2760"/>
                  </a:lnTo>
                  <a:lnTo>
                    <a:pt x="807" y="2809"/>
                  </a:lnTo>
                  <a:lnTo>
                    <a:pt x="978" y="2833"/>
                  </a:lnTo>
                  <a:lnTo>
                    <a:pt x="1173" y="2809"/>
                  </a:lnTo>
                  <a:lnTo>
                    <a:pt x="1344" y="2760"/>
                  </a:lnTo>
                  <a:lnTo>
                    <a:pt x="1515" y="2663"/>
                  </a:lnTo>
                  <a:lnTo>
                    <a:pt x="1686" y="2540"/>
                  </a:lnTo>
                  <a:lnTo>
                    <a:pt x="2858" y="1368"/>
                  </a:lnTo>
                  <a:lnTo>
                    <a:pt x="3005" y="1197"/>
                  </a:lnTo>
                  <a:lnTo>
                    <a:pt x="2590" y="928"/>
                  </a:lnTo>
                  <a:lnTo>
                    <a:pt x="2199" y="635"/>
                  </a:lnTo>
                  <a:lnTo>
                    <a:pt x="1808" y="342"/>
                  </a:lnTo>
                  <a:lnTo>
                    <a:pt x="146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06" name="Shape 406"/>
            <p:cNvSpPr/>
            <p:nvPr/>
          </p:nvSpPr>
          <p:spPr>
            <a:xfrm>
              <a:off x="6263875" y="2005125"/>
              <a:ext cx="74525" cy="70850"/>
            </a:xfrm>
            <a:custGeom>
              <a:avLst/>
              <a:gdLst/>
              <a:ahLst/>
              <a:cxnLst/>
              <a:rect l="0" t="0" r="0" b="0"/>
              <a:pathLst>
                <a:path w="2981" h="2834" extrusionOk="0">
                  <a:moveTo>
                    <a:pt x="1539" y="0"/>
                  </a:moveTo>
                  <a:lnTo>
                    <a:pt x="1173" y="342"/>
                  </a:lnTo>
                  <a:lnTo>
                    <a:pt x="807" y="635"/>
                  </a:lnTo>
                  <a:lnTo>
                    <a:pt x="416" y="928"/>
                  </a:lnTo>
                  <a:lnTo>
                    <a:pt x="1" y="1197"/>
                  </a:lnTo>
                  <a:lnTo>
                    <a:pt x="123" y="1368"/>
                  </a:lnTo>
                  <a:lnTo>
                    <a:pt x="1319" y="2540"/>
                  </a:lnTo>
                  <a:lnTo>
                    <a:pt x="1466" y="2663"/>
                  </a:lnTo>
                  <a:lnTo>
                    <a:pt x="1637" y="2760"/>
                  </a:lnTo>
                  <a:lnTo>
                    <a:pt x="1832" y="2809"/>
                  </a:lnTo>
                  <a:lnTo>
                    <a:pt x="2003" y="2833"/>
                  </a:lnTo>
                  <a:lnTo>
                    <a:pt x="2199" y="2809"/>
                  </a:lnTo>
                  <a:lnTo>
                    <a:pt x="2370" y="2760"/>
                  </a:lnTo>
                  <a:lnTo>
                    <a:pt x="2541" y="2663"/>
                  </a:lnTo>
                  <a:lnTo>
                    <a:pt x="2712" y="2540"/>
                  </a:lnTo>
                  <a:lnTo>
                    <a:pt x="2834" y="2394"/>
                  </a:lnTo>
                  <a:lnTo>
                    <a:pt x="2931" y="2223"/>
                  </a:lnTo>
                  <a:lnTo>
                    <a:pt x="2980" y="2052"/>
                  </a:lnTo>
                  <a:lnTo>
                    <a:pt x="2980" y="1857"/>
                  </a:lnTo>
                  <a:lnTo>
                    <a:pt x="2980" y="1661"/>
                  </a:lnTo>
                  <a:lnTo>
                    <a:pt x="2931" y="1490"/>
                  </a:lnTo>
                  <a:lnTo>
                    <a:pt x="2834" y="1319"/>
                  </a:lnTo>
                  <a:lnTo>
                    <a:pt x="2712" y="1173"/>
                  </a:lnTo>
                  <a:lnTo>
                    <a:pt x="1539"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07" name="Shape 407"/>
            <p:cNvSpPr/>
            <p:nvPr/>
          </p:nvSpPr>
          <p:spPr>
            <a:xfrm>
              <a:off x="6147875" y="1619250"/>
              <a:ext cx="251575" cy="255850"/>
            </a:xfrm>
            <a:custGeom>
              <a:avLst/>
              <a:gdLst/>
              <a:ahLst/>
              <a:cxnLst/>
              <a:rect l="0" t="0" r="0" b="0"/>
              <a:pathLst>
                <a:path w="10063" h="10234" extrusionOk="0">
                  <a:moveTo>
                    <a:pt x="7352" y="0"/>
                  </a:moveTo>
                  <a:lnTo>
                    <a:pt x="7254" y="24"/>
                  </a:lnTo>
                  <a:lnTo>
                    <a:pt x="7181" y="73"/>
                  </a:lnTo>
                  <a:lnTo>
                    <a:pt x="7083" y="147"/>
                  </a:lnTo>
                  <a:lnTo>
                    <a:pt x="5447" y="1758"/>
                  </a:lnTo>
                  <a:lnTo>
                    <a:pt x="5373" y="1856"/>
                  </a:lnTo>
                  <a:lnTo>
                    <a:pt x="5300" y="1978"/>
                  </a:lnTo>
                  <a:lnTo>
                    <a:pt x="5227" y="2125"/>
                  </a:lnTo>
                  <a:lnTo>
                    <a:pt x="5178" y="2247"/>
                  </a:lnTo>
                  <a:lnTo>
                    <a:pt x="5154" y="2393"/>
                  </a:lnTo>
                  <a:lnTo>
                    <a:pt x="5129" y="2540"/>
                  </a:lnTo>
                  <a:lnTo>
                    <a:pt x="5129" y="2687"/>
                  </a:lnTo>
                  <a:lnTo>
                    <a:pt x="5129" y="2809"/>
                  </a:lnTo>
                  <a:lnTo>
                    <a:pt x="5349" y="3981"/>
                  </a:lnTo>
                  <a:lnTo>
                    <a:pt x="5398" y="4152"/>
                  </a:lnTo>
                  <a:lnTo>
                    <a:pt x="147" y="9403"/>
                  </a:lnTo>
                  <a:lnTo>
                    <a:pt x="74" y="9476"/>
                  </a:lnTo>
                  <a:lnTo>
                    <a:pt x="25" y="9574"/>
                  </a:lnTo>
                  <a:lnTo>
                    <a:pt x="0" y="9672"/>
                  </a:lnTo>
                  <a:lnTo>
                    <a:pt x="0" y="9745"/>
                  </a:lnTo>
                  <a:lnTo>
                    <a:pt x="0" y="9843"/>
                  </a:lnTo>
                  <a:lnTo>
                    <a:pt x="25" y="9940"/>
                  </a:lnTo>
                  <a:lnTo>
                    <a:pt x="74" y="10013"/>
                  </a:lnTo>
                  <a:lnTo>
                    <a:pt x="147" y="10087"/>
                  </a:lnTo>
                  <a:lnTo>
                    <a:pt x="220" y="10160"/>
                  </a:lnTo>
                  <a:lnTo>
                    <a:pt x="293" y="10209"/>
                  </a:lnTo>
                  <a:lnTo>
                    <a:pt x="391" y="10233"/>
                  </a:lnTo>
                  <a:lnTo>
                    <a:pt x="586" y="10233"/>
                  </a:lnTo>
                  <a:lnTo>
                    <a:pt x="660" y="10209"/>
                  </a:lnTo>
                  <a:lnTo>
                    <a:pt x="757" y="10160"/>
                  </a:lnTo>
                  <a:lnTo>
                    <a:pt x="831" y="10087"/>
                  </a:lnTo>
                  <a:lnTo>
                    <a:pt x="6204" y="4738"/>
                  </a:lnTo>
                  <a:lnTo>
                    <a:pt x="7254" y="4909"/>
                  </a:lnTo>
                  <a:lnTo>
                    <a:pt x="7376" y="4933"/>
                  </a:lnTo>
                  <a:lnTo>
                    <a:pt x="7523" y="4933"/>
                  </a:lnTo>
                  <a:lnTo>
                    <a:pt x="7645" y="4909"/>
                  </a:lnTo>
                  <a:lnTo>
                    <a:pt x="7791" y="4860"/>
                  </a:lnTo>
                  <a:lnTo>
                    <a:pt x="7938" y="4811"/>
                  </a:lnTo>
                  <a:lnTo>
                    <a:pt x="8060" y="4763"/>
                  </a:lnTo>
                  <a:lnTo>
                    <a:pt x="8182" y="4689"/>
                  </a:lnTo>
                  <a:lnTo>
                    <a:pt x="8280" y="4592"/>
                  </a:lnTo>
                  <a:lnTo>
                    <a:pt x="9916" y="2955"/>
                  </a:lnTo>
                  <a:lnTo>
                    <a:pt x="9989" y="2882"/>
                  </a:lnTo>
                  <a:lnTo>
                    <a:pt x="10038" y="2784"/>
                  </a:lnTo>
                  <a:lnTo>
                    <a:pt x="10063" y="2711"/>
                  </a:lnTo>
                  <a:lnTo>
                    <a:pt x="10038" y="2613"/>
                  </a:lnTo>
                  <a:lnTo>
                    <a:pt x="10014" y="2564"/>
                  </a:lnTo>
                  <a:lnTo>
                    <a:pt x="9940" y="2491"/>
                  </a:lnTo>
                  <a:lnTo>
                    <a:pt x="9843" y="2442"/>
                  </a:lnTo>
                  <a:lnTo>
                    <a:pt x="9745" y="2418"/>
                  </a:lnTo>
                  <a:lnTo>
                    <a:pt x="8695" y="2223"/>
                  </a:lnTo>
                  <a:lnTo>
                    <a:pt x="9721" y="1197"/>
                  </a:lnTo>
                  <a:lnTo>
                    <a:pt x="9794" y="1123"/>
                  </a:lnTo>
                  <a:lnTo>
                    <a:pt x="9843" y="1026"/>
                  </a:lnTo>
                  <a:lnTo>
                    <a:pt x="9867" y="953"/>
                  </a:lnTo>
                  <a:lnTo>
                    <a:pt x="9867" y="855"/>
                  </a:lnTo>
                  <a:lnTo>
                    <a:pt x="9867" y="757"/>
                  </a:lnTo>
                  <a:lnTo>
                    <a:pt x="9843" y="659"/>
                  </a:lnTo>
                  <a:lnTo>
                    <a:pt x="9794" y="586"/>
                  </a:lnTo>
                  <a:lnTo>
                    <a:pt x="9721" y="513"/>
                  </a:lnTo>
                  <a:lnTo>
                    <a:pt x="9647" y="440"/>
                  </a:lnTo>
                  <a:lnTo>
                    <a:pt x="9574" y="391"/>
                  </a:lnTo>
                  <a:lnTo>
                    <a:pt x="9476" y="366"/>
                  </a:lnTo>
                  <a:lnTo>
                    <a:pt x="9281" y="366"/>
                  </a:lnTo>
                  <a:lnTo>
                    <a:pt x="9208" y="391"/>
                  </a:lnTo>
                  <a:lnTo>
                    <a:pt x="9110" y="440"/>
                  </a:lnTo>
                  <a:lnTo>
                    <a:pt x="9037" y="513"/>
                  </a:lnTo>
                  <a:lnTo>
                    <a:pt x="7889" y="1661"/>
                  </a:lnTo>
                  <a:lnTo>
                    <a:pt x="7840" y="1490"/>
                  </a:lnTo>
                  <a:lnTo>
                    <a:pt x="7620" y="318"/>
                  </a:lnTo>
                  <a:lnTo>
                    <a:pt x="7596" y="195"/>
                  </a:lnTo>
                  <a:lnTo>
                    <a:pt x="7547" y="98"/>
                  </a:lnTo>
                  <a:lnTo>
                    <a:pt x="7498" y="49"/>
                  </a:lnTo>
                  <a:lnTo>
                    <a:pt x="7425"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08" name="Shape 408"/>
          <p:cNvGrpSpPr/>
          <p:nvPr/>
        </p:nvGrpSpPr>
        <p:grpSpPr>
          <a:xfrm>
            <a:off x="8369642" y="2071398"/>
            <a:ext cx="386405" cy="352532"/>
            <a:chOff x="6625350" y="1613750"/>
            <a:chExt cx="480525" cy="438400"/>
          </a:xfrm>
        </p:grpSpPr>
        <p:sp>
          <p:nvSpPr>
            <p:cNvPr id="409" name="Shape 409"/>
            <p:cNvSpPr/>
            <p:nvPr/>
          </p:nvSpPr>
          <p:spPr>
            <a:xfrm>
              <a:off x="6670525" y="1887275"/>
              <a:ext cx="117875" cy="164875"/>
            </a:xfrm>
            <a:custGeom>
              <a:avLst/>
              <a:gdLst/>
              <a:ahLst/>
              <a:cxnLst/>
              <a:rect l="0" t="0" r="0" b="0"/>
              <a:pathLst>
                <a:path w="4715" h="6595" extrusionOk="0">
                  <a:moveTo>
                    <a:pt x="0" y="1"/>
                  </a:moveTo>
                  <a:lnTo>
                    <a:pt x="538" y="6058"/>
                  </a:lnTo>
                  <a:lnTo>
                    <a:pt x="562" y="6180"/>
                  </a:lnTo>
                  <a:lnTo>
                    <a:pt x="587" y="6277"/>
                  </a:lnTo>
                  <a:lnTo>
                    <a:pt x="660" y="6351"/>
                  </a:lnTo>
                  <a:lnTo>
                    <a:pt x="733" y="6448"/>
                  </a:lnTo>
                  <a:lnTo>
                    <a:pt x="806" y="6497"/>
                  </a:lnTo>
                  <a:lnTo>
                    <a:pt x="904" y="6546"/>
                  </a:lnTo>
                  <a:lnTo>
                    <a:pt x="1002" y="6571"/>
                  </a:lnTo>
                  <a:lnTo>
                    <a:pt x="1124" y="6595"/>
                  </a:lnTo>
                  <a:lnTo>
                    <a:pt x="4128" y="6595"/>
                  </a:lnTo>
                  <a:lnTo>
                    <a:pt x="4274" y="6571"/>
                  </a:lnTo>
                  <a:lnTo>
                    <a:pt x="4397" y="6522"/>
                  </a:lnTo>
                  <a:lnTo>
                    <a:pt x="4494" y="6473"/>
                  </a:lnTo>
                  <a:lnTo>
                    <a:pt x="4592" y="6375"/>
                  </a:lnTo>
                  <a:lnTo>
                    <a:pt x="4665" y="6253"/>
                  </a:lnTo>
                  <a:lnTo>
                    <a:pt x="4714" y="6155"/>
                  </a:lnTo>
                  <a:lnTo>
                    <a:pt x="4714" y="6009"/>
                  </a:lnTo>
                  <a:lnTo>
                    <a:pt x="4714" y="5887"/>
                  </a:lnTo>
                  <a:lnTo>
                    <a:pt x="3713" y="123"/>
                  </a:lnTo>
                  <a:lnTo>
                    <a:pt x="2589" y="50"/>
                  </a:lnTo>
                  <a:lnTo>
                    <a:pt x="1637" y="25"/>
                  </a:lnTo>
                  <a:lnTo>
                    <a:pt x="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0" name="Shape 410"/>
            <p:cNvSpPr/>
            <p:nvPr/>
          </p:nvSpPr>
          <p:spPr>
            <a:xfrm>
              <a:off x="7075950" y="1754175"/>
              <a:ext cx="29925" cy="99550"/>
            </a:xfrm>
            <a:custGeom>
              <a:avLst/>
              <a:gdLst/>
              <a:ahLst/>
              <a:cxnLst/>
              <a:rect l="0" t="0" r="0" b="0"/>
              <a:pathLst>
                <a:path w="1197" h="3982" extrusionOk="0">
                  <a:moveTo>
                    <a:pt x="0" y="1"/>
                  </a:moveTo>
                  <a:lnTo>
                    <a:pt x="0" y="3981"/>
                  </a:lnTo>
                  <a:lnTo>
                    <a:pt x="269" y="3811"/>
                  </a:lnTo>
                  <a:lnTo>
                    <a:pt x="489" y="3615"/>
                  </a:lnTo>
                  <a:lnTo>
                    <a:pt x="684" y="3420"/>
                  </a:lnTo>
                  <a:lnTo>
                    <a:pt x="855" y="3176"/>
                  </a:lnTo>
                  <a:lnTo>
                    <a:pt x="1002" y="2907"/>
                  </a:lnTo>
                  <a:lnTo>
                    <a:pt x="1099" y="2614"/>
                  </a:lnTo>
                  <a:lnTo>
                    <a:pt x="1173" y="2296"/>
                  </a:lnTo>
                  <a:lnTo>
                    <a:pt x="1197" y="1979"/>
                  </a:lnTo>
                  <a:lnTo>
                    <a:pt x="1173" y="1661"/>
                  </a:lnTo>
                  <a:lnTo>
                    <a:pt x="1099" y="1368"/>
                  </a:lnTo>
                  <a:lnTo>
                    <a:pt x="1002" y="1075"/>
                  </a:lnTo>
                  <a:lnTo>
                    <a:pt x="855" y="806"/>
                  </a:lnTo>
                  <a:lnTo>
                    <a:pt x="684" y="562"/>
                  </a:lnTo>
                  <a:lnTo>
                    <a:pt x="489" y="342"/>
                  </a:lnTo>
                  <a:lnTo>
                    <a:pt x="269" y="171"/>
                  </a:lnTo>
                  <a:lnTo>
                    <a:pt x="0"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1" name="Shape 411"/>
            <p:cNvSpPr/>
            <p:nvPr/>
          </p:nvSpPr>
          <p:spPr>
            <a:xfrm>
              <a:off x="6625350" y="1729750"/>
              <a:ext cx="97700" cy="147175"/>
            </a:xfrm>
            <a:custGeom>
              <a:avLst/>
              <a:gdLst/>
              <a:ahLst/>
              <a:cxnLst/>
              <a:rect l="0" t="0" r="0" b="0"/>
              <a:pathLst>
                <a:path w="3908" h="5887" extrusionOk="0">
                  <a:moveTo>
                    <a:pt x="3908" y="1"/>
                  </a:moveTo>
                  <a:lnTo>
                    <a:pt x="2711" y="25"/>
                  </a:lnTo>
                  <a:lnTo>
                    <a:pt x="1759" y="25"/>
                  </a:lnTo>
                  <a:lnTo>
                    <a:pt x="1588" y="49"/>
                  </a:lnTo>
                  <a:lnTo>
                    <a:pt x="1417" y="74"/>
                  </a:lnTo>
                  <a:lnTo>
                    <a:pt x="1246" y="123"/>
                  </a:lnTo>
                  <a:lnTo>
                    <a:pt x="1099" y="172"/>
                  </a:lnTo>
                  <a:lnTo>
                    <a:pt x="953" y="245"/>
                  </a:lnTo>
                  <a:lnTo>
                    <a:pt x="806" y="343"/>
                  </a:lnTo>
                  <a:lnTo>
                    <a:pt x="660" y="440"/>
                  </a:lnTo>
                  <a:lnTo>
                    <a:pt x="537" y="562"/>
                  </a:lnTo>
                  <a:lnTo>
                    <a:pt x="415" y="684"/>
                  </a:lnTo>
                  <a:lnTo>
                    <a:pt x="318" y="831"/>
                  </a:lnTo>
                  <a:lnTo>
                    <a:pt x="220" y="978"/>
                  </a:lnTo>
                  <a:lnTo>
                    <a:pt x="147" y="1124"/>
                  </a:lnTo>
                  <a:lnTo>
                    <a:pt x="73" y="1295"/>
                  </a:lnTo>
                  <a:lnTo>
                    <a:pt x="49" y="1442"/>
                  </a:lnTo>
                  <a:lnTo>
                    <a:pt x="0" y="1613"/>
                  </a:lnTo>
                  <a:lnTo>
                    <a:pt x="0" y="1783"/>
                  </a:lnTo>
                  <a:lnTo>
                    <a:pt x="0" y="4128"/>
                  </a:lnTo>
                  <a:lnTo>
                    <a:pt x="0" y="4299"/>
                  </a:lnTo>
                  <a:lnTo>
                    <a:pt x="49" y="4446"/>
                  </a:lnTo>
                  <a:lnTo>
                    <a:pt x="73" y="4617"/>
                  </a:lnTo>
                  <a:lnTo>
                    <a:pt x="147" y="4763"/>
                  </a:lnTo>
                  <a:lnTo>
                    <a:pt x="220" y="4934"/>
                  </a:lnTo>
                  <a:lnTo>
                    <a:pt x="318" y="5081"/>
                  </a:lnTo>
                  <a:lnTo>
                    <a:pt x="415" y="5203"/>
                  </a:lnTo>
                  <a:lnTo>
                    <a:pt x="537" y="5325"/>
                  </a:lnTo>
                  <a:lnTo>
                    <a:pt x="660" y="5447"/>
                  </a:lnTo>
                  <a:lnTo>
                    <a:pt x="806" y="5545"/>
                  </a:lnTo>
                  <a:lnTo>
                    <a:pt x="953" y="5642"/>
                  </a:lnTo>
                  <a:lnTo>
                    <a:pt x="1099" y="5716"/>
                  </a:lnTo>
                  <a:lnTo>
                    <a:pt x="1246" y="5789"/>
                  </a:lnTo>
                  <a:lnTo>
                    <a:pt x="1417" y="5838"/>
                  </a:lnTo>
                  <a:lnTo>
                    <a:pt x="1588" y="5862"/>
                  </a:lnTo>
                  <a:lnTo>
                    <a:pt x="1759" y="5862"/>
                  </a:lnTo>
                  <a:lnTo>
                    <a:pt x="2711" y="5887"/>
                  </a:lnTo>
                  <a:lnTo>
                    <a:pt x="3908" y="5887"/>
                  </a:lnTo>
                  <a:lnTo>
                    <a:pt x="390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2" name="Shape 412"/>
            <p:cNvSpPr/>
            <p:nvPr/>
          </p:nvSpPr>
          <p:spPr>
            <a:xfrm>
              <a:off x="6736475" y="1638175"/>
              <a:ext cx="279650" cy="330325"/>
            </a:xfrm>
            <a:custGeom>
              <a:avLst/>
              <a:gdLst/>
              <a:ahLst/>
              <a:cxnLst/>
              <a:rect l="0" t="0" r="0" b="0"/>
              <a:pathLst>
                <a:path w="11186" h="13213" extrusionOk="0">
                  <a:moveTo>
                    <a:pt x="11186" y="0"/>
                  </a:moveTo>
                  <a:lnTo>
                    <a:pt x="10771" y="342"/>
                  </a:lnTo>
                  <a:lnTo>
                    <a:pt x="10380" y="635"/>
                  </a:lnTo>
                  <a:lnTo>
                    <a:pt x="9940" y="904"/>
                  </a:lnTo>
                  <a:lnTo>
                    <a:pt x="9525" y="1172"/>
                  </a:lnTo>
                  <a:lnTo>
                    <a:pt x="9110" y="1417"/>
                  </a:lnTo>
                  <a:lnTo>
                    <a:pt x="8695" y="1661"/>
                  </a:lnTo>
                  <a:lnTo>
                    <a:pt x="7840" y="2052"/>
                  </a:lnTo>
                  <a:lnTo>
                    <a:pt x="7034" y="2418"/>
                  </a:lnTo>
                  <a:lnTo>
                    <a:pt x="6228" y="2687"/>
                  </a:lnTo>
                  <a:lnTo>
                    <a:pt x="5471" y="2931"/>
                  </a:lnTo>
                  <a:lnTo>
                    <a:pt x="4763" y="3126"/>
                  </a:lnTo>
                  <a:lnTo>
                    <a:pt x="4225" y="3248"/>
                  </a:lnTo>
                  <a:lnTo>
                    <a:pt x="3664" y="3346"/>
                  </a:lnTo>
                  <a:lnTo>
                    <a:pt x="3077" y="3419"/>
                  </a:lnTo>
                  <a:lnTo>
                    <a:pt x="2467" y="3493"/>
                  </a:lnTo>
                  <a:lnTo>
                    <a:pt x="1221" y="3590"/>
                  </a:lnTo>
                  <a:lnTo>
                    <a:pt x="0" y="3664"/>
                  </a:lnTo>
                  <a:lnTo>
                    <a:pt x="0" y="9574"/>
                  </a:lnTo>
                  <a:lnTo>
                    <a:pt x="1221" y="9623"/>
                  </a:lnTo>
                  <a:lnTo>
                    <a:pt x="2467" y="9721"/>
                  </a:lnTo>
                  <a:lnTo>
                    <a:pt x="3077" y="9794"/>
                  </a:lnTo>
                  <a:lnTo>
                    <a:pt x="3664" y="9891"/>
                  </a:lnTo>
                  <a:lnTo>
                    <a:pt x="4225" y="9989"/>
                  </a:lnTo>
                  <a:lnTo>
                    <a:pt x="4763" y="10111"/>
                  </a:lnTo>
                  <a:lnTo>
                    <a:pt x="5471" y="10307"/>
                  </a:lnTo>
                  <a:lnTo>
                    <a:pt x="6228" y="10526"/>
                  </a:lnTo>
                  <a:lnTo>
                    <a:pt x="7034" y="10820"/>
                  </a:lnTo>
                  <a:lnTo>
                    <a:pt x="7840" y="11161"/>
                  </a:lnTo>
                  <a:lnTo>
                    <a:pt x="8695" y="11577"/>
                  </a:lnTo>
                  <a:lnTo>
                    <a:pt x="9110" y="11796"/>
                  </a:lnTo>
                  <a:lnTo>
                    <a:pt x="9525" y="12041"/>
                  </a:lnTo>
                  <a:lnTo>
                    <a:pt x="9940" y="12309"/>
                  </a:lnTo>
                  <a:lnTo>
                    <a:pt x="10380" y="12602"/>
                  </a:lnTo>
                  <a:lnTo>
                    <a:pt x="10771" y="12896"/>
                  </a:lnTo>
                  <a:lnTo>
                    <a:pt x="11186" y="13213"/>
                  </a:lnTo>
                  <a:lnTo>
                    <a:pt x="1118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3" name="Shape 413"/>
            <p:cNvSpPr/>
            <p:nvPr/>
          </p:nvSpPr>
          <p:spPr>
            <a:xfrm>
              <a:off x="7029550" y="1613750"/>
              <a:ext cx="34200" cy="379800"/>
            </a:xfrm>
            <a:custGeom>
              <a:avLst/>
              <a:gdLst/>
              <a:ahLst/>
              <a:cxnLst/>
              <a:rect l="0" t="0" r="0" b="0"/>
              <a:pathLst>
                <a:path w="1368" h="15192" extrusionOk="0">
                  <a:moveTo>
                    <a:pt x="684" y="0"/>
                  </a:moveTo>
                  <a:lnTo>
                    <a:pt x="562" y="25"/>
                  </a:lnTo>
                  <a:lnTo>
                    <a:pt x="464" y="98"/>
                  </a:lnTo>
                  <a:lnTo>
                    <a:pt x="366" y="171"/>
                  </a:lnTo>
                  <a:lnTo>
                    <a:pt x="0" y="513"/>
                  </a:lnTo>
                  <a:lnTo>
                    <a:pt x="0" y="14654"/>
                  </a:lnTo>
                  <a:lnTo>
                    <a:pt x="366" y="15020"/>
                  </a:lnTo>
                  <a:lnTo>
                    <a:pt x="464" y="15094"/>
                  </a:lnTo>
                  <a:lnTo>
                    <a:pt x="562" y="15143"/>
                  </a:lnTo>
                  <a:lnTo>
                    <a:pt x="684" y="15191"/>
                  </a:lnTo>
                  <a:lnTo>
                    <a:pt x="904" y="15191"/>
                  </a:lnTo>
                  <a:lnTo>
                    <a:pt x="1001" y="15143"/>
                  </a:lnTo>
                  <a:lnTo>
                    <a:pt x="1148" y="15045"/>
                  </a:lnTo>
                  <a:lnTo>
                    <a:pt x="1270" y="14923"/>
                  </a:lnTo>
                  <a:lnTo>
                    <a:pt x="1343" y="14776"/>
                  </a:lnTo>
                  <a:lnTo>
                    <a:pt x="1368" y="14605"/>
                  </a:lnTo>
                  <a:lnTo>
                    <a:pt x="1368" y="586"/>
                  </a:lnTo>
                  <a:lnTo>
                    <a:pt x="1343" y="415"/>
                  </a:lnTo>
                  <a:lnTo>
                    <a:pt x="1270" y="244"/>
                  </a:lnTo>
                  <a:lnTo>
                    <a:pt x="1148" y="122"/>
                  </a:lnTo>
                  <a:lnTo>
                    <a:pt x="1001" y="25"/>
                  </a:lnTo>
                  <a:lnTo>
                    <a:pt x="90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14" name="Shape 414"/>
          <p:cNvGrpSpPr/>
          <p:nvPr/>
        </p:nvGrpSpPr>
        <p:grpSpPr>
          <a:xfrm>
            <a:off x="3533443" y="2644866"/>
            <a:ext cx="291659" cy="313269"/>
            <a:chOff x="611175" y="2326900"/>
            <a:chExt cx="362700" cy="389575"/>
          </a:xfrm>
        </p:grpSpPr>
        <p:sp>
          <p:nvSpPr>
            <p:cNvPr id="415" name="Shape 415"/>
            <p:cNvSpPr/>
            <p:nvPr/>
          </p:nvSpPr>
          <p:spPr>
            <a:xfrm>
              <a:off x="611175" y="2326900"/>
              <a:ext cx="362700" cy="389575"/>
            </a:xfrm>
            <a:custGeom>
              <a:avLst/>
              <a:gdLst/>
              <a:ahLst/>
              <a:cxnLst/>
              <a:rect l="0" t="0" r="0" b="0"/>
              <a:pathLst>
                <a:path w="14508" h="15583" extrusionOk="0">
                  <a:moveTo>
                    <a:pt x="9647" y="489"/>
                  </a:moveTo>
                  <a:lnTo>
                    <a:pt x="9769" y="513"/>
                  </a:lnTo>
                  <a:lnTo>
                    <a:pt x="9916" y="562"/>
                  </a:lnTo>
                  <a:lnTo>
                    <a:pt x="10014" y="660"/>
                  </a:lnTo>
                  <a:lnTo>
                    <a:pt x="10087" y="782"/>
                  </a:lnTo>
                  <a:lnTo>
                    <a:pt x="10111" y="928"/>
                  </a:lnTo>
                  <a:lnTo>
                    <a:pt x="10111" y="1075"/>
                  </a:lnTo>
                  <a:lnTo>
                    <a:pt x="10063" y="1197"/>
                  </a:lnTo>
                  <a:lnTo>
                    <a:pt x="9989" y="1319"/>
                  </a:lnTo>
                  <a:lnTo>
                    <a:pt x="9281" y="2003"/>
                  </a:lnTo>
                  <a:lnTo>
                    <a:pt x="9232" y="2076"/>
                  </a:lnTo>
                  <a:lnTo>
                    <a:pt x="9183" y="2174"/>
                  </a:lnTo>
                  <a:lnTo>
                    <a:pt x="9159" y="2247"/>
                  </a:lnTo>
                  <a:lnTo>
                    <a:pt x="9159" y="2345"/>
                  </a:lnTo>
                  <a:lnTo>
                    <a:pt x="9159" y="6497"/>
                  </a:lnTo>
                  <a:lnTo>
                    <a:pt x="9183" y="6643"/>
                  </a:lnTo>
                  <a:lnTo>
                    <a:pt x="9232" y="6790"/>
                  </a:lnTo>
                  <a:lnTo>
                    <a:pt x="10575" y="8671"/>
                  </a:lnTo>
                  <a:lnTo>
                    <a:pt x="3932" y="8671"/>
                  </a:lnTo>
                  <a:lnTo>
                    <a:pt x="5276" y="6790"/>
                  </a:lnTo>
                  <a:lnTo>
                    <a:pt x="5324" y="6643"/>
                  </a:lnTo>
                  <a:lnTo>
                    <a:pt x="5349" y="6497"/>
                  </a:lnTo>
                  <a:lnTo>
                    <a:pt x="5349" y="2345"/>
                  </a:lnTo>
                  <a:lnTo>
                    <a:pt x="5349" y="2247"/>
                  </a:lnTo>
                  <a:lnTo>
                    <a:pt x="5324" y="2174"/>
                  </a:lnTo>
                  <a:lnTo>
                    <a:pt x="5276" y="2076"/>
                  </a:lnTo>
                  <a:lnTo>
                    <a:pt x="5227" y="2003"/>
                  </a:lnTo>
                  <a:lnTo>
                    <a:pt x="4519" y="1319"/>
                  </a:lnTo>
                  <a:lnTo>
                    <a:pt x="4445" y="1197"/>
                  </a:lnTo>
                  <a:lnTo>
                    <a:pt x="4396" y="1075"/>
                  </a:lnTo>
                  <a:lnTo>
                    <a:pt x="4396" y="928"/>
                  </a:lnTo>
                  <a:lnTo>
                    <a:pt x="4421" y="782"/>
                  </a:lnTo>
                  <a:lnTo>
                    <a:pt x="4494" y="660"/>
                  </a:lnTo>
                  <a:lnTo>
                    <a:pt x="4592" y="562"/>
                  </a:lnTo>
                  <a:lnTo>
                    <a:pt x="4738" y="513"/>
                  </a:lnTo>
                  <a:lnTo>
                    <a:pt x="4860" y="489"/>
                  </a:lnTo>
                  <a:close/>
                  <a:moveTo>
                    <a:pt x="6717" y="9574"/>
                  </a:moveTo>
                  <a:lnTo>
                    <a:pt x="6912" y="9647"/>
                  </a:lnTo>
                  <a:lnTo>
                    <a:pt x="7083" y="9745"/>
                  </a:lnTo>
                  <a:lnTo>
                    <a:pt x="7254" y="9892"/>
                  </a:lnTo>
                  <a:lnTo>
                    <a:pt x="7376" y="10038"/>
                  </a:lnTo>
                  <a:lnTo>
                    <a:pt x="7474" y="10234"/>
                  </a:lnTo>
                  <a:lnTo>
                    <a:pt x="7547" y="10429"/>
                  </a:lnTo>
                  <a:lnTo>
                    <a:pt x="7571" y="10649"/>
                  </a:lnTo>
                  <a:lnTo>
                    <a:pt x="7547" y="10869"/>
                  </a:lnTo>
                  <a:lnTo>
                    <a:pt x="7474" y="11064"/>
                  </a:lnTo>
                  <a:lnTo>
                    <a:pt x="7376" y="11259"/>
                  </a:lnTo>
                  <a:lnTo>
                    <a:pt x="7254" y="11406"/>
                  </a:lnTo>
                  <a:lnTo>
                    <a:pt x="7083" y="11552"/>
                  </a:lnTo>
                  <a:lnTo>
                    <a:pt x="6912" y="11650"/>
                  </a:lnTo>
                  <a:lnTo>
                    <a:pt x="6717" y="11699"/>
                  </a:lnTo>
                  <a:lnTo>
                    <a:pt x="6497" y="11723"/>
                  </a:lnTo>
                  <a:lnTo>
                    <a:pt x="6277" y="11699"/>
                  </a:lnTo>
                  <a:lnTo>
                    <a:pt x="6057" y="11650"/>
                  </a:lnTo>
                  <a:lnTo>
                    <a:pt x="5886" y="11552"/>
                  </a:lnTo>
                  <a:lnTo>
                    <a:pt x="5715" y="11406"/>
                  </a:lnTo>
                  <a:lnTo>
                    <a:pt x="5593" y="11259"/>
                  </a:lnTo>
                  <a:lnTo>
                    <a:pt x="5495" y="11064"/>
                  </a:lnTo>
                  <a:lnTo>
                    <a:pt x="5422" y="10869"/>
                  </a:lnTo>
                  <a:lnTo>
                    <a:pt x="5398" y="10649"/>
                  </a:lnTo>
                  <a:lnTo>
                    <a:pt x="5422" y="10429"/>
                  </a:lnTo>
                  <a:lnTo>
                    <a:pt x="5495" y="10234"/>
                  </a:lnTo>
                  <a:lnTo>
                    <a:pt x="5593" y="10038"/>
                  </a:lnTo>
                  <a:lnTo>
                    <a:pt x="5715" y="9892"/>
                  </a:lnTo>
                  <a:lnTo>
                    <a:pt x="5886" y="9745"/>
                  </a:lnTo>
                  <a:lnTo>
                    <a:pt x="6057" y="9647"/>
                  </a:lnTo>
                  <a:lnTo>
                    <a:pt x="6277" y="9574"/>
                  </a:lnTo>
                  <a:close/>
                  <a:moveTo>
                    <a:pt x="8475" y="11894"/>
                  </a:moveTo>
                  <a:lnTo>
                    <a:pt x="8597" y="11919"/>
                  </a:lnTo>
                  <a:lnTo>
                    <a:pt x="8695" y="11943"/>
                  </a:lnTo>
                  <a:lnTo>
                    <a:pt x="8817" y="11992"/>
                  </a:lnTo>
                  <a:lnTo>
                    <a:pt x="8915" y="12065"/>
                  </a:lnTo>
                  <a:lnTo>
                    <a:pt x="8988" y="12163"/>
                  </a:lnTo>
                  <a:lnTo>
                    <a:pt x="9037" y="12285"/>
                  </a:lnTo>
                  <a:lnTo>
                    <a:pt x="9086" y="12383"/>
                  </a:lnTo>
                  <a:lnTo>
                    <a:pt x="9086" y="12529"/>
                  </a:lnTo>
                  <a:lnTo>
                    <a:pt x="9086" y="12652"/>
                  </a:lnTo>
                  <a:lnTo>
                    <a:pt x="9037" y="12749"/>
                  </a:lnTo>
                  <a:lnTo>
                    <a:pt x="8988" y="12871"/>
                  </a:lnTo>
                  <a:lnTo>
                    <a:pt x="8915" y="12969"/>
                  </a:lnTo>
                  <a:lnTo>
                    <a:pt x="8817" y="13042"/>
                  </a:lnTo>
                  <a:lnTo>
                    <a:pt x="8695" y="13091"/>
                  </a:lnTo>
                  <a:lnTo>
                    <a:pt x="8597" y="13140"/>
                  </a:lnTo>
                  <a:lnTo>
                    <a:pt x="8329" y="13140"/>
                  </a:lnTo>
                  <a:lnTo>
                    <a:pt x="8231" y="13091"/>
                  </a:lnTo>
                  <a:lnTo>
                    <a:pt x="8109" y="13042"/>
                  </a:lnTo>
                  <a:lnTo>
                    <a:pt x="8011" y="12969"/>
                  </a:lnTo>
                  <a:lnTo>
                    <a:pt x="7938" y="12871"/>
                  </a:lnTo>
                  <a:lnTo>
                    <a:pt x="7889" y="12749"/>
                  </a:lnTo>
                  <a:lnTo>
                    <a:pt x="7864" y="12652"/>
                  </a:lnTo>
                  <a:lnTo>
                    <a:pt x="7840" y="12529"/>
                  </a:lnTo>
                  <a:lnTo>
                    <a:pt x="7864" y="12383"/>
                  </a:lnTo>
                  <a:lnTo>
                    <a:pt x="7889" y="12285"/>
                  </a:lnTo>
                  <a:lnTo>
                    <a:pt x="7938" y="12163"/>
                  </a:lnTo>
                  <a:lnTo>
                    <a:pt x="8011" y="12065"/>
                  </a:lnTo>
                  <a:lnTo>
                    <a:pt x="8109" y="11992"/>
                  </a:lnTo>
                  <a:lnTo>
                    <a:pt x="8231" y="11943"/>
                  </a:lnTo>
                  <a:lnTo>
                    <a:pt x="8329" y="11919"/>
                  </a:lnTo>
                  <a:lnTo>
                    <a:pt x="8475" y="11894"/>
                  </a:lnTo>
                  <a:close/>
                  <a:moveTo>
                    <a:pt x="6741" y="13360"/>
                  </a:moveTo>
                  <a:lnTo>
                    <a:pt x="6814" y="13384"/>
                  </a:lnTo>
                  <a:lnTo>
                    <a:pt x="6912" y="13433"/>
                  </a:lnTo>
                  <a:lnTo>
                    <a:pt x="6985" y="13482"/>
                  </a:lnTo>
                  <a:lnTo>
                    <a:pt x="7034" y="13555"/>
                  </a:lnTo>
                  <a:lnTo>
                    <a:pt x="7083" y="13653"/>
                  </a:lnTo>
                  <a:lnTo>
                    <a:pt x="7107" y="13726"/>
                  </a:lnTo>
                  <a:lnTo>
                    <a:pt x="7107" y="13824"/>
                  </a:lnTo>
                  <a:lnTo>
                    <a:pt x="7107" y="13922"/>
                  </a:lnTo>
                  <a:lnTo>
                    <a:pt x="7083" y="14019"/>
                  </a:lnTo>
                  <a:lnTo>
                    <a:pt x="7034" y="14117"/>
                  </a:lnTo>
                  <a:lnTo>
                    <a:pt x="6985" y="14166"/>
                  </a:lnTo>
                  <a:lnTo>
                    <a:pt x="6912" y="14239"/>
                  </a:lnTo>
                  <a:lnTo>
                    <a:pt x="6814" y="14288"/>
                  </a:lnTo>
                  <a:lnTo>
                    <a:pt x="6741" y="14312"/>
                  </a:lnTo>
                  <a:lnTo>
                    <a:pt x="6546" y="14312"/>
                  </a:lnTo>
                  <a:lnTo>
                    <a:pt x="6448" y="14288"/>
                  </a:lnTo>
                  <a:lnTo>
                    <a:pt x="6375" y="14239"/>
                  </a:lnTo>
                  <a:lnTo>
                    <a:pt x="6301" y="14166"/>
                  </a:lnTo>
                  <a:lnTo>
                    <a:pt x="6228" y="14117"/>
                  </a:lnTo>
                  <a:lnTo>
                    <a:pt x="6179" y="14019"/>
                  </a:lnTo>
                  <a:lnTo>
                    <a:pt x="6155" y="13922"/>
                  </a:lnTo>
                  <a:lnTo>
                    <a:pt x="6155" y="13824"/>
                  </a:lnTo>
                  <a:lnTo>
                    <a:pt x="6155" y="13726"/>
                  </a:lnTo>
                  <a:lnTo>
                    <a:pt x="6179" y="13653"/>
                  </a:lnTo>
                  <a:lnTo>
                    <a:pt x="6228" y="13555"/>
                  </a:lnTo>
                  <a:lnTo>
                    <a:pt x="6301" y="13482"/>
                  </a:lnTo>
                  <a:lnTo>
                    <a:pt x="6375" y="13433"/>
                  </a:lnTo>
                  <a:lnTo>
                    <a:pt x="6448" y="13384"/>
                  </a:lnTo>
                  <a:lnTo>
                    <a:pt x="6546" y="13360"/>
                  </a:lnTo>
                  <a:close/>
                  <a:moveTo>
                    <a:pt x="4860" y="0"/>
                  </a:moveTo>
                  <a:lnTo>
                    <a:pt x="4714" y="25"/>
                  </a:lnTo>
                  <a:lnTo>
                    <a:pt x="4592" y="49"/>
                  </a:lnTo>
                  <a:lnTo>
                    <a:pt x="4445" y="98"/>
                  </a:lnTo>
                  <a:lnTo>
                    <a:pt x="4323" y="171"/>
                  </a:lnTo>
                  <a:lnTo>
                    <a:pt x="4225" y="245"/>
                  </a:lnTo>
                  <a:lnTo>
                    <a:pt x="4128" y="367"/>
                  </a:lnTo>
                  <a:lnTo>
                    <a:pt x="4030" y="464"/>
                  </a:lnTo>
                  <a:lnTo>
                    <a:pt x="3981" y="611"/>
                  </a:lnTo>
                  <a:lnTo>
                    <a:pt x="3932" y="733"/>
                  </a:lnTo>
                  <a:lnTo>
                    <a:pt x="3908" y="880"/>
                  </a:lnTo>
                  <a:lnTo>
                    <a:pt x="3908" y="1026"/>
                  </a:lnTo>
                  <a:lnTo>
                    <a:pt x="3908" y="1173"/>
                  </a:lnTo>
                  <a:lnTo>
                    <a:pt x="3957" y="1295"/>
                  </a:lnTo>
                  <a:lnTo>
                    <a:pt x="4006" y="1441"/>
                  </a:lnTo>
                  <a:lnTo>
                    <a:pt x="4079" y="1563"/>
                  </a:lnTo>
                  <a:lnTo>
                    <a:pt x="4177" y="1661"/>
                  </a:lnTo>
                  <a:lnTo>
                    <a:pt x="4860" y="2345"/>
                  </a:lnTo>
                  <a:lnTo>
                    <a:pt x="4860" y="6497"/>
                  </a:lnTo>
                  <a:lnTo>
                    <a:pt x="196" y="13067"/>
                  </a:lnTo>
                  <a:lnTo>
                    <a:pt x="122" y="13189"/>
                  </a:lnTo>
                  <a:lnTo>
                    <a:pt x="49" y="13311"/>
                  </a:lnTo>
                  <a:lnTo>
                    <a:pt x="25" y="13433"/>
                  </a:lnTo>
                  <a:lnTo>
                    <a:pt x="0" y="13555"/>
                  </a:lnTo>
                  <a:lnTo>
                    <a:pt x="0" y="13677"/>
                  </a:lnTo>
                  <a:lnTo>
                    <a:pt x="25" y="13824"/>
                  </a:lnTo>
                  <a:lnTo>
                    <a:pt x="49" y="13946"/>
                  </a:lnTo>
                  <a:lnTo>
                    <a:pt x="98" y="14068"/>
                  </a:lnTo>
                  <a:lnTo>
                    <a:pt x="586" y="15045"/>
                  </a:lnTo>
                  <a:lnTo>
                    <a:pt x="660" y="15167"/>
                  </a:lnTo>
                  <a:lnTo>
                    <a:pt x="757" y="15265"/>
                  </a:lnTo>
                  <a:lnTo>
                    <a:pt x="831" y="15362"/>
                  </a:lnTo>
                  <a:lnTo>
                    <a:pt x="953" y="15436"/>
                  </a:lnTo>
                  <a:lnTo>
                    <a:pt x="1075" y="15485"/>
                  </a:lnTo>
                  <a:lnTo>
                    <a:pt x="1197" y="15533"/>
                  </a:lnTo>
                  <a:lnTo>
                    <a:pt x="1319" y="15582"/>
                  </a:lnTo>
                  <a:lnTo>
                    <a:pt x="13189" y="15582"/>
                  </a:lnTo>
                  <a:lnTo>
                    <a:pt x="13311" y="15533"/>
                  </a:lnTo>
                  <a:lnTo>
                    <a:pt x="13433" y="15485"/>
                  </a:lnTo>
                  <a:lnTo>
                    <a:pt x="13555" y="15436"/>
                  </a:lnTo>
                  <a:lnTo>
                    <a:pt x="13677" y="15362"/>
                  </a:lnTo>
                  <a:lnTo>
                    <a:pt x="13750" y="15265"/>
                  </a:lnTo>
                  <a:lnTo>
                    <a:pt x="13848" y="15167"/>
                  </a:lnTo>
                  <a:lnTo>
                    <a:pt x="13921" y="15045"/>
                  </a:lnTo>
                  <a:lnTo>
                    <a:pt x="14410" y="14068"/>
                  </a:lnTo>
                  <a:lnTo>
                    <a:pt x="14459" y="13946"/>
                  </a:lnTo>
                  <a:lnTo>
                    <a:pt x="14483" y="13824"/>
                  </a:lnTo>
                  <a:lnTo>
                    <a:pt x="14508" y="13677"/>
                  </a:lnTo>
                  <a:lnTo>
                    <a:pt x="14508" y="13555"/>
                  </a:lnTo>
                  <a:lnTo>
                    <a:pt x="14483" y="13433"/>
                  </a:lnTo>
                  <a:lnTo>
                    <a:pt x="14459" y="13311"/>
                  </a:lnTo>
                  <a:lnTo>
                    <a:pt x="14385" y="13189"/>
                  </a:lnTo>
                  <a:lnTo>
                    <a:pt x="14312" y="13067"/>
                  </a:lnTo>
                  <a:lnTo>
                    <a:pt x="9647" y="6497"/>
                  </a:lnTo>
                  <a:lnTo>
                    <a:pt x="9647" y="2345"/>
                  </a:lnTo>
                  <a:lnTo>
                    <a:pt x="10331" y="1661"/>
                  </a:lnTo>
                  <a:lnTo>
                    <a:pt x="10429" y="1563"/>
                  </a:lnTo>
                  <a:lnTo>
                    <a:pt x="10502" y="1441"/>
                  </a:lnTo>
                  <a:lnTo>
                    <a:pt x="10551" y="1295"/>
                  </a:lnTo>
                  <a:lnTo>
                    <a:pt x="10600" y="1173"/>
                  </a:lnTo>
                  <a:lnTo>
                    <a:pt x="10600" y="1026"/>
                  </a:lnTo>
                  <a:lnTo>
                    <a:pt x="10600" y="880"/>
                  </a:lnTo>
                  <a:lnTo>
                    <a:pt x="10575" y="733"/>
                  </a:lnTo>
                  <a:lnTo>
                    <a:pt x="10527" y="611"/>
                  </a:lnTo>
                  <a:lnTo>
                    <a:pt x="10478" y="464"/>
                  </a:lnTo>
                  <a:lnTo>
                    <a:pt x="10380" y="367"/>
                  </a:lnTo>
                  <a:lnTo>
                    <a:pt x="10282" y="245"/>
                  </a:lnTo>
                  <a:lnTo>
                    <a:pt x="10185" y="171"/>
                  </a:lnTo>
                  <a:lnTo>
                    <a:pt x="10063" y="98"/>
                  </a:lnTo>
                  <a:lnTo>
                    <a:pt x="9916" y="49"/>
                  </a:lnTo>
                  <a:lnTo>
                    <a:pt x="9794" y="25"/>
                  </a:lnTo>
                  <a:lnTo>
                    <a:pt x="9647"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6" name="Shape 416"/>
            <p:cNvSpPr/>
            <p:nvPr/>
          </p:nvSpPr>
          <p:spPr>
            <a:xfrm>
              <a:off x="794950" y="2500900"/>
              <a:ext cx="24450" cy="23850"/>
            </a:xfrm>
            <a:custGeom>
              <a:avLst/>
              <a:gdLst/>
              <a:ahLst/>
              <a:cxnLst/>
              <a:rect l="0" t="0" r="0" b="0"/>
              <a:pathLst>
                <a:path w="978" h="954" extrusionOk="0">
                  <a:moveTo>
                    <a:pt x="391" y="1"/>
                  </a:moveTo>
                  <a:lnTo>
                    <a:pt x="294" y="25"/>
                  </a:lnTo>
                  <a:lnTo>
                    <a:pt x="220" y="74"/>
                  </a:lnTo>
                  <a:lnTo>
                    <a:pt x="147" y="123"/>
                  </a:lnTo>
                  <a:lnTo>
                    <a:pt x="98" y="196"/>
                  </a:lnTo>
                  <a:lnTo>
                    <a:pt x="49" y="294"/>
                  </a:lnTo>
                  <a:lnTo>
                    <a:pt x="25" y="367"/>
                  </a:lnTo>
                  <a:lnTo>
                    <a:pt x="1" y="465"/>
                  </a:lnTo>
                  <a:lnTo>
                    <a:pt x="25" y="563"/>
                  </a:lnTo>
                  <a:lnTo>
                    <a:pt x="49" y="660"/>
                  </a:lnTo>
                  <a:lnTo>
                    <a:pt x="98" y="734"/>
                  </a:lnTo>
                  <a:lnTo>
                    <a:pt x="147" y="807"/>
                  </a:lnTo>
                  <a:lnTo>
                    <a:pt x="220" y="880"/>
                  </a:lnTo>
                  <a:lnTo>
                    <a:pt x="294" y="905"/>
                  </a:lnTo>
                  <a:lnTo>
                    <a:pt x="391" y="953"/>
                  </a:lnTo>
                  <a:lnTo>
                    <a:pt x="587" y="953"/>
                  </a:lnTo>
                  <a:lnTo>
                    <a:pt x="684" y="905"/>
                  </a:lnTo>
                  <a:lnTo>
                    <a:pt x="758" y="880"/>
                  </a:lnTo>
                  <a:lnTo>
                    <a:pt x="831" y="807"/>
                  </a:lnTo>
                  <a:lnTo>
                    <a:pt x="880" y="734"/>
                  </a:lnTo>
                  <a:lnTo>
                    <a:pt x="929" y="660"/>
                  </a:lnTo>
                  <a:lnTo>
                    <a:pt x="953" y="563"/>
                  </a:lnTo>
                  <a:lnTo>
                    <a:pt x="978" y="465"/>
                  </a:lnTo>
                  <a:lnTo>
                    <a:pt x="953" y="367"/>
                  </a:lnTo>
                  <a:lnTo>
                    <a:pt x="929" y="294"/>
                  </a:lnTo>
                  <a:lnTo>
                    <a:pt x="880" y="196"/>
                  </a:lnTo>
                  <a:lnTo>
                    <a:pt x="831" y="123"/>
                  </a:lnTo>
                  <a:lnTo>
                    <a:pt x="758" y="74"/>
                  </a:lnTo>
                  <a:lnTo>
                    <a:pt x="684" y="25"/>
                  </a:lnTo>
                  <a:lnTo>
                    <a:pt x="587"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7" name="Shape 417"/>
            <p:cNvSpPr/>
            <p:nvPr/>
          </p:nvSpPr>
          <p:spPr>
            <a:xfrm>
              <a:off x="754650" y="2381250"/>
              <a:ext cx="75750" cy="14050"/>
            </a:xfrm>
            <a:custGeom>
              <a:avLst/>
              <a:gdLst/>
              <a:ahLst/>
              <a:cxnLst/>
              <a:rect l="0" t="0" r="0" b="0"/>
              <a:pathLst>
                <a:path w="3030" h="562" extrusionOk="0">
                  <a:moveTo>
                    <a:pt x="294" y="0"/>
                  </a:moveTo>
                  <a:lnTo>
                    <a:pt x="172" y="24"/>
                  </a:lnTo>
                  <a:lnTo>
                    <a:pt x="74" y="73"/>
                  </a:lnTo>
                  <a:lnTo>
                    <a:pt x="25" y="171"/>
                  </a:lnTo>
                  <a:lnTo>
                    <a:pt x="1" y="269"/>
                  </a:lnTo>
                  <a:lnTo>
                    <a:pt x="25" y="391"/>
                  </a:lnTo>
                  <a:lnTo>
                    <a:pt x="74" y="488"/>
                  </a:lnTo>
                  <a:lnTo>
                    <a:pt x="172" y="537"/>
                  </a:lnTo>
                  <a:lnTo>
                    <a:pt x="294" y="562"/>
                  </a:lnTo>
                  <a:lnTo>
                    <a:pt x="2736" y="562"/>
                  </a:lnTo>
                  <a:lnTo>
                    <a:pt x="2858" y="537"/>
                  </a:lnTo>
                  <a:lnTo>
                    <a:pt x="2956" y="488"/>
                  </a:lnTo>
                  <a:lnTo>
                    <a:pt x="3005" y="391"/>
                  </a:lnTo>
                  <a:lnTo>
                    <a:pt x="3029" y="269"/>
                  </a:lnTo>
                  <a:lnTo>
                    <a:pt x="3005" y="171"/>
                  </a:lnTo>
                  <a:lnTo>
                    <a:pt x="2956" y="73"/>
                  </a:lnTo>
                  <a:lnTo>
                    <a:pt x="2858" y="24"/>
                  </a:lnTo>
                  <a:lnTo>
                    <a:pt x="273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18" name="Shape 418"/>
            <p:cNvSpPr/>
            <p:nvPr/>
          </p:nvSpPr>
          <p:spPr>
            <a:xfrm>
              <a:off x="765025" y="2453900"/>
              <a:ext cx="31175" cy="31150"/>
            </a:xfrm>
            <a:custGeom>
              <a:avLst/>
              <a:gdLst/>
              <a:ahLst/>
              <a:cxnLst/>
              <a:rect l="0" t="0" r="0" b="0"/>
              <a:pathLst>
                <a:path w="1247" h="1246" extrusionOk="0">
                  <a:moveTo>
                    <a:pt x="611" y="0"/>
                  </a:moveTo>
                  <a:lnTo>
                    <a:pt x="489" y="25"/>
                  </a:lnTo>
                  <a:lnTo>
                    <a:pt x="367" y="49"/>
                  </a:lnTo>
                  <a:lnTo>
                    <a:pt x="270" y="122"/>
                  </a:lnTo>
                  <a:lnTo>
                    <a:pt x="172" y="196"/>
                  </a:lnTo>
                  <a:lnTo>
                    <a:pt x="99" y="269"/>
                  </a:lnTo>
                  <a:lnTo>
                    <a:pt x="50" y="391"/>
                  </a:lnTo>
                  <a:lnTo>
                    <a:pt x="1" y="513"/>
                  </a:lnTo>
                  <a:lnTo>
                    <a:pt x="1" y="635"/>
                  </a:lnTo>
                  <a:lnTo>
                    <a:pt x="1" y="757"/>
                  </a:lnTo>
                  <a:lnTo>
                    <a:pt x="50" y="880"/>
                  </a:lnTo>
                  <a:lnTo>
                    <a:pt x="99" y="977"/>
                  </a:lnTo>
                  <a:lnTo>
                    <a:pt x="172" y="1075"/>
                  </a:lnTo>
                  <a:lnTo>
                    <a:pt x="270" y="1148"/>
                  </a:lnTo>
                  <a:lnTo>
                    <a:pt x="367" y="1197"/>
                  </a:lnTo>
                  <a:lnTo>
                    <a:pt x="489" y="1246"/>
                  </a:lnTo>
                  <a:lnTo>
                    <a:pt x="734" y="1246"/>
                  </a:lnTo>
                  <a:lnTo>
                    <a:pt x="856" y="1197"/>
                  </a:lnTo>
                  <a:lnTo>
                    <a:pt x="978" y="1148"/>
                  </a:lnTo>
                  <a:lnTo>
                    <a:pt x="1051" y="1075"/>
                  </a:lnTo>
                  <a:lnTo>
                    <a:pt x="1149" y="977"/>
                  </a:lnTo>
                  <a:lnTo>
                    <a:pt x="1198" y="880"/>
                  </a:lnTo>
                  <a:lnTo>
                    <a:pt x="1222" y="757"/>
                  </a:lnTo>
                  <a:lnTo>
                    <a:pt x="1246" y="635"/>
                  </a:lnTo>
                  <a:lnTo>
                    <a:pt x="1222" y="513"/>
                  </a:lnTo>
                  <a:lnTo>
                    <a:pt x="1198" y="391"/>
                  </a:lnTo>
                  <a:lnTo>
                    <a:pt x="1149" y="269"/>
                  </a:lnTo>
                  <a:lnTo>
                    <a:pt x="1051" y="196"/>
                  </a:lnTo>
                  <a:lnTo>
                    <a:pt x="978" y="122"/>
                  </a:lnTo>
                  <a:lnTo>
                    <a:pt x="856" y="49"/>
                  </a:lnTo>
                  <a:lnTo>
                    <a:pt x="734" y="25"/>
                  </a:lnTo>
                  <a:lnTo>
                    <a:pt x="61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419" name="Shape 419"/>
          <p:cNvSpPr/>
          <p:nvPr/>
        </p:nvSpPr>
        <p:spPr>
          <a:xfrm>
            <a:off x="4067593" y="2647745"/>
            <a:ext cx="307379" cy="307379"/>
          </a:xfrm>
          <a:custGeom>
            <a:avLst/>
            <a:gdLst/>
            <a:ahLst/>
            <a:cxnLst/>
            <a:rect l="0" t="0" r="0" b="0"/>
            <a:pathLst>
              <a:path w="15290" h="15290" extrusionOk="0">
                <a:moveTo>
                  <a:pt x="4519" y="6815"/>
                </a:moveTo>
                <a:lnTo>
                  <a:pt x="4690" y="6839"/>
                </a:lnTo>
                <a:lnTo>
                  <a:pt x="4861" y="6888"/>
                </a:lnTo>
                <a:lnTo>
                  <a:pt x="5007" y="6986"/>
                </a:lnTo>
                <a:lnTo>
                  <a:pt x="5154" y="7084"/>
                </a:lnTo>
                <a:lnTo>
                  <a:pt x="5251" y="7230"/>
                </a:lnTo>
                <a:lnTo>
                  <a:pt x="5325" y="7401"/>
                </a:lnTo>
                <a:lnTo>
                  <a:pt x="5374" y="7572"/>
                </a:lnTo>
                <a:lnTo>
                  <a:pt x="5398" y="7767"/>
                </a:lnTo>
                <a:lnTo>
                  <a:pt x="5374" y="7963"/>
                </a:lnTo>
                <a:lnTo>
                  <a:pt x="5325" y="8134"/>
                </a:lnTo>
                <a:lnTo>
                  <a:pt x="5251"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11308" y="10210"/>
                </a:moveTo>
                <a:lnTo>
                  <a:pt x="11406" y="10234"/>
                </a:lnTo>
                <a:lnTo>
                  <a:pt x="11479" y="10259"/>
                </a:lnTo>
                <a:lnTo>
                  <a:pt x="11577" y="10307"/>
                </a:lnTo>
                <a:lnTo>
                  <a:pt x="11650" y="10356"/>
                </a:lnTo>
                <a:lnTo>
                  <a:pt x="11699" y="10430"/>
                </a:lnTo>
                <a:lnTo>
                  <a:pt x="11748" y="10527"/>
                </a:lnTo>
                <a:lnTo>
                  <a:pt x="11772" y="10625"/>
                </a:lnTo>
                <a:lnTo>
                  <a:pt x="11797" y="10698"/>
                </a:lnTo>
                <a:lnTo>
                  <a:pt x="11772" y="10796"/>
                </a:lnTo>
                <a:lnTo>
                  <a:pt x="11748" y="10894"/>
                </a:lnTo>
                <a:lnTo>
                  <a:pt x="11699" y="10967"/>
                </a:lnTo>
                <a:lnTo>
                  <a:pt x="11650" y="11065"/>
                </a:lnTo>
                <a:lnTo>
                  <a:pt x="11235" y="11431"/>
                </a:lnTo>
                <a:lnTo>
                  <a:pt x="10795" y="11773"/>
                </a:lnTo>
                <a:lnTo>
                  <a:pt x="10307" y="12041"/>
                </a:lnTo>
                <a:lnTo>
                  <a:pt x="9819" y="12286"/>
                </a:lnTo>
                <a:lnTo>
                  <a:pt x="9281" y="12457"/>
                </a:lnTo>
                <a:lnTo>
                  <a:pt x="8768" y="12603"/>
                </a:lnTo>
                <a:lnTo>
                  <a:pt x="8207" y="12676"/>
                </a:lnTo>
                <a:lnTo>
                  <a:pt x="7645" y="12701"/>
                </a:lnTo>
                <a:lnTo>
                  <a:pt x="7083" y="12676"/>
                </a:lnTo>
                <a:lnTo>
                  <a:pt x="6521" y="12603"/>
                </a:lnTo>
                <a:lnTo>
                  <a:pt x="6009" y="12457"/>
                </a:lnTo>
                <a:lnTo>
                  <a:pt x="5471" y="12286"/>
                </a:lnTo>
                <a:lnTo>
                  <a:pt x="4983" y="12041"/>
                </a:lnTo>
                <a:lnTo>
                  <a:pt x="4494" y="11773"/>
                </a:lnTo>
                <a:lnTo>
                  <a:pt x="4055" y="11431"/>
                </a:lnTo>
                <a:lnTo>
                  <a:pt x="3640" y="11065"/>
                </a:lnTo>
                <a:lnTo>
                  <a:pt x="3591" y="10967"/>
                </a:lnTo>
                <a:lnTo>
                  <a:pt x="3542" y="10894"/>
                </a:lnTo>
                <a:lnTo>
                  <a:pt x="3517" y="10796"/>
                </a:lnTo>
                <a:lnTo>
                  <a:pt x="3493" y="10698"/>
                </a:lnTo>
                <a:lnTo>
                  <a:pt x="3517" y="10625"/>
                </a:lnTo>
                <a:lnTo>
                  <a:pt x="3542" y="10527"/>
                </a:lnTo>
                <a:lnTo>
                  <a:pt x="3591" y="10430"/>
                </a:lnTo>
                <a:lnTo>
                  <a:pt x="3640" y="10356"/>
                </a:lnTo>
                <a:lnTo>
                  <a:pt x="3713" y="10307"/>
                </a:lnTo>
                <a:lnTo>
                  <a:pt x="3811" y="10259"/>
                </a:lnTo>
                <a:lnTo>
                  <a:pt x="3884" y="10234"/>
                </a:lnTo>
                <a:lnTo>
                  <a:pt x="3981" y="10210"/>
                </a:lnTo>
                <a:lnTo>
                  <a:pt x="4079" y="10234"/>
                </a:lnTo>
                <a:lnTo>
                  <a:pt x="4177" y="10259"/>
                </a:lnTo>
                <a:lnTo>
                  <a:pt x="4250" y="10307"/>
                </a:lnTo>
                <a:lnTo>
                  <a:pt x="4323" y="10356"/>
                </a:lnTo>
                <a:lnTo>
                  <a:pt x="4690" y="10674"/>
                </a:lnTo>
                <a:lnTo>
                  <a:pt x="5056" y="10942"/>
                </a:lnTo>
                <a:lnTo>
                  <a:pt x="5447" y="11187"/>
                </a:lnTo>
                <a:lnTo>
                  <a:pt x="5862" y="11382"/>
                </a:lnTo>
                <a:lnTo>
                  <a:pt x="6277" y="11529"/>
                </a:lnTo>
                <a:lnTo>
                  <a:pt x="6717" y="11651"/>
                </a:lnTo>
                <a:lnTo>
                  <a:pt x="7181" y="11700"/>
                </a:lnTo>
                <a:lnTo>
                  <a:pt x="7645" y="11724"/>
                </a:lnTo>
                <a:lnTo>
                  <a:pt x="8109" y="11700"/>
                </a:lnTo>
                <a:lnTo>
                  <a:pt x="8573" y="11651"/>
                </a:lnTo>
                <a:lnTo>
                  <a:pt x="9013" y="11529"/>
                </a:lnTo>
                <a:lnTo>
                  <a:pt x="9428" y="11382"/>
                </a:lnTo>
                <a:lnTo>
                  <a:pt x="9843" y="11187"/>
                </a:lnTo>
                <a:lnTo>
                  <a:pt x="10234" y="10942"/>
                </a:lnTo>
                <a:lnTo>
                  <a:pt x="10600" y="10674"/>
                </a:lnTo>
                <a:lnTo>
                  <a:pt x="10966" y="10356"/>
                </a:lnTo>
                <a:lnTo>
                  <a:pt x="11040" y="10307"/>
                </a:lnTo>
                <a:lnTo>
                  <a:pt x="11113" y="10259"/>
                </a:lnTo>
                <a:lnTo>
                  <a:pt x="11211" y="10234"/>
                </a:lnTo>
                <a:lnTo>
                  <a:pt x="11308" y="10210"/>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6" y="15241"/>
                </a:lnTo>
                <a:lnTo>
                  <a:pt x="8817" y="15192"/>
                </a:lnTo>
                <a:lnTo>
                  <a:pt x="9184" y="15143"/>
                </a:lnTo>
                <a:lnTo>
                  <a:pt x="9550" y="15046"/>
                </a:lnTo>
                <a:lnTo>
                  <a:pt x="9916" y="14948"/>
                </a:lnTo>
                <a:lnTo>
                  <a:pt x="10283" y="14826"/>
                </a:lnTo>
                <a:lnTo>
                  <a:pt x="10625" y="14679"/>
                </a:lnTo>
                <a:lnTo>
                  <a:pt x="10966" y="14533"/>
                </a:lnTo>
                <a:lnTo>
                  <a:pt x="11284" y="14362"/>
                </a:lnTo>
                <a:lnTo>
                  <a:pt x="11601"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0" y="8427"/>
                </a:lnTo>
                <a:lnTo>
                  <a:pt x="15289" y="8036"/>
                </a:lnTo>
                <a:lnTo>
                  <a:pt x="15289" y="7645"/>
                </a:lnTo>
                <a:lnTo>
                  <a:pt x="15289" y="7255"/>
                </a:lnTo>
                <a:lnTo>
                  <a:pt x="15240"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1" y="1100"/>
                </a:lnTo>
                <a:lnTo>
                  <a:pt x="11284" y="929"/>
                </a:lnTo>
                <a:lnTo>
                  <a:pt x="10966" y="758"/>
                </a:lnTo>
                <a:lnTo>
                  <a:pt x="10625" y="611"/>
                </a:lnTo>
                <a:lnTo>
                  <a:pt x="10283" y="465"/>
                </a:lnTo>
                <a:lnTo>
                  <a:pt x="9916" y="343"/>
                </a:lnTo>
                <a:lnTo>
                  <a:pt x="9550" y="245"/>
                </a:lnTo>
                <a:lnTo>
                  <a:pt x="9184" y="147"/>
                </a:lnTo>
                <a:lnTo>
                  <a:pt x="8817" y="99"/>
                </a:lnTo>
                <a:lnTo>
                  <a:pt x="8426" y="50"/>
                </a:lnTo>
                <a:lnTo>
                  <a:pt x="8036"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20" name="Shape 420"/>
          <p:cNvSpPr/>
          <p:nvPr/>
        </p:nvSpPr>
        <p:spPr>
          <a:xfrm>
            <a:off x="4609621" y="2647745"/>
            <a:ext cx="307379" cy="307379"/>
          </a:xfrm>
          <a:custGeom>
            <a:avLst/>
            <a:gdLst/>
            <a:ahLst/>
            <a:cxnLst/>
            <a:rect l="0" t="0" r="0" b="0"/>
            <a:pathLst>
              <a:path w="15290" h="15290" extrusionOk="0">
                <a:moveTo>
                  <a:pt x="4519" y="6815"/>
                </a:moveTo>
                <a:lnTo>
                  <a:pt x="4690" y="6839"/>
                </a:lnTo>
                <a:lnTo>
                  <a:pt x="4861" y="6888"/>
                </a:lnTo>
                <a:lnTo>
                  <a:pt x="5007" y="6986"/>
                </a:lnTo>
                <a:lnTo>
                  <a:pt x="5154" y="7084"/>
                </a:lnTo>
                <a:lnTo>
                  <a:pt x="5251" y="7230"/>
                </a:lnTo>
                <a:lnTo>
                  <a:pt x="5325" y="7401"/>
                </a:lnTo>
                <a:lnTo>
                  <a:pt x="5374" y="7572"/>
                </a:lnTo>
                <a:lnTo>
                  <a:pt x="5398" y="7767"/>
                </a:lnTo>
                <a:lnTo>
                  <a:pt x="5374" y="7963"/>
                </a:lnTo>
                <a:lnTo>
                  <a:pt x="5325" y="8134"/>
                </a:lnTo>
                <a:lnTo>
                  <a:pt x="5251"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7645" y="10063"/>
                </a:moveTo>
                <a:lnTo>
                  <a:pt x="8207" y="10112"/>
                </a:lnTo>
                <a:lnTo>
                  <a:pt x="8768" y="10185"/>
                </a:lnTo>
                <a:lnTo>
                  <a:pt x="9281" y="10307"/>
                </a:lnTo>
                <a:lnTo>
                  <a:pt x="9819" y="10503"/>
                </a:lnTo>
                <a:lnTo>
                  <a:pt x="10307" y="10747"/>
                </a:lnTo>
                <a:lnTo>
                  <a:pt x="10796" y="11016"/>
                </a:lnTo>
                <a:lnTo>
                  <a:pt x="11235" y="11358"/>
                </a:lnTo>
                <a:lnTo>
                  <a:pt x="11650" y="11724"/>
                </a:lnTo>
                <a:lnTo>
                  <a:pt x="11699" y="11797"/>
                </a:lnTo>
                <a:lnTo>
                  <a:pt x="11748" y="11895"/>
                </a:lnTo>
                <a:lnTo>
                  <a:pt x="11772" y="11993"/>
                </a:lnTo>
                <a:lnTo>
                  <a:pt x="11797" y="12066"/>
                </a:lnTo>
                <a:lnTo>
                  <a:pt x="11772" y="12164"/>
                </a:lnTo>
                <a:lnTo>
                  <a:pt x="11748" y="12261"/>
                </a:lnTo>
                <a:lnTo>
                  <a:pt x="11699" y="12335"/>
                </a:lnTo>
                <a:lnTo>
                  <a:pt x="11650" y="12432"/>
                </a:lnTo>
                <a:lnTo>
                  <a:pt x="11577" y="12481"/>
                </a:lnTo>
                <a:lnTo>
                  <a:pt x="11479" y="12530"/>
                </a:lnTo>
                <a:lnTo>
                  <a:pt x="11406" y="12554"/>
                </a:lnTo>
                <a:lnTo>
                  <a:pt x="11211" y="12554"/>
                </a:lnTo>
                <a:lnTo>
                  <a:pt x="11113" y="12530"/>
                </a:lnTo>
                <a:lnTo>
                  <a:pt x="11040" y="12481"/>
                </a:lnTo>
                <a:lnTo>
                  <a:pt x="10966" y="12432"/>
                </a:lnTo>
                <a:lnTo>
                  <a:pt x="10600" y="12115"/>
                </a:lnTo>
                <a:lnTo>
                  <a:pt x="10234" y="11846"/>
                </a:lnTo>
                <a:lnTo>
                  <a:pt x="9843" y="11602"/>
                </a:lnTo>
                <a:lnTo>
                  <a:pt x="9428" y="11406"/>
                </a:lnTo>
                <a:lnTo>
                  <a:pt x="9013" y="11260"/>
                </a:lnTo>
                <a:lnTo>
                  <a:pt x="8573" y="11138"/>
                </a:lnTo>
                <a:lnTo>
                  <a:pt x="8109" y="11065"/>
                </a:lnTo>
                <a:lnTo>
                  <a:pt x="7645" y="11040"/>
                </a:lnTo>
                <a:lnTo>
                  <a:pt x="7181" y="11065"/>
                </a:lnTo>
                <a:lnTo>
                  <a:pt x="6717" y="11138"/>
                </a:lnTo>
                <a:lnTo>
                  <a:pt x="6277" y="11260"/>
                </a:lnTo>
                <a:lnTo>
                  <a:pt x="5862" y="11406"/>
                </a:lnTo>
                <a:lnTo>
                  <a:pt x="5447" y="11602"/>
                </a:lnTo>
                <a:lnTo>
                  <a:pt x="5056" y="11846"/>
                </a:lnTo>
                <a:lnTo>
                  <a:pt x="4690" y="12115"/>
                </a:lnTo>
                <a:lnTo>
                  <a:pt x="4323" y="12432"/>
                </a:lnTo>
                <a:lnTo>
                  <a:pt x="4250" y="12481"/>
                </a:lnTo>
                <a:lnTo>
                  <a:pt x="4177" y="12530"/>
                </a:lnTo>
                <a:lnTo>
                  <a:pt x="4079" y="12554"/>
                </a:lnTo>
                <a:lnTo>
                  <a:pt x="3884" y="12554"/>
                </a:lnTo>
                <a:lnTo>
                  <a:pt x="3811" y="12530"/>
                </a:lnTo>
                <a:lnTo>
                  <a:pt x="3713" y="12481"/>
                </a:lnTo>
                <a:lnTo>
                  <a:pt x="3640" y="12432"/>
                </a:lnTo>
                <a:lnTo>
                  <a:pt x="3591" y="12335"/>
                </a:lnTo>
                <a:lnTo>
                  <a:pt x="3542" y="12261"/>
                </a:lnTo>
                <a:lnTo>
                  <a:pt x="3517" y="12164"/>
                </a:lnTo>
                <a:lnTo>
                  <a:pt x="3493" y="12066"/>
                </a:lnTo>
                <a:lnTo>
                  <a:pt x="3517" y="11993"/>
                </a:lnTo>
                <a:lnTo>
                  <a:pt x="3542" y="11895"/>
                </a:lnTo>
                <a:lnTo>
                  <a:pt x="3591" y="11797"/>
                </a:lnTo>
                <a:lnTo>
                  <a:pt x="3640" y="11724"/>
                </a:lnTo>
                <a:lnTo>
                  <a:pt x="4055" y="11358"/>
                </a:lnTo>
                <a:lnTo>
                  <a:pt x="4494" y="11016"/>
                </a:lnTo>
                <a:lnTo>
                  <a:pt x="4983" y="10747"/>
                </a:lnTo>
                <a:lnTo>
                  <a:pt x="5471" y="10503"/>
                </a:lnTo>
                <a:lnTo>
                  <a:pt x="6009" y="10307"/>
                </a:lnTo>
                <a:lnTo>
                  <a:pt x="6521" y="10185"/>
                </a:lnTo>
                <a:lnTo>
                  <a:pt x="7083" y="10112"/>
                </a:lnTo>
                <a:lnTo>
                  <a:pt x="7645" y="10063"/>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6" y="15241"/>
                </a:lnTo>
                <a:lnTo>
                  <a:pt x="8817" y="15192"/>
                </a:lnTo>
                <a:lnTo>
                  <a:pt x="9184" y="15143"/>
                </a:lnTo>
                <a:lnTo>
                  <a:pt x="9550" y="15046"/>
                </a:lnTo>
                <a:lnTo>
                  <a:pt x="9916" y="14948"/>
                </a:lnTo>
                <a:lnTo>
                  <a:pt x="10283" y="14826"/>
                </a:lnTo>
                <a:lnTo>
                  <a:pt x="10625" y="14679"/>
                </a:lnTo>
                <a:lnTo>
                  <a:pt x="10966" y="14533"/>
                </a:lnTo>
                <a:lnTo>
                  <a:pt x="11284" y="14362"/>
                </a:lnTo>
                <a:lnTo>
                  <a:pt x="11601"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1" y="8427"/>
                </a:lnTo>
                <a:lnTo>
                  <a:pt x="15289" y="8036"/>
                </a:lnTo>
                <a:lnTo>
                  <a:pt x="15289" y="7645"/>
                </a:lnTo>
                <a:lnTo>
                  <a:pt x="15289" y="7255"/>
                </a:lnTo>
                <a:lnTo>
                  <a:pt x="15241"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1" y="1100"/>
                </a:lnTo>
                <a:lnTo>
                  <a:pt x="11284" y="929"/>
                </a:lnTo>
                <a:lnTo>
                  <a:pt x="10966" y="758"/>
                </a:lnTo>
                <a:lnTo>
                  <a:pt x="10625" y="611"/>
                </a:lnTo>
                <a:lnTo>
                  <a:pt x="10283" y="465"/>
                </a:lnTo>
                <a:lnTo>
                  <a:pt x="9916" y="343"/>
                </a:lnTo>
                <a:lnTo>
                  <a:pt x="9550" y="245"/>
                </a:lnTo>
                <a:lnTo>
                  <a:pt x="9184" y="147"/>
                </a:lnTo>
                <a:lnTo>
                  <a:pt x="8817" y="99"/>
                </a:lnTo>
                <a:lnTo>
                  <a:pt x="8426" y="50"/>
                </a:lnTo>
                <a:lnTo>
                  <a:pt x="8036"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21" name="Shape 421"/>
          <p:cNvSpPr/>
          <p:nvPr/>
        </p:nvSpPr>
        <p:spPr>
          <a:xfrm>
            <a:off x="5151649" y="2647745"/>
            <a:ext cx="307379" cy="307379"/>
          </a:xfrm>
          <a:custGeom>
            <a:avLst/>
            <a:gdLst/>
            <a:ahLst/>
            <a:cxnLst/>
            <a:rect l="0" t="0" r="0" b="0"/>
            <a:pathLst>
              <a:path w="15290" h="15290" extrusionOk="0">
                <a:moveTo>
                  <a:pt x="4519" y="6815"/>
                </a:moveTo>
                <a:lnTo>
                  <a:pt x="4690" y="6839"/>
                </a:lnTo>
                <a:lnTo>
                  <a:pt x="4861" y="6888"/>
                </a:lnTo>
                <a:lnTo>
                  <a:pt x="5007" y="6986"/>
                </a:lnTo>
                <a:lnTo>
                  <a:pt x="5154" y="7084"/>
                </a:lnTo>
                <a:lnTo>
                  <a:pt x="5252" y="7230"/>
                </a:lnTo>
                <a:lnTo>
                  <a:pt x="5325" y="7401"/>
                </a:lnTo>
                <a:lnTo>
                  <a:pt x="5374" y="7572"/>
                </a:lnTo>
                <a:lnTo>
                  <a:pt x="5398" y="7767"/>
                </a:lnTo>
                <a:lnTo>
                  <a:pt x="5374" y="7963"/>
                </a:lnTo>
                <a:lnTo>
                  <a:pt x="5325" y="8134"/>
                </a:lnTo>
                <a:lnTo>
                  <a:pt x="5252"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11699" y="10503"/>
                </a:moveTo>
                <a:lnTo>
                  <a:pt x="11797" y="10527"/>
                </a:lnTo>
                <a:lnTo>
                  <a:pt x="11895" y="10576"/>
                </a:lnTo>
                <a:lnTo>
                  <a:pt x="11968" y="10625"/>
                </a:lnTo>
                <a:lnTo>
                  <a:pt x="12041" y="10674"/>
                </a:lnTo>
                <a:lnTo>
                  <a:pt x="12090" y="10771"/>
                </a:lnTo>
                <a:lnTo>
                  <a:pt x="12114" y="10845"/>
                </a:lnTo>
                <a:lnTo>
                  <a:pt x="12139" y="10942"/>
                </a:lnTo>
                <a:lnTo>
                  <a:pt x="12139" y="11040"/>
                </a:lnTo>
                <a:lnTo>
                  <a:pt x="12114" y="11138"/>
                </a:lnTo>
                <a:lnTo>
                  <a:pt x="12090" y="11236"/>
                </a:lnTo>
                <a:lnTo>
                  <a:pt x="12041" y="11309"/>
                </a:lnTo>
                <a:lnTo>
                  <a:pt x="11968" y="11382"/>
                </a:lnTo>
                <a:lnTo>
                  <a:pt x="11895" y="11431"/>
                </a:lnTo>
                <a:lnTo>
                  <a:pt x="11797" y="11455"/>
                </a:lnTo>
                <a:lnTo>
                  <a:pt x="7792" y="12701"/>
                </a:lnTo>
                <a:lnTo>
                  <a:pt x="7645" y="12725"/>
                </a:lnTo>
                <a:lnTo>
                  <a:pt x="7498" y="12701"/>
                </a:lnTo>
                <a:lnTo>
                  <a:pt x="7352" y="12628"/>
                </a:lnTo>
                <a:lnTo>
                  <a:pt x="7254" y="12530"/>
                </a:lnTo>
                <a:lnTo>
                  <a:pt x="7181" y="12383"/>
                </a:lnTo>
                <a:lnTo>
                  <a:pt x="7157" y="12286"/>
                </a:lnTo>
                <a:lnTo>
                  <a:pt x="7157" y="12188"/>
                </a:lnTo>
                <a:lnTo>
                  <a:pt x="7181" y="12090"/>
                </a:lnTo>
                <a:lnTo>
                  <a:pt x="7205" y="12017"/>
                </a:lnTo>
                <a:lnTo>
                  <a:pt x="7254" y="11919"/>
                </a:lnTo>
                <a:lnTo>
                  <a:pt x="7327" y="11871"/>
                </a:lnTo>
                <a:lnTo>
                  <a:pt x="7401" y="11797"/>
                </a:lnTo>
                <a:lnTo>
                  <a:pt x="7498" y="11773"/>
                </a:lnTo>
                <a:lnTo>
                  <a:pt x="11504" y="10527"/>
                </a:lnTo>
                <a:lnTo>
                  <a:pt x="11602" y="10503"/>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7" y="15241"/>
                </a:lnTo>
                <a:lnTo>
                  <a:pt x="8817" y="15192"/>
                </a:lnTo>
                <a:lnTo>
                  <a:pt x="9184" y="15143"/>
                </a:lnTo>
                <a:lnTo>
                  <a:pt x="9550" y="15046"/>
                </a:lnTo>
                <a:lnTo>
                  <a:pt x="9916" y="14948"/>
                </a:lnTo>
                <a:lnTo>
                  <a:pt x="10283" y="14826"/>
                </a:lnTo>
                <a:lnTo>
                  <a:pt x="10625" y="14679"/>
                </a:lnTo>
                <a:lnTo>
                  <a:pt x="10967" y="14533"/>
                </a:lnTo>
                <a:lnTo>
                  <a:pt x="11284" y="14362"/>
                </a:lnTo>
                <a:lnTo>
                  <a:pt x="11602"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1" y="8427"/>
                </a:lnTo>
                <a:lnTo>
                  <a:pt x="15289" y="8036"/>
                </a:lnTo>
                <a:lnTo>
                  <a:pt x="15289" y="7645"/>
                </a:lnTo>
                <a:lnTo>
                  <a:pt x="15289" y="7255"/>
                </a:lnTo>
                <a:lnTo>
                  <a:pt x="15241"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2" y="1100"/>
                </a:lnTo>
                <a:lnTo>
                  <a:pt x="11284" y="929"/>
                </a:lnTo>
                <a:lnTo>
                  <a:pt x="10967" y="758"/>
                </a:lnTo>
                <a:lnTo>
                  <a:pt x="10625" y="611"/>
                </a:lnTo>
                <a:lnTo>
                  <a:pt x="10283" y="465"/>
                </a:lnTo>
                <a:lnTo>
                  <a:pt x="9916" y="343"/>
                </a:lnTo>
                <a:lnTo>
                  <a:pt x="9550" y="245"/>
                </a:lnTo>
                <a:lnTo>
                  <a:pt x="9184" y="147"/>
                </a:lnTo>
                <a:lnTo>
                  <a:pt x="8817" y="99"/>
                </a:lnTo>
                <a:lnTo>
                  <a:pt x="8427" y="50"/>
                </a:lnTo>
                <a:lnTo>
                  <a:pt x="8036"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422" name="Shape 422"/>
          <p:cNvGrpSpPr/>
          <p:nvPr/>
        </p:nvGrpSpPr>
        <p:grpSpPr>
          <a:xfrm>
            <a:off x="5765456" y="2594788"/>
            <a:ext cx="164003" cy="409504"/>
            <a:chOff x="3386850" y="2264625"/>
            <a:chExt cx="203950" cy="509250"/>
          </a:xfrm>
        </p:grpSpPr>
        <p:sp>
          <p:nvSpPr>
            <p:cNvPr id="423" name="Shape 423"/>
            <p:cNvSpPr/>
            <p:nvPr/>
          </p:nvSpPr>
          <p:spPr>
            <a:xfrm>
              <a:off x="3386850" y="2370850"/>
              <a:ext cx="203950" cy="403025"/>
            </a:xfrm>
            <a:custGeom>
              <a:avLst/>
              <a:gdLst/>
              <a:ahLst/>
              <a:cxnLst/>
              <a:rect l="0" t="0" r="0" b="0"/>
              <a:pathLst>
                <a:path w="8158" h="16121" extrusionOk="0">
                  <a:moveTo>
                    <a:pt x="3249" y="1"/>
                  </a:moveTo>
                  <a:lnTo>
                    <a:pt x="3004" y="50"/>
                  </a:lnTo>
                  <a:lnTo>
                    <a:pt x="2785" y="99"/>
                  </a:lnTo>
                  <a:lnTo>
                    <a:pt x="2565" y="172"/>
                  </a:lnTo>
                  <a:lnTo>
                    <a:pt x="2369" y="269"/>
                  </a:lnTo>
                  <a:lnTo>
                    <a:pt x="2174" y="367"/>
                  </a:lnTo>
                  <a:lnTo>
                    <a:pt x="1979" y="465"/>
                  </a:lnTo>
                  <a:lnTo>
                    <a:pt x="1808" y="587"/>
                  </a:lnTo>
                  <a:lnTo>
                    <a:pt x="1637" y="734"/>
                  </a:lnTo>
                  <a:lnTo>
                    <a:pt x="1490" y="880"/>
                  </a:lnTo>
                  <a:lnTo>
                    <a:pt x="1344" y="1027"/>
                  </a:lnTo>
                  <a:lnTo>
                    <a:pt x="1075" y="1369"/>
                  </a:lnTo>
                  <a:lnTo>
                    <a:pt x="855" y="1784"/>
                  </a:lnTo>
                  <a:lnTo>
                    <a:pt x="660" y="2199"/>
                  </a:lnTo>
                  <a:lnTo>
                    <a:pt x="489" y="2687"/>
                  </a:lnTo>
                  <a:lnTo>
                    <a:pt x="342" y="3176"/>
                  </a:lnTo>
                  <a:lnTo>
                    <a:pt x="245" y="3738"/>
                  </a:lnTo>
                  <a:lnTo>
                    <a:pt x="147" y="4299"/>
                  </a:lnTo>
                  <a:lnTo>
                    <a:pt x="74" y="4910"/>
                  </a:lnTo>
                  <a:lnTo>
                    <a:pt x="49" y="5545"/>
                  </a:lnTo>
                  <a:lnTo>
                    <a:pt x="25" y="6204"/>
                  </a:lnTo>
                  <a:lnTo>
                    <a:pt x="0" y="6888"/>
                  </a:lnTo>
                  <a:lnTo>
                    <a:pt x="25" y="7035"/>
                  </a:lnTo>
                  <a:lnTo>
                    <a:pt x="49" y="7181"/>
                  </a:lnTo>
                  <a:lnTo>
                    <a:pt x="98" y="7328"/>
                  </a:lnTo>
                  <a:lnTo>
                    <a:pt x="171" y="7425"/>
                  </a:lnTo>
                  <a:lnTo>
                    <a:pt x="269" y="7523"/>
                  </a:lnTo>
                  <a:lnTo>
                    <a:pt x="391" y="7596"/>
                  </a:lnTo>
                  <a:lnTo>
                    <a:pt x="513" y="7645"/>
                  </a:lnTo>
                  <a:lnTo>
                    <a:pt x="660" y="7670"/>
                  </a:lnTo>
                  <a:lnTo>
                    <a:pt x="806" y="7645"/>
                  </a:lnTo>
                  <a:lnTo>
                    <a:pt x="928" y="7596"/>
                  </a:lnTo>
                  <a:lnTo>
                    <a:pt x="1051" y="7523"/>
                  </a:lnTo>
                  <a:lnTo>
                    <a:pt x="1148" y="7425"/>
                  </a:lnTo>
                  <a:lnTo>
                    <a:pt x="1222" y="7328"/>
                  </a:lnTo>
                  <a:lnTo>
                    <a:pt x="1270" y="7181"/>
                  </a:lnTo>
                  <a:lnTo>
                    <a:pt x="1295" y="7035"/>
                  </a:lnTo>
                  <a:lnTo>
                    <a:pt x="1319" y="6888"/>
                  </a:lnTo>
                  <a:lnTo>
                    <a:pt x="1344" y="6278"/>
                  </a:lnTo>
                  <a:lnTo>
                    <a:pt x="1417" y="5569"/>
                  </a:lnTo>
                  <a:lnTo>
                    <a:pt x="1515" y="4861"/>
                  </a:lnTo>
                  <a:lnTo>
                    <a:pt x="1637" y="4153"/>
                  </a:lnTo>
                  <a:lnTo>
                    <a:pt x="1759" y="3542"/>
                  </a:lnTo>
                  <a:lnTo>
                    <a:pt x="1881" y="3029"/>
                  </a:lnTo>
                  <a:lnTo>
                    <a:pt x="2003" y="2687"/>
                  </a:lnTo>
                  <a:lnTo>
                    <a:pt x="2052" y="2614"/>
                  </a:lnTo>
                  <a:lnTo>
                    <a:pt x="2101" y="2590"/>
                  </a:lnTo>
                  <a:lnTo>
                    <a:pt x="2101" y="2639"/>
                  </a:lnTo>
                  <a:lnTo>
                    <a:pt x="2125" y="2736"/>
                  </a:lnTo>
                  <a:lnTo>
                    <a:pt x="2125" y="3151"/>
                  </a:lnTo>
                  <a:lnTo>
                    <a:pt x="2076" y="4568"/>
                  </a:lnTo>
                  <a:lnTo>
                    <a:pt x="1954" y="6595"/>
                  </a:lnTo>
                  <a:lnTo>
                    <a:pt x="1832" y="8866"/>
                  </a:lnTo>
                  <a:lnTo>
                    <a:pt x="1539" y="13165"/>
                  </a:lnTo>
                  <a:lnTo>
                    <a:pt x="1392" y="15119"/>
                  </a:lnTo>
                  <a:lnTo>
                    <a:pt x="1392" y="15290"/>
                  </a:lnTo>
                  <a:lnTo>
                    <a:pt x="1417" y="15461"/>
                  </a:lnTo>
                  <a:lnTo>
                    <a:pt x="1466" y="15607"/>
                  </a:lnTo>
                  <a:lnTo>
                    <a:pt x="1563" y="15754"/>
                  </a:lnTo>
                  <a:lnTo>
                    <a:pt x="1661" y="15900"/>
                  </a:lnTo>
                  <a:lnTo>
                    <a:pt x="1783" y="15998"/>
                  </a:lnTo>
                  <a:lnTo>
                    <a:pt x="1930" y="16071"/>
                  </a:lnTo>
                  <a:lnTo>
                    <a:pt x="2101" y="16120"/>
                  </a:lnTo>
                  <a:lnTo>
                    <a:pt x="2394" y="16120"/>
                  </a:lnTo>
                  <a:lnTo>
                    <a:pt x="2516" y="16071"/>
                  </a:lnTo>
                  <a:lnTo>
                    <a:pt x="2662" y="15998"/>
                  </a:lnTo>
                  <a:lnTo>
                    <a:pt x="2785" y="15925"/>
                  </a:lnTo>
                  <a:lnTo>
                    <a:pt x="2882" y="15803"/>
                  </a:lnTo>
                  <a:lnTo>
                    <a:pt x="2956" y="15680"/>
                  </a:lnTo>
                  <a:lnTo>
                    <a:pt x="3029" y="15534"/>
                  </a:lnTo>
                  <a:lnTo>
                    <a:pt x="3053" y="15387"/>
                  </a:lnTo>
                  <a:lnTo>
                    <a:pt x="3713" y="8549"/>
                  </a:lnTo>
                  <a:lnTo>
                    <a:pt x="3737" y="8476"/>
                  </a:lnTo>
                  <a:lnTo>
                    <a:pt x="3786" y="8354"/>
                  </a:lnTo>
                  <a:lnTo>
                    <a:pt x="3835" y="8305"/>
                  </a:lnTo>
                  <a:lnTo>
                    <a:pt x="3884" y="8231"/>
                  </a:lnTo>
                  <a:lnTo>
                    <a:pt x="3981" y="8207"/>
                  </a:lnTo>
                  <a:lnTo>
                    <a:pt x="4079" y="8183"/>
                  </a:lnTo>
                  <a:lnTo>
                    <a:pt x="4177" y="8207"/>
                  </a:lnTo>
                  <a:lnTo>
                    <a:pt x="4274" y="8231"/>
                  </a:lnTo>
                  <a:lnTo>
                    <a:pt x="4323" y="8305"/>
                  </a:lnTo>
                  <a:lnTo>
                    <a:pt x="4372" y="8354"/>
                  </a:lnTo>
                  <a:lnTo>
                    <a:pt x="4421" y="8476"/>
                  </a:lnTo>
                  <a:lnTo>
                    <a:pt x="4445" y="8549"/>
                  </a:lnTo>
                  <a:lnTo>
                    <a:pt x="5105" y="15387"/>
                  </a:lnTo>
                  <a:lnTo>
                    <a:pt x="5129" y="15534"/>
                  </a:lnTo>
                  <a:lnTo>
                    <a:pt x="5202" y="15680"/>
                  </a:lnTo>
                  <a:lnTo>
                    <a:pt x="5276" y="15803"/>
                  </a:lnTo>
                  <a:lnTo>
                    <a:pt x="5373" y="15925"/>
                  </a:lnTo>
                  <a:lnTo>
                    <a:pt x="5496" y="15998"/>
                  </a:lnTo>
                  <a:lnTo>
                    <a:pt x="5642" y="16071"/>
                  </a:lnTo>
                  <a:lnTo>
                    <a:pt x="5764" y="16120"/>
                  </a:lnTo>
                  <a:lnTo>
                    <a:pt x="6057" y="16120"/>
                  </a:lnTo>
                  <a:lnTo>
                    <a:pt x="6228" y="16071"/>
                  </a:lnTo>
                  <a:lnTo>
                    <a:pt x="6375" y="15998"/>
                  </a:lnTo>
                  <a:lnTo>
                    <a:pt x="6497" y="15900"/>
                  </a:lnTo>
                  <a:lnTo>
                    <a:pt x="6595" y="15754"/>
                  </a:lnTo>
                  <a:lnTo>
                    <a:pt x="6692" y="15607"/>
                  </a:lnTo>
                  <a:lnTo>
                    <a:pt x="6741" y="15461"/>
                  </a:lnTo>
                  <a:lnTo>
                    <a:pt x="6766" y="15290"/>
                  </a:lnTo>
                  <a:lnTo>
                    <a:pt x="6766" y="15119"/>
                  </a:lnTo>
                  <a:lnTo>
                    <a:pt x="6619" y="13165"/>
                  </a:lnTo>
                  <a:lnTo>
                    <a:pt x="6350" y="8915"/>
                  </a:lnTo>
                  <a:lnTo>
                    <a:pt x="6204" y="6619"/>
                  </a:lnTo>
                  <a:lnTo>
                    <a:pt x="6106" y="4617"/>
                  </a:lnTo>
                  <a:lnTo>
                    <a:pt x="6057" y="3176"/>
                  </a:lnTo>
                  <a:lnTo>
                    <a:pt x="6057" y="2761"/>
                  </a:lnTo>
                  <a:lnTo>
                    <a:pt x="6057" y="2590"/>
                  </a:lnTo>
                  <a:lnTo>
                    <a:pt x="6106" y="2590"/>
                  </a:lnTo>
                  <a:lnTo>
                    <a:pt x="6155" y="2687"/>
                  </a:lnTo>
                  <a:lnTo>
                    <a:pt x="6253" y="3005"/>
                  </a:lnTo>
                  <a:lnTo>
                    <a:pt x="6399" y="3493"/>
                  </a:lnTo>
                  <a:lnTo>
                    <a:pt x="6521" y="4128"/>
                  </a:lnTo>
                  <a:lnTo>
                    <a:pt x="6643" y="4837"/>
                  </a:lnTo>
                  <a:lnTo>
                    <a:pt x="6741" y="5569"/>
                  </a:lnTo>
                  <a:lnTo>
                    <a:pt x="6814" y="6278"/>
                  </a:lnTo>
                  <a:lnTo>
                    <a:pt x="6839" y="6888"/>
                  </a:lnTo>
                  <a:lnTo>
                    <a:pt x="6863" y="7035"/>
                  </a:lnTo>
                  <a:lnTo>
                    <a:pt x="6888" y="7181"/>
                  </a:lnTo>
                  <a:lnTo>
                    <a:pt x="6936" y="7328"/>
                  </a:lnTo>
                  <a:lnTo>
                    <a:pt x="7010" y="7425"/>
                  </a:lnTo>
                  <a:lnTo>
                    <a:pt x="7107" y="7523"/>
                  </a:lnTo>
                  <a:lnTo>
                    <a:pt x="7230" y="7596"/>
                  </a:lnTo>
                  <a:lnTo>
                    <a:pt x="7352" y="7645"/>
                  </a:lnTo>
                  <a:lnTo>
                    <a:pt x="7498" y="7670"/>
                  </a:lnTo>
                  <a:lnTo>
                    <a:pt x="7645" y="7645"/>
                  </a:lnTo>
                  <a:lnTo>
                    <a:pt x="7767" y="7596"/>
                  </a:lnTo>
                  <a:lnTo>
                    <a:pt x="7889" y="7523"/>
                  </a:lnTo>
                  <a:lnTo>
                    <a:pt x="7987" y="7425"/>
                  </a:lnTo>
                  <a:lnTo>
                    <a:pt x="8060" y="7328"/>
                  </a:lnTo>
                  <a:lnTo>
                    <a:pt x="8109" y="7181"/>
                  </a:lnTo>
                  <a:lnTo>
                    <a:pt x="8133" y="7035"/>
                  </a:lnTo>
                  <a:lnTo>
                    <a:pt x="8158" y="6888"/>
                  </a:lnTo>
                  <a:lnTo>
                    <a:pt x="8133" y="5520"/>
                  </a:lnTo>
                  <a:lnTo>
                    <a:pt x="8109" y="4885"/>
                  </a:lnTo>
                  <a:lnTo>
                    <a:pt x="8060" y="4299"/>
                  </a:lnTo>
                  <a:lnTo>
                    <a:pt x="7987" y="3713"/>
                  </a:lnTo>
                  <a:lnTo>
                    <a:pt x="7889" y="3176"/>
                  </a:lnTo>
                  <a:lnTo>
                    <a:pt x="7767" y="2663"/>
                  </a:lnTo>
                  <a:lnTo>
                    <a:pt x="7620" y="2174"/>
                  </a:lnTo>
                  <a:lnTo>
                    <a:pt x="7425" y="1759"/>
                  </a:lnTo>
                  <a:lnTo>
                    <a:pt x="7205" y="1369"/>
                  </a:lnTo>
                  <a:lnTo>
                    <a:pt x="7083" y="1173"/>
                  </a:lnTo>
                  <a:lnTo>
                    <a:pt x="6936" y="1002"/>
                  </a:lnTo>
                  <a:lnTo>
                    <a:pt x="6790" y="856"/>
                  </a:lnTo>
                  <a:lnTo>
                    <a:pt x="6643" y="709"/>
                  </a:lnTo>
                  <a:lnTo>
                    <a:pt x="6472" y="563"/>
                  </a:lnTo>
                  <a:lnTo>
                    <a:pt x="6277" y="440"/>
                  </a:lnTo>
                  <a:lnTo>
                    <a:pt x="6082" y="343"/>
                  </a:lnTo>
                  <a:lnTo>
                    <a:pt x="5886" y="245"/>
                  </a:lnTo>
                  <a:lnTo>
                    <a:pt x="5666" y="172"/>
                  </a:lnTo>
                  <a:lnTo>
                    <a:pt x="5422" y="99"/>
                  </a:lnTo>
                  <a:lnTo>
                    <a:pt x="5178" y="50"/>
                  </a:lnTo>
                  <a:lnTo>
                    <a:pt x="4909" y="1"/>
                  </a:lnTo>
                  <a:lnTo>
                    <a:pt x="4714" y="74"/>
                  </a:lnTo>
                  <a:lnTo>
                    <a:pt x="4519" y="147"/>
                  </a:lnTo>
                  <a:lnTo>
                    <a:pt x="4299" y="196"/>
                  </a:lnTo>
                  <a:lnTo>
                    <a:pt x="3859" y="196"/>
                  </a:lnTo>
                  <a:lnTo>
                    <a:pt x="3664" y="147"/>
                  </a:lnTo>
                  <a:lnTo>
                    <a:pt x="3444" y="99"/>
                  </a:lnTo>
                  <a:lnTo>
                    <a:pt x="3249"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24" name="Shape 424"/>
            <p:cNvSpPr/>
            <p:nvPr/>
          </p:nvSpPr>
          <p:spPr>
            <a:xfrm>
              <a:off x="3446075" y="2264625"/>
              <a:ext cx="85500" cy="94050"/>
            </a:xfrm>
            <a:custGeom>
              <a:avLst/>
              <a:gdLst/>
              <a:ahLst/>
              <a:cxnLst/>
              <a:rect l="0" t="0" r="0" b="0"/>
              <a:pathLst>
                <a:path w="3420" h="3762" extrusionOk="0">
                  <a:moveTo>
                    <a:pt x="1539" y="0"/>
                  </a:moveTo>
                  <a:lnTo>
                    <a:pt x="1368" y="25"/>
                  </a:lnTo>
                  <a:lnTo>
                    <a:pt x="1197" y="49"/>
                  </a:lnTo>
                  <a:lnTo>
                    <a:pt x="1051" y="122"/>
                  </a:lnTo>
                  <a:lnTo>
                    <a:pt x="904" y="171"/>
                  </a:lnTo>
                  <a:lnTo>
                    <a:pt x="757" y="269"/>
                  </a:lnTo>
                  <a:lnTo>
                    <a:pt x="611" y="342"/>
                  </a:lnTo>
                  <a:lnTo>
                    <a:pt x="489" y="464"/>
                  </a:lnTo>
                  <a:lnTo>
                    <a:pt x="391" y="586"/>
                  </a:lnTo>
                  <a:lnTo>
                    <a:pt x="293" y="708"/>
                  </a:lnTo>
                  <a:lnTo>
                    <a:pt x="196" y="855"/>
                  </a:lnTo>
                  <a:lnTo>
                    <a:pt x="122" y="1002"/>
                  </a:lnTo>
                  <a:lnTo>
                    <a:pt x="74" y="1148"/>
                  </a:lnTo>
                  <a:lnTo>
                    <a:pt x="25" y="1319"/>
                  </a:lnTo>
                  <a:lnTo>
                    <a:pt x="0" y="1514"/>
                  </a:lnTo>
                  <a:lnTo>
                    <a:pt x="0" y="1710"/>
                  </a:lnTo>
                  <a:lnTo>
                    <a:pt x="0" y="1905"/>
                  </a:lnTo>
                  <a:lnTo>
                    <a:pt x="25" y="2101"/>
                  </a:lnTo>
                  <a:lnTo>
                    <a:pt x="74" y="2272"/>
                  </a:lnTo>
                  <a:lnTo>
                    <a:pt x="122" y="2467"/>
                  </a:lnTo>
                  <a:lnTo>
                    <a:pt x="196" y="2638"/>
                  </a:lnTo>
                  <a:lnTo>
                    <a:pt x="293" y="2809"/>
                  </a:lnTo>
                  <a:lnTo>
                    <a:pt x="391" y="2980"/>
                  </a:lnTo>
                  <a:lnTo>
                    <a:pt x="489" y="3126"/>
                  </a:lnTo>
                  <a:lnTo>
                    <a:pt x="611" y="3273"/>
                  </a:lnTo>
                  <a:lnTo>
                    <a:pt x="757" y="3395"/>
                  </a:lnTo>
                  <a:lnTo>
                    <a:pt x="904" y="3493"/>
                  </a:lnTo>
                  <a:lnTo>
                    <a:pt x="1051" y="3590"/>
                  </a:lnTo>
                  <a:lnTo>
                    <a:pt x="1197" y="3664"/>
                  </a:lnTo>
                  <a:lnTo>
                    <a:pt x="1368" y="3713"/>
                  </a:lnTo>
                  <a:lnTo>
                    <a:pt x="1539" y="3761"/>
                  </a:lnTo>
                  <a:lnTo>
                    <a:pt x="1881" y="3761"/>
                  </a:lnTo>
                  <a:lnTo>
                    <a:pt x="2052" y="3713"/>
                  </a:lnTo>
                  <a:lnTo>
                    <a:pt x="2223" y="3664"/>
                  </a:lnTo>
                  <a:lnTo>
                    <a:pt x="2369" y="3590"/>
                  </a:lnTo>
                  <a:lnTo>
                    <a:pt x="2516" y="3493"/>
                  </a:lnTo>
                  <a:lnTo>
                    <a:pt x="2662" y="3395"/>
                  </a:lnTo>
                  <a:lnTo>
                    <a:pt x="2809" y="3273"/>
                  </a:lnTo>
                  <a:lnTo>
                    <a:pt x="2931" y="3126"/>
                  </a:lnTo>
                  <a:lnTo>
                    <a:pt x="3029" y="2980"/>
                  </a:lnTo>
                  <a:lnTo>
                    <a:pt x="3127" y="2809"/>
                  </a:lnTo>
                  <a:lnTo>
                    <a:pt x="3224" y="2638"/>
                  </a:lnTo>
                  <a:lnTo>
                    <a:pt x="3297" y="2467"/>
                  </a:lnTo>
                  <a:lnTo>
                    <a:pt x="3346" y="2272"/>
                  </a:lnTo>
                  <a:lnTo>
                    <a:pt x="3395" y="2101"/>
                  </a:lnTo>
                  <a:lnTo>
                    <a:pt x="3420" y="1905"/>
                  </a:lnTo>
                  <a:lnTo>
                    <a:pt x="3420" y="1710"/>
                  </a:lnTo>
                  <a:lnTo>
                    <a:pt x="3420" y="1514"/>
                  </a:lnTo>
                  <a:lnTo>
                    <a:pt x="3395" y="1319"/>
                  </a:lnTo>
                  <a:lnTo>
                    <a:pt x="3346" y="1148"/>
                  </a:lnTo>
                  <a:lnTo>
                    <a:pt x="3297" y="1002"/>
                  </a:lnTo>
                  <a:lnTo>
                    <a:pt x="3224" y="855"/>
                  </a:lnTo>
                  <a:lnTo>
                    <a:pt x="3127" y="708"/>
                  </a:lnTo>
                  <a:lnTo>
                    <a:pt x="3029" y="586"/>
                  </a:lnTo>
                  <a:lnTo>
                    <a:pt x="2931" y="464"/>
                  </a:lnTo>
                  <a:lnTo>
                    <a:pt x="2809" y="342"/>
                  </a:lnTo>
                  <a:lnTo>
                    <a:pt x="2662" y="269"/>
                  </a:lnTo>
                  <a:lnTo>
                    <a:pt x="2516" y="171"/>
                  </a:lnTo>
                  <a:lnTo>
                    <a:pt x="2369" y="122"/>
                  </a:lnTo>
                  <a:lnTo>
                    <a:pt x="2223" y="49"/>
                  </a:lnTo>
                  <a:lnTo>
                    <a:pt x="2052" y="25"/>
                  </a:lnTo>
                  <a:lnTo>
                    <a:pt x="1881"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25" name="Shape 425"/>
          <p:cNvGrpSpPr/>
          <p:nvPr/>
        </p:nvGrpSpPr>
        <p:grpSpPr>
          <a:xfrm>
            <a:off x="6864284" y="2646836"/>
            <a:ext cx="134531" cy="305409"/>
            <a:chOff x="4753325" y="2329350"/>
            <a:chExt cx="167300" cy="379800"/>
          </a:xfrm>
        </p:grpSpPr>
        <p:sp>
          <p:nvSpPr>
            <p:cNvPr id="426" name="Shape 426"/>
            <p:cNvSpPr/>
            <p:nvPr/>
          </p:nvSpPr>
          <p:spPr>
            <a:xfrm>
              <a:off x="4753325" y="2424600"/>
              <a:ext cx="167300" cy="284550"/>
            </a:xfrm>
            <a:custGeom>
              <a:avLst/>
              <a:gdLst/>
              <a:ahLst/>
              <a:cxnLst/>
              <a:rect l="0" t="0" r="0" b="0"/>
              <a:pathLst>
                <a:path w="6692" h="11382" extrusionOk="0">
                  <a:moveTo>
                    <a:pt x="4030" y="0"/>
                  </a:moveTo>
                  <a:lnTo>
                    <a:pt x="3883" y="73"/>
                  </a:lnTo>
                  <a:lnTo>
                    <a:pt x="3712" y="122"/>
                  </a:lnTo>
                  <a:lnTo>
                    <a:pt x="3517" y="171"/>
                  </a:lnTo>
                  <a:lnTo>
                    <a:pt x="3175" y="171"/>
                  </a:lnTo>
                  <a:lnTo>
                    <a:pt x="3004" y="147"/>
                  </a:lnTo>
                  <a:lnTo>
                    <a:pt x="2833" y="73"/>
                  </a:lnTo>
                  <a:lnTo>
                    <a:pt x="2662" y="24"/>
                  </a:lnTo>
                  <a:lnTo>
                    <a:pt x="2418" y="24"/>
                  </a:lnTo>
                  <a:lnTo>
                    <a:pt x="2174" y="98"/>
                  </a:lnTo>
                  <a:lnTo>
                    <a:pt x="1954" y="171"/>
                  </a:lnTo>
                  <a:lnTo>
                    <a:pt x="1710" y="318"/>
                  </a:lnTo>
                  <a:lnTo>
                    <a:pt x="1490" y="489"/>
                  </a:lnTo>
                  <a:lnTo>
                    <a:pt x="1246" y="684"/>
                  </a:lnTo>
                  <a:lnTo>
                    <a:pt x="1050" y="928"/>
                  </a:lnTo>
                  <a:lnTo>
                    <a:pt x="855" y="1197"/>
                  </a:lnTo>
                  <a:lnTo>
                    <a:pt x="660" y="1514"/>
                  </a:lnTo>
                  <a:lnTo>
                    <a:pt x="513" y="1856"/>
                  </a:lnTo>
                  <a:lnTo>
                    <a:pt x="366" y="2223"/>
                  </a:lnTo>
                  <a:lnTo>
                    <a:pt x="244" y="2638"/>
                  </a:lnTo>
                  <a:lnTo>
                    <a:pt x="122" y="3102"/>
                  </a:lnTo>
                  <a:lnTo>
                    <a:pt x="49" y="3590"/>
                  </a:lnTo>
                  <a:lnTo>
                    <a:pt x="0" y="4103"/>
                  </a:lnTo>
                  <a:lnTo>
                    <a:pt x="0" y="4665"/>
                  </a:lnTo>
                  <a:lnTo>
                    <a:pt x="0" y="4787"/>
                  </a:lnTo>
                  <a:lnTo>
                    <a:pt x="25" y="4909"/>
                  </a:lnTo>
                  <a:lnTo>
                    <a:pt x="73" y="5007"/>
                  </a:lnTo>
                  <a:lnTo>
                    <a:pt x="147" y="5104"/>
                  </a:lnTo>
                  <a:lnTo>
                    <a:pt x="220" y="5178"/>
                  </a:lnTo>
                  <a:lnTo>
                    <a:pt x="318" y="5251"/>
                  </a:lnTo>
                  <a:lnTo>
                    <a:pt x="415" y="5275"/>
                  </a:lnTo>
                  <a:lnTo>
                    <a:pt x="537" y="5300"/>
                  </a:lnTo>
                  <a:lnTo>
                    <a:pt x="660" y="5275"/>
                  </a:lnTo>
                  <a:lnTo>
                    <a:pt x="757" y="5251"/>
                  </a:lnTo>
                  <a:lnTo>
                    <a:pt x="855" y="5178"/>
                  </a:lnTo>
                  <a:lnTo>
                    <a:pt x="928" y="5104"/>
                  </a:lnTo>
                  <a:lnTo>
                    <a:pt x="1001" y="5007"/>
                  </a:lnTo>
                  <a:lnTo>
                    <a:pt x="1026" y="4909"/>
                  </a:lnTo>
                  <a:lnTo>
                    <a:pt x="1050" y="4787"/>
                  </a:lnTo>
                  <a:lnTo>
                    <a:pt x="1075" y="4665"/>
                  </a:lnTo>
                  <a:lnTo>
                    <a:pt x="1099" y="4201"/>
                  </a:lnTo>
                  <a:lnTo>
                    <a:pt x="1148" y="3737"/>
                  </a:lnTo>
                  <a:lnTo>
                    <a:pt x="1221" y="3322"/>
                  </a:lnTo>
                  <a:lnTo>
                    <a:pt x="1319" y="2931"/>
                  </a:lnTo>
                  <a:lnTo>
                    <a:pt x="1441" y="2589"/>
                  </a:lnTo>
                  <a:lnTo>
                    <a:pt x="1539" y="2345"/>
                  </a:lnTo>
                  <a:lnTo>
                    <a:pt x="1636" y="2174"/>
                  </a:lnTo>
                  <a:lnTo>
                    <a:pt x="1685" y="2149"/>
                  </a:lnTo>
                  <a:lnTo>
                    <a:pt x="1710" y="2149"/>
                  </a:lnTo>
                  <a:lnTo>
                    <a:pt x="1734" y="2247"/>
                  </a:lnTo>
                  <a:lnTo>
                    <a:pt x="1734" y="2516"/>
                  </a:lnTo>
                  <a:lnTo>
                    <a:pt x="1685" y="3493"/>
                  </a:lnTo>
                  <a:lnTo>
                    <a:pt x="1612" y="4836"/>
                  </a:lnTo>
                  <a:lnTo>
                    <a:pt x="1490" y="6374"/>
                  </a:lnTo>
                  <a:lnTo>
                    <a:pt x="1246" y="9256"/>
                  </a:lnTo>
                  <a:lnTo>
                    <a:pt x="1148" y="10551"/>
                  </a:lnTo>
                  <a:lnTo>
                    <a:pt x="1148" y="10697"/>
                  </a:lnTo>
                  <a:lnTo>
                    <a:pt x="1148" y="10844"/>
                  </a:lnTo>
                  <a:lnTo>
                    <a:pt x="1197" y="10966"/>
                  </a:lnTo>
                  <a:lnTo>
                    <a:pt x="1270" y="11088"/>
                  </a:lnTo>
                  <a:lnTo>
                    <a:pt x="1343" y="11186"/>
                  </a:lnTo>
                  <a:lnTo>
                    <a:pt x="1465" y="11284"/>
                  </a:lnTo>
                  <a:lnTo>
                    <a:pt x="1588" y="11357"/>
                  </a:lnTo>
                  <a:lnTo>
                    <a:pt x="1710" y="11381"/>
                  </a:lnTo>
                  <a:lnTo>
                    <a:pt x="1954" y="11381"/>
                  </a:lnTo>
                  <a:lnTo>
                    <a:pt x="2076" y="11357"/>
                  </a:lnTo>
                  <a:lnTo>
                    <a:pt x="2174" y="11284"/>
                  </a:lnTo>
                  <a:lnTo>
                    <a:pt x="2271" y="11210"/>
                  </a:lnTo>
                  <a:lnTo>
                    <a:pt x="2345" y="11137"/>
                  </a:lnTo>
                  <a:lnTo>
                    <a:pt x="2418" y="11039"/>
                  </a:lnTo>
                  <a:lnTo>
                    <a:pt x="2467" y="10917"/>
                  </a:lnTo>
                  <a:lnTo>
                    <a:pt x="2516" y="10795"/>
                  </a:lnTo>
                  <a:lnTo>
                    <a:pt x="3053" y="7034"/>
                  </a:lnTo>
                  <a:lnTo>
                    <a:pt x="3053" y="6985"/>
                  </a:lnTo>
                  <a:lnTo>
                    <a:pt x="3102" y="6887"/>
                  </a:lnTo>
                  <a:lnTo>
                    <a:pt x="3151" y="6839"/>
                  </a:lnTo>
                  <a:lnTo>
                    <a:pt x="3200" y="6790"/>
                  </a:lnTo>
                  <a:lnTo>
                    <a:pt x="3273" y="6765"/>
                  </a:lnTo>
                  <a:lnTo>
                    <a:pt x="3346" y="6741"/>
                  </a:lnTo>
                  <a:lnTo>
                    <a:pt x="3419" y="6765"/>
                  </a:lnTo>
                  <a:lnTo>
                    <a:pt x="3493" y="6790"/>
                  </a:lnTo>
                  <a:lnTo>
                    <a:pt x="3541" y="6839"/>
                  </a:lnTo>
                  <a:lnTo>
                    <a:pt x="3590" y="6887"/>
                  </a:lnTo>
                  <a:lnTo>
                    <a:pt x="3639" y="6985"/>
                  </a:lnTo>
                  <a:lnTo>
                    <a:pt x="3639" y="7034"/>
                  </a:lnTo>
                  <a:lnTo>
                    <a:pt x="4176" y="10795"/>
                  </a:lnTo>
                  <a:lnTo>
                    <a:pt x="4225" y="10917"/>
                  </a:lnTo>
                  <a:lnTo>
                    <a:pt x="4274" y="11039"/>
                  </a:lnTo>
                  <a:lnTo>
                    <a:pt x="4347" y="11137"/>
                  </a:lnTo>
                  <a:lnTo>
                    <a:pt x="4421" y="11210"/>
                  </a:lnTo>
                  <a:lnTo>
                    <a:pt x="4518" y="11284"/>
                  </a:lnTo>
                  <a:lnTo>
                    <a:pt x="4616" y="11357"/>
                  </a:lnTo>
                  <a:lnTo>
                    <a:pt x="4738" y="11381"/>
                  </a:lnTo>
                  <a:lnTo>
                    <a:pt x="4982" y="11381"/>
                  </a:lnTo>
                  <a:lnTo>
                    <a:pt x="5104" y="11357"/>
                  </a:lnTo>
                  <a:lnTo>
                    <a:pt x="5227" y="11284"/>
                  </a:lnTo>
                  <a:lnTo>
                    <a:pt x="5349" y="11186"/>
                  </a:lnTo>
                  <a:lnTo>
                    <a:pt x="5422" y="11088"/>
                  </a:lnTo>
                  <a:lnTo>
                    <a:pt x="5495" y="10966"/>
                  </a:lnTo>
                  <a:lnTo>
                    <a:pt x="5544" y="10844"/>
                  </a:lnTo>
                  <a:lnTo>
                    <a:pt x="5544" y="10697"/>
                  </a:lnTo>
                  <a:lnTo>
                    <a:pt x="5544" y="10551"/>
                  </a:lnTo>
                  <a:lnTo>
                    <a:pt x="5202" y="6399"/>
                  </a:lnTo>
                  <a:lnTo>
                    <a:pt x="5007" y="3517"/>
                  </a:lnTo>
                  <a:lnTo>
                    <a:pt x="4958" y="2540"/>
                  </a:lnTo>
                  <a:lnTo>
                    <a:pt x="4958" y="2247"/>
                  </a:lnTo>
                  <a:lnTo>
                    <a:pt x="4982" y="2149"/>
                  </a:lnTo>
                  <a:lnTo>
                    <a:pt x="5007" y="2149"/>
                  </a:lnTo>
                  <a:lnTo>
                    <a:pt x="5056" y="2174"/>
                  </a:lnTo>
                  <a:lnTo>
                    <a:pt x="5153" y="2320"/>
                  </a:lnTo>
                  <a:lnTo>
                    <a:pt x="5251" y="2564"/>
                  </a:lnTo>
                  <a:lnTo>
                    <a:pt x="5349" y="2906"/>
                  </a:lnTo>
                  <a:lnTo>
                    <a:pt x="5446" y="3297"/>
                  </a:lnTo>
                  <a:lnTo>
                    <a:pt x="5544" y="3737"/>
                  </a:lnTo>
                  <a:lnTo>
                    <a:pt x="5593" y="4201"/>
                  </a:lnTo>
                  <a:lnTo>
                    <a:pt x="5617" y="4665"/>
                  </a:lnTo>
                  <a:lnTo>
                    <a:pt x="5642" y="4787"/>
                  </a:lnTo>
                  <a:lnTo>
                    <a:pt x="5666" y="4909"/>
                  </a:lnTo>
                  <a:lnTo>
                    <a:pt x="5691" y="5007"/>
                  </a:lnTo>
                  <a:lnTo>
                    <a:pt x="5764" y="5104"/>
                  </a:lnTo>
                  <a:lnTo>
                    <a:pt x="5837" y="5178"/>
                  </a:lnTo>
                  <a:lnTo>
                    <a:pt x="5935" y="5251"/>
                  </a:lnTo>
                  <a:lnTo>
                    <a:pt x="6033" y="5275"/>
                  </a:lnTo>
                  <a:lnTo>
                    <a:pt x="6155" y="5300"/>
                  </a:lnTo>
                  <a:lnTo>
                    <a:pt x="6277" y="5275"/>
                  </a:lnTo>
                  <a:lnTo>
                    <a:pt x="6374" y="5251"/>
                  </a:lnTo>
                  <a:lnTo>
                    <a:pt x="6472" y="5178"/>
                  </a:lnTo>
                  <a:lnTo>
                    <a:pt x="6545" y="5104"/>
                  </a:lnTo>
                  <a:lnTo>
                    <a:pt x="6619" y="5007"/>
                  </a:lnTo>
                  <a:lnTo>
                    <a:pt x="6668" y="4909"/>
                  </a:lnTo>
                  <a:lnTo>
                    <a:pt x="6692" y="4787"/>
                  </a:lnTo>
                  <a:lnTo>
                    <a:pt x="6692" y="4665"/>
                  </a:lnTo>
                  <a:lnTo>
                    <a:pt x="6692" y="4103"/>
                  </a:lnTo>
                  <a:lnTo>
                    <a:pt x="6643" y="3566"/>
                  </a:lnTo>
                  <a:lnTo>
                    <a:pt x="6570" y="3077"/>
                  </a:lnTo>
                  <a:lnTo>
                    <a:pt x="6472" y="2638"/>
                  </a:lnTo>
                  <a:lnTo>
                    <a:pt x="6374" y="2223"/>
                  </a:lnTo>
                  <a:lnTo>
                    <a:pt x="6228" y="1832"/>
                  </a:lnTo>
                  <a:lnTo>
                    <a:pt x="6081" y="1490"/>
                  </a:lnTo>
                  <a:lnTo>
                    <a:pt x="5910" y="1172"/>
                  </a:lnTo>
                  <a:lnTo>
                    <a:pt x="5715" y="904"/>
                  </a:lnTo>
                  <a:lnTo>
                    <a:pt x="5520" y="659"/>
                  </a:lnTo>
                  <a:lnTo>
                    <a:pt x="5300" y="464"/>
                  </a:lnTo>
                  <a:lnTo>
                    <a:pt x="5056" y="293"/>
                  </a:lnTo>
                  <a:lnTo>
                    <a:pt x="4811" y="171"/>
                  </a:lnTo>
                  <a:lnTo>
                    <a:pt x="4567" y="73"/>
                  </a:lnTo>
                  <a:lnTo>
                    <a:pt x="4299" y="24"/>
                  </a:lnTo>
                  <a:lnTo>
                    <a:pt x="4030"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27" name="Shape 427"/>
            <p:cNvSpPr/>
            <p:nvPr/>
          </p:nvSpPr>
          <p:spPr>
            <a:xfrm>
              <a:off x="4798500" y="2329350"/>
              <a:ext cx="76950" cy="84275"/>
            </a:xfrm>
            <a:custGeom>
              <a:avLst/>
              <a:gdLst/>
              <a:ahLst/>
              <a:cxnLst/>
              <a:rect l="0" t="0" r="0" b="0"/>
              <a:pathLst>
                <a:path w="3078" h="3371" extrusionOk="0">
                  <a:moveTo>
                    <a:pt x="1539" y="0"/>
                  </a:moveTo>
                  <a:lnTo>
                    <a:pt x="1222" y="24"/>
                  </a:lnTo>
                  <a:lnTo>
                    <a:pt x="953" y="98"/>
                  </a:lnTo>
                  <a:lnTo>
                    <a:pt x="684" y="220"/>
                  </a:lnTo>
                  <a:lnTo>
                    <a:pt x="464" y="415"/>
                  </a:lnTo>
                  <a:lnTo>
                    <a:pt x="367" y="513"/>
                  </a:lnTo>
                  <a:lnTo>
                    <a:pt x="269" y="635"/>
                  </a:lnTo>
                  <a:lnTo>
                    <a:pt x="196" y="757"/>
                  </a:lnTo>
                  <a:lnTo>
                    <a:pt x="123" y="879"/>
                  </a:lnTo>
                  <a:lnTo>
                    <a:pt x="74" y="1026"/>
                  </a:lnTo>
                  <a:lnTo>
                    <a:pt x="49" y="1172"/>
                  </a:lnTo>
                  <a:lnTo>
                    <a:pt x="25" y="1343"/>
                  </a:lnTo>
                  <a:lnTo>
                    <a:pt x="0" y="1514"/>
                  </a:lnTo>
                  <a:lnTo>
                    <a:pt x="25" y="1685"/>
                  </a:lnTo>
                  <a:lnTo>
                    <a:pt x="49" y="1856"/>
                  </a:lnTo>
                  <a:lnTo>
                    <a:pt x="123" y="2198"/>
                  </a:lnTo>
                  <a:lnTo>
                    <a:pt x="269" y="2516"/>
                  </a:lnTo>
                  <a:lnTo>
                    <a:pt x="464" y="2784"/>
                  </a:lnTo>
                  <a:lnTo>
                    <a:pt x="562" y="2906"/>
                  </a:lnTo>
                  <a:lnTo>
                    <a:pt x="684" y="3029"/>
                  </a:lnTo>
                  <a:lnTo>
                    <a:pt x="806" y="3126"/>
                  </a:lnTo>
                  <a:lnTo>
                    <a:pt x="953" y="3199"/>
                  </a:lnTo>
                  <a:lnTo>
                    <a:pt x="1075" y="3273"/>
                  </a:lnTo>
                  <a:lnTo>
                    <a:pt x="1222" y="3322"/>
                  </a:lnTo>
                  <a:lnTo>
                    <a:pt x="1393" y="3346"/>
                  </a:lnTo>
                  <a:lnTo>
                    <a:pt x="1539" y="3370"/>
                  </a:lnTo>
                  <a:lnTo>
                    <a:pt x="1686" y="3346"/>
                  </a:lnTo>
                  <a:lnTo>
                    <a:pt x="1857" y="3322"/>
                  </a:lnTo>
                  <a:lnTo>
                    <a:pt x="2003" y="3273"/>
                  </a:lnTo>
                  <a:lnTo>
                    <a:pt x="2125" y="3199"/>
                  </a:lnTo>
                  <a:lnTo>
                    <a:pt x="2272" y="3126"/>
                  </a:lnTo>
                  <a:lnTo>
                    <a:pt x="2394" y="3029"/>
                  </a:lnTo>
                  <a:lnTo>
                    <a:pt x="2516" y="2906"/>
                  </a:lnTo>
                  <a:lnTo>
                    <a:pt x="2614" y="2784"/>
                  </a:lnTo>
                  <a:lnTo>
                    <a:pt x="2809" y="2516"/>
                  </a:lnTo>
                  <a:lnTo>
                    <a:pt x="2956" y="2198"/>
                  </a:lnTo>
                  <a:lnTo>
                    <a:pt x="3029" y="1856"/>
                  </a:lnTo>
                  <a:lnTo>
                    <a:pt x="3053" y="1685"/>
                  </a:lnTo>
                  <a:lnTo>
                    <a:pt x="3078" y="1514"/>
                  </a:lnTo>
                  <a:lnTo>
                    <a:pt x="3053" y="1343"/>
                  </a:lnTo>
                  <a:lnTo>
                    <a:pt x="3029" y="1172"/>
                  </a:lnTo>
                  <a:lnTo>
                    <a:pt x="3004" y="1026"/>
                  </a:lnTo>
                  <a:lnTo>
                    <a:pt x="2956" y="879"/>
                  </a:lnTo>
                  <a:lnTo>
                    <a:pt x="2882" y="757"/>
                  </a:lnTo>
                  <a:lnTo>
                    <a:pt x="2809" y="635"/>
                  </a:lnTo>
                  <a:lnTo>
                    <a:pt x="2711" y="513"/>
                  </a:lnTo>
                  <a:lnTo>
                    <a:pt x="2614" y="415"/>
                  </a:lnTo>
                  <a:lnTo>
                    <a:pt x="2394" y="220"/>
                  </a:lnTo>
                  <a:lnTo>
                    <a:pt x="2125" y="98"/>
                  </a:lnTo>
                  <a:lnTo>
                    <a:pt x="1857" y="24"/>
                  </a:lnTo>
                  <a:lnTo>
                    <a:pt x="1539"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28" name="Shape 428"/>
          <p:cNvGrpSpPr/>
          <p:nvPr/>
        </p:nvGrpSpPr>
        <p:grpSpPr>
          <a:xfrm>
            <a:off x="6319766" y="2596737"/>
            <a:ext cx="139476" cy="405584"/>
            <a:chOff x="4076175" y="2267050"/>
            <a:chExt cx="173450" cy="504375"/>
          </a:xfrm>
        </p:grpSpPr>
        <p:sp>
          <p:nvSpPr>
            <p:cNvPr id="429" name="Shape 429"/>
            <p:cNvSpPr/>
            <p:nvPr/>
          </p:nvSpPr>
          <p:spPr>
            <a:xfrm>
              <a:off x="4122600" y="2267050"/>
              <a:ext cx="80600" cy="91625"/>
            </a:xfrm>
            <a:custGeom>
              <a:avLst/>
              <a:gdLst/>
              <a:ahLst/>
              <a:cxnLst/>
              <a:rect l="0" t="0" r="0" b="0"/>
              <a:pathLst>
                <a:path w="3224" h="3665" extrusionOk="0">
                  <a:moveTo>
                    <a:pt x="1441" y="1"/>
                  </a:moveTo>
                  <a:lnTo>
                    <a:pt x="1295" y="25"/>
                  </a:lnTo>
                  <a:lnTo>
                    <a:pt x="1124" y="74"/>
                  </a:lnTo>
                  <a:lnTo>
                    <a:pt x="977" y="123"/>
                  </a:lnTo>
                  <a:lnTo>
                    <a:pt x="855" y="172"/>
                  </a:lnTo>
                  <a:lnTo>
                    <a:pt x="708" y="245"/>
                  </a:lnTo>
                  <a:lnTo>
                    <a:pt x="586" y="343"/>
                  </a:lnTo>
                  <a:lnTo>
                    <a:pt x="464" y="441"/>
                  </a:lnTo>
                  <a:lnTo>
                    <a:pt x="366" y="563"/>
                  </a:lnTo>
                  <a:lnTo>
                    <a:pt x="269" y="685"/>
                  </a:lnTo>
                  <a:lnTo>
                    <a:pt x="195" y="831"/>
                  </a:lnTo>
                  <a:lnTo>
                    <a:pt x="122" y="978"/>
                  </a:lnTo>
                  <a:lnTo>
                    <a:pt x="73" y="1124"/>
                  </a:lnTo>
                  <a:lnTo>
                    <a:pt x="25" y="1295"/>
                  </a:lnTo>
                  <a:lnTo>
                    <a:pt x="0" y="1466"/>
                  </a:lnTo>
                  <a:lnTo>
                    <a:pt x="0" y="1662"/>
                  </a:lnTo>
                  <a:lnTo>
                    <a:pt x="0" y="1833"/>
                  </a:lnTo>
                  <a:lnTo>
                    <a:pt x="25" y="2028"/>
                  </a:lnTo>
                  <a:lnTo>
                    <a:pt x="73" y="2223"/>
                  </a:lnTo>
                  <a:lnTo>
                    <a:pt x="122" y="2394"/>
                  </a:lnTo>
                  <a:lnTo>
                    <a:pt x="195" y="2565"/>
                  </a:lnTo>
                  <a:lnTo>
                    <a:pt x="269" y="2736"/>
                  </a:lnTo>
                  <a:lnTo>
                    <a:pt x="366" y="2883"/>
                  </a:lnTo>
                  <a:lnTo>
                    <a:pt x="464" y="3029"/>
                  </a:lnTo>
                  <a:lnTo>
                    <a:pt x="586" y="3176"/>
                  </a:lnTo>
                  <a:lnTo>
                    <a:pt x="708" y="3298"/>
                  </a:lnTo>
                  <a:lnTo>
                    <a:pt x="855" y="3396"/>
                  </a:lnTo>
                  <a:lnTo>
                    <a:pt x="977" y="3493"/>
                  </a:lnTo>
                  <a:lnTo>
                    <a:pt x="1124" y="3567"/>
                  </a:lnTo>
                  <a:lnTo>
                    <a:pt x="1295" y="3616"/>
                  </a:lnTo>
                  <a:lnTo>
                    <a:pt x="1441" y="3640"/>
                  </a:lnTo>
                  <a:lnTo>
                    <a:pt x="1612" y="3664"/>
                  </a:lnTo>
                  <a:lnTo>
                    <a:pt x="1783" y="3640"/>
                  </a:lnTo>
                  <a:lnTo>
                    <a:pt x="1930" y="3616"/>
                  </a:lnTo>
                  <a:lnTo>
                    <a:pt x="2100" y="3567"/>
                  </a:lnTo>
                  <a:lnTo>
                    <a:pt x="2247" y="3493"/>
                  </a:lnTo>
                  <a:lnTo>
                    <a:pt x="2369" y="3396"/>
                  </a:lnTo>
                  <a:lnTo>
                    <a:pt x="2516" y="3298"/>
                  </a:lnTo>
                  <a:lnTo>
                    <a:pt x="2638" y="3176"/>
                  </a:lnTo>
                  <a:lnTo>
                    <a:pt x="2760" y="3029"/>
                  </a:lnTo>
                  <a:lnTo>
                    <a:pt x="2858" y="2883"/>
                  </a:lnTo>
                  <a:lnTo>
                    <a:pt x="2955" y="2736"/>
                  </a:lnTo>
                  <a:lnTo>
                    <a:pt x="3029" y="2565"/>
                  </a:lnTo>
                  <a:lnTo>
                    <a:pt x="3102" y="2394"/>
                  </a:lnTo>
                  <a:lnTo>
                    <a:pt x="3151" y="2223"/>
                  </a:lnTo>
                  <a:lnTo>
                    <a:pt x="3200" y="2028"/>
                  </a:lnTo>
                  <a:lnTo>
                    <a:pt x="3224" y="1833"/>
                  </a:lnTo>
                  <a:lnTo>
                    <a:pt x="3224" y="1662"/>
                  </a:lnTo>
                  <a:lnTo>
                    <a:pt x="3224" y="1466"/>
                  </a:lnTo>
                  <a:lnTo>
                    <a:pt x="3200" y="1295"/>
                  </a:lnTo>
                  <a:lnTo>
                    <a:pt x="3151" y="1124"/>
                  </a:lnTo>
                  <a:lnTo>
                    <a:pt x="3102" y="978"/>
                  </a:lnTo>
                  <a:lnTo>
                    <a:pt x="3029" y="831"/>
                  </a:lnTo>
                  <a:lnTo>
                    <a:pt x="2955" y="685"/>
                  </a:lnTo>
                  <a:lnTo>
                    <a:pt x="2858" y="563"/>
                  </a:lnTo>
                  <a:lnTo>
                    <a:pt x="2760" y="441"/>
                  </a:lnTo>
                  <a:lnTo>
                    <a:pt x="2638" y="343"/>
                  </a:lnTo>
                  <a:lnTo>
                    <a:pt x="2516" y="245"/>
                  </a:lnTo>
                  <a:lnTo>
                    <a:pt x="2369" y="172"/>
                  </a:lnTo>
                  <a:lnTo>
                    <a:pt x="2247" y="123"/>
                  </a:lnTo>
                  <a:lnTo>
                    <a:pt x="2100" y="74"/>
                  </a:lnTo>
                  <a:lnTo>
                    <a:pt x="1930" y="25"/>
                  </a:lnTo>
                  <a:lnTo>
                    <a:pt x="178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30" name="Shape 430"/>
            <p:cNvSpPr/>
            <p:nvPr/>
          </p:nvSpPr>
          <p:spPr>
            <a:xfrm>
              <a:off x="4076175" y="2370250"/>
              <a:ext cx="173450" cy="401175"/>
            </a:xfrm>
            <a:custGeom>
              <a:avLst/>
              <a:gdLst/>
              <a:ahLst/>
              <a:cxnLst/>
              <a:rect l="0" t="0" r="0" b="0"/>
              <a:pathLst>
                <a:path w="6938" h="16047" extrusionOk="0">
                  <a:moveTo>
                    <a:pt x="2736" y="0"/>
                  </a:moveTo>
                  <a:lnTo>
                    <a:pt x="2541" y="49"/>
                  </a:lnTo>
                  <a:lnTo>
                    <a:pt x="2346" y="123"/>
                  </a:lnTo>
                  <a:lnTo>
                    <a:pt x="2175" y="196"/>
                  </a:lnTo>
                  <a:lnTo>
                    <a:pt x="2028" y="293"/>
                  </a:lnTo>
                  <a:lnTo>
                    <a:pt x="1711" y="489"/>
                  </a:lnTo>
                  <a:lnTo>
                    <a:pt x="1442" y="758"/>
                  </a:lnTo>
                  <a:lnTo>
                    <a:pt x="1173" y="1075"/>
                  </a:lnTo>
                  <a:lnTo>
                    <a:pt x="953" y="1417"/>
                  </a:lnTo>
                  <a:lnTo>
                    <a:pt x="758" y="1808"/>
                  </a:lnTo>
                  <a:lnTo>
                    <a:pt x="587" y="2223"/>
                  </a:lnTo>
                  <a:lnTo>
                    <a:pt x="441" y="2711"/>
                  </a:lnTo>
                  <a:lnTo>
                    <a:pt x="318" y="3200"/>
                  </a:lnTo>
                  <a:lnTo>
                    <a:pt x="221" y="3737"/>
                  </a:lnTo>
                  <a:lnTo>
                    <a:pt x="147" y="4323"/>
                  </a:lnTo>
                  <a:lnTo>
                    <a:pt x="74" y="4909"/>
                  </a:lnTo>
                  <a:lnTo>
                    <a:pt x="25" y="5544"/>
                  </a:lnTo>
                  <a:lnTo>
                    <a:pt x="1" y="6204"/>
                  </a:lnTo>
                  <a:lnTo>
                    <a:pt x="1" y="6888"/>
                  </a:lnTo>
                  <a:lnTo>
                    <a:pt x="25" y="7034"/>
                  </a:lnTo>
                  <a:lnTo>
                    <a:pt x="50" y="7181"/>
                  </a:lnTo>
                  <a:lnTo>
                    <a:pt x="99" y="7327"/>
                  </a:lnTo>
                  <a:lnTo>
                    <a:pt x="172" y="7425"/>
                  </a:lnTo>
                  <a:lnTo>
                    <a:pt x="245" y="7523"/>
                  </a:lnTo>
                  <a:lnTo>
                    <a:pt x="318" y="7596"/>
                  </a:lnTo>
                  <a:lnTo>
                    <a:pt x="416" y="7645"/>
                  </a:lnTo>
                  <a:lnTo>
                    <a:pt x="636" y="7645"/>
                  </a:lnTo>
                  <a:lnTo>
                    <a:pt x="734" y="7596"/>
                  </a:lnTo>
                  <a:lnTo>
                    <a:pt x="807" y="7523"/>
                  </a:lnTo>
                  <a:lnTo>
                    <a:pt x="880" y="7425"/>
                  </a:lnTo>
                  <a:lnTo>
                    <a:pt x="929" y="7327"/>
                  </a:lnTo>
                  <a:lnTo>
                    <a:pt x="953" y="7181"/>
                  </a:lnTo>
                  <a:lnTo>
                    <a:pt x="978" y="6888"/>
                  </a:lnTo>
                  <a:lnTo>
                    <a:pt x="1002" y="6521"/>
                  </a:lnTo>
                  <a:lnTo>
                    <a:pt x="1027" y="6106"/>
                  </a:lnTo>
                  <a:lnTo>
                    <a:pt x="1149" y="5105"/>
                  </a:lnTo>
                  <a:lnTo>
                    <a:pt x="1295" y="4103"/>
                  </a:lnTo>
                  <a:lnTo>
                    <a:pt x="1369" y="3664"/>
                  </a:lnTo>
                  <a:lnTo>
                    <a:pt x="1466" y="3298"/>
                  </a:lnTo>
                  <a:lnTo>
                    <a:pt x="1417" y="3102"/>
                  </a:lnTo>
                  <a:lnTo>
                    <a:pt x="1393" y="2907"/>
                  </a:lnTo>
                  <a:lnTo>
                    <a:pt x="1393" y="2711"/>
                  </a:lnTo>
                  <a:lnTo>
                    <a:pt x="1417" y="2540"/>
                  </a:lnTo>
                  <a:lnTo>
                    <a:pt x="1442" y="2394"/>
                  </a:lnTo>
                  <a:lnTo>
                    <a:pt x="1515" y="2247"/>
                  </a:lnTo>
                  <a:lnTo>
                    <a:pt x="1588" y="2125"/>
                  </a:lnTo>
                  <a:lnTo>
                    <a:pt x="1662" y="2052"/>
                  </a:lnTo>
                  <a:lnTo>
                    <a:pt x="1588" y="2150"/>
                  </a:lnTo>
                  <a:lnTo>
                    <a:pt x="1540" y="2296"/>
                  </a:lnTo>
                  <a:lnTo>
                    <a:pt x="1491" y="2492"/>
                  </a:lnTo>
                  <a:lnTo>
                    <a:pt x="1491" y="2687"/>
                  </a:lnTo>
                  <a:lnTo>
                    <a:pt x="1515" y="2882"/>
                  </a:lnTo>
                  <a:lnTo>
                    <a:pt x="1564" y="3078"/>
                  </a:lnTo>
                  <a:lnTo>
                    <a:pt x="1613" y="3175"/>
                  </a:lnTo>
                  <a:lnTo>
                    <a:pt x="1686" y="3273"/>
                  </a:lnTo>
                  <a:lnTo>
                    <a:pt x="1759" y="3346"/>
                  </a:lnTo>
                  <a:lnTo>
                    <a:pt x="1857" y="3420"/>
                  </a:lnTo>
                  <a:lnTo>
                    <a:pt x="1906" y="3786"/>
                  </a:lnTo>
                  <a:lnTo>
                    <a:pt x="1930" y="3981"/>
                  </a:lnTo>
                  <a:lnTo>
                    <a:pt x="1955" y="4201"/>
                  </a:lnTo>
                  <a:lnTo>
                    <a:pt x="1930" y="4445"/>
                  </a:lnTo>
                  <a:lnTo>
                    <a:pt x="1906" y="4738"/>
                  </a:lnTo>
                  <a:lnTo>
                    <a:pt x="1833" y="5032"/>
                  </a:lnTo>
                  <a:lnTo>
                    <a:pt x="1711" y="5398"/>
                  </a:lnTo>
                  <a:lnTo>
                    <a:pt x="1515" y="5911"/>
                  </a:lnTo>
                  <a:lnTo>
                    <a:pt x="1369" y="6399"/>
                  </a:lnTo>
                  <a:lnTo>
                    <a:pt x="1271" y="6839"/>
                  </a:lnTo>
                  <a:lnTo>
                    <a:pt x="1222" y="7230"/>
                  </a:lnTo>
                  <a:lnTo>
                    <a:pt x="1173" y="7620"/>
                  </a:lnTo>
                  <a:lnTo>
                    <a:pt x="1173" y="8011"/>
                  </a:lnTo>
                  <a:lnTo>
                    <a:pt x="1198" y="8817"/>
                  </a:lnTo>
                  <a:lnTo>
                    <a:pt x="1247" y="9989"/>
                  </a:lnTo>
                  <a:lnTo>
                    <a:pt x="1295" y="11162"/>
                  </a:lnTo>
                  <a:lnTo>
                    <a:pt x="1320" y="13238"/>
                  </a:lnTo>
                  <a:lnTo>
                    <a:pt x="1344" y="14728"/>
                  </a:lnTo>
                  <a:lnTo>
                    <a:pt x="1344" y="15314"/>
                  </a:lnTo>
                  <a:lnTo>
                    <a:pt x="1369" y="15533"/>
                  </a:lnTo>
                  <a:lnTo>
                    <a:pt x="1417" y="15704"/>
                  </a:lnTo>
                  <a:lnTo>
                    <a:pt x="1491" y="15827"/>
                  </a:lnTo>
                  <a:lnTo>
                    <a:pt x="1588" y="15924"/>
                  </a:lnTo>
                  <a:lnTo>
                    <a:pt x="1662" y="15998"/>
                  </a:lnTo>
                  <a:lnTo>
                    <a:pt x="1735" y="16022"/>
                  </a:lnTo>
                  <a:lnTo>
                    <a:pt x="1833" y="16046"/>
                  </a:lnTo>
                  <a:lnTo>
                    <a:pt x="1955" y="16046"/>
                  </a:lnTo>
                  <a:lnTo>
                    <a:pt x="2077" y="15998"/>
                  </a:lnTo>
                  <a:lnTo>
                    <a:pt x="2175" y="15949"/>
                  </a:lnTo>
                  <a:lnTo>
                    <a:pt x="2248" y="15875"/>
                  </a:lnTo>
                  <a:lnTo>
                    <a:pt x="2321" y="15802"/>
                  </a:lnTo>
                  <a:lnTo>
                    <a:pt x="2394" y="15680"/>
                  </a:lnTo>
                  <a:lnTo>
                    <a:pt x="2419" y="15533"/>
                  </a:lnTo>
                  <a:lnTo>
                    <a:pt x="2468" y="15387"/>
                  </a:lnTo>
                  <a:lnTo>
                    <a:pt x="3152" y="8548"/>
                  </a:lnTo>
                  <a:lnTo>
                    <a:pt x="3152" y="8451"/>
                  </a:lnTo>
                  <a:lnTo>
                    <a:pt x="3200" y="8280"/>
                  </a:lnTo>
                  <a:lnTo>
                    <a:pt x="3249" y="8182"/>
                  </a:lnTo>
                  <a:lnTo>
                    <a:pt x="3298" y="8084"/>
                  </a:lnTo>
                  <a:lnTo>
                    <a:pt x="3371" y="8011"/>
                  </a:lnTo>
                  <a:lnTo>
                    <a:pt x="3469" y="7987"/>
                  </a:lnTo>
                  <a:lnTo>
                    <a:pt x="3567" y="8011"/>
                  </a:lnTo>
                  <a:lnTo>
                    <a:pt x="3640" y="8084"/>
                  </a:lnTo>
                  <a:lnTo>
                    <a:pt x="3689" y="8182"/>
                  </a:lnTo>
                  <a:lnTo>
                    <a:pt x="3738" y="8280"/>
                  </a:lnTo>
                  <a:lnTo>
                    <a:pt x="3787" y="8451"/>
                  </a:lnTo>
                  <a:lnTo>
                    <a:pt x="3787" y="8548"/>
                  </a:lnTo>
                  <a:lnTo>
                    <a:pt x="4470" y="15387"/>
                  </a:lnTo>
                  <a:lnTo>
                    <a:pt x="4519" y="15533"/>
                  </a:lnTo>
                  <a:lnTo>
                    <a:pt x="4544" y="15680"/>
                  </a:lnTo>
                  <a:lnTo>
                    <a:pt x="4617" y="15802"/>
                  </a:lnTo>
                  <a:lnTo>
                    <a:pt x="4690" y="15875"/>
                  </a:lnTo>
                  <a:lnTo>
                    <a:pt x="4763" y="15949"/>
                  </a:lnTo>
                  <a:lnTo>
                    <a:pt x="4861" y="15998"/>
                  </a:lnTo>
                  <a:lnTo>
                    <a:pt x="4983" y="16046"/>
                  </a:lnTo>
                  <a:lnTo>
                    <a:pt x="5105" y="16046"/>
                  </a:lnTo>
                  <a:lnTo>
                    <a:pt x="5203" y="16022"/>
                  </a:lnTo>
                  <a:lnTo>
                    <a:pt x="5276" y="15998"/>
                  </a:lnTo>
                  <a:lnTo>
                    <a:pt x="5350" y="15924"/>
                  </a:lnTo>
                  <a:lnTo>
                    <a:pt x="5447" y="15827"/>
                  </a:lnTo>
                  <a:lnTo>
                    <a:pt x="5521" y="15704"/>
                  </a:lnTo>
                  <a:lnTo>
                    <a:pt x="5569" y="15533"/>
                  </a:lnTo>
                  <a:lnTo>
                    <a:pt x="5594" y="15314"/>
                  </a:lnTo>
                  <a:lnTo>
                    <a:pt x="5594" y="14728"/>
                  </a:lnTo>
                  <a:lnTo>
                    <a:pt x="5618" y="13238"/>
                  </a:lnTo>
                  <a:lnTo>
                    <a:pt x="5643" y="11162"/>
                  </a:lnTo>
                  <a:lnTo>
                    <a:pt x="5692" y="9989"/>
                  </a:lnTo>
                  <a:lnTo>
                    <a:pt x="5740" y="8817"/>
                  </a:lnTo>
                  <a:lnTo>
                    <a:pt x="5765" y="8011"/>
                  </a:lnTo>
                  <a:lnTo>
                    <a:pt x="5765" y="7620"/>
                  </a:lnTo>
                  <a:lnTo>
                    <a:pt x="5716" y="7230"/>
                  </a:lnTo>
                  <a:lnTo>
                    <a:pt x="5667" y="6839"/>
                  </a:lnTo>
                  <a:lnTo>
                    <a:pt x="5569" y="6399"/>
                  </a:lnTo>
                  <a:lnTo>
                    <a:pt x="5423" y="5911"/>
                  </a:lnTo>
                  <a:lnTo>
                    <a:pt x="5227" y="5398"/>
                  </a:lnTo>
                  <a:lnTo>
                    <a:pt x="5105" y="5032"/>
                  </a:lnTo>
                  <a:lnTo>
                    <a:pt x="5032" y="4738"/>
                  </a:lnTo>
                  <a:lnTo>
                    <a:pt x="5008" y="4445"/>
                  </a:lnTo>
                  <a:lnTo>
                    <a:pt x="4983" y="4201"/>
                  </a:lnTo>
                  <a:lnTo>
                    <a:pt x="5008" y="3981"/>
                  </a:lnTo>
                  <a:lnTo>
                    <a:pt x="5032" y="3786"/>
                  </a:lnTo>
                  <a:lnTo>
                    <a:pt x="5081" y="3420"/>
                  </a:lnTo>
                  <a:lnTo>
                    <a:pt x="5179" y="3346"/>
                  </a:lnTo>
                  <a:lnTo>
                    <a:pt x="5252" y="3273"/>
                  </a:lnTo>
                  <a:lnTo>
                    <a:pt x="5325" y="3175"/>
                  </a:lnTo>
                  <a:lnTo>
                    <a:pt x="5374" y="3078"/>
                  </a:lnTo>
                  <a:lnTo>
                    <a:pt x="5423" y="2882"/>
                  </a:lnTo>
                  <a:lnTo>
                    <a:pt x="5447" y="2687"/>
                  </a:lnTo>
                  <a:lnTo>
                    <a:pt x="5447" y="2492"/>
                  </a:lnTo>
                  <a:lnTo>
                    <a:pt x="5398" y="2296"/>
                  </a:lnTo>
                  <a:lnTo>
                    <a:pt x="5350" y="2150"/>
                  </a:lnTo>
                  <a:lnTo>
                    <a:pt x="5276" y="2052"/>
                  </a:lnTo>
                  <a:lnTo>
                    <a:pt x="5350" y="2125"/>
                  </a:lnTo>
                  <a:lnTo>
                    <a:pt x="5423" y="2247"/>
                  </a:lnTo>
                  <a:lnTo>
                    <a:pt x="5496" y="2394"/>
                  </a:lnTo>
                  <a:lnTo>
                    <a:pt x="5521" y="2540"/>
                  </a:lnTo>
                  <a:lnTo>
                    <a:pt x="5545" y="2711"/>
                  </a:lnTo>
                  <a:lnTo>
                    <a:pt x="5545" y="2907"/>
                  </a:lnTo>
                  <a:lnTo>
                    <a:pt x="5521" y="3102"/>
                  </a:lnTo>
                  <a:lnTo>
                    <a:pt x="5472" y="3298"/>
                  </a:lnTo>
                  <a:lnTo>
                    <a:pt x="5569" y="3664"/>
                  </a:lnTo>
                  <a:lnTo>
                    <a:pt x="5643" y="4103"/>
                  </a:lnTo>
                  <a:lnTo>
                    <a:pt x="5789" y="5105"/>
                  </a:lnTo>
                  <a:lnTo>
                    <a:pt x="5911" y="6106"/>
                  </a:lnTo>
                  <a:lnTo>
                    <a:pt x="5936" y="6521"/>
                  </a:lnTo>
                  <a:lnTo>
                    <a:pt x="5960" y="6888"/>
                  </a:lnTo>
                  <a:lnTo>
                    <a:pt x="5985" y="7181"/>
                  </a:lnTo>
                  <a:lnTo>
                    <a:pt x="6009" y="7327"/>
                  </a:lnTo>
                  <a:lnTo>
                    <a:pt x="6058" y="7425"/>
                  </a:lnTo>
                  <a:lnTo>
                    <a:pt x="6131" y="7523"/>
                  </a:lnTo>
                  <a:lnTo>
                    <a:pt x="6204" y="7596"/>
                  </a:lnTo>
                  <a:lnTo>
                    <a:pt x="6302" y="7645"/>
                  </a:lnTo>
                  <a:lnTo>
                    <a:pt x="6522" y="7645"/>
                  </a:lnTo>
                  <a:lnTo>
                    <a:pt x="6620" y="7596"/>
                  </a:lnTo>
                  <a:lnTo>
                    <a:pt x="6693" y="7523"/>
                  </a:lnTo>
                  <a:lnTo>
                    <a:pt x="6766" y="7425"/>
                  </a:lnTo>
                  <a:lnTo>
                    <a:pt x="6839" y="7327"/>
                  </a:lnTo>
                  <a:lnTo>
                    <a:pt x="6888" y="7181"/>
                  </a:lnTo>
                  <a:lnTo>
                    <a:pt x="6913" y="7034"/>
                  </a:lnTo>
                  <a:lnTo>
                    <a:pt x="6937" y="6888"/>
                  </a:lnTo>
                  <a:lnTo>
                    <a:pt x="6937" y="6204"/>
                  </a:lnTo>
                  <a:lnTo>
                    <a:pt x="6913" y="5544"/>
                  </a:lnTo>
                  <a:lnTo>
                    <a:pt x="6864" y="4909"/>
                  </a:lnTo>
                  <a:lnTo>
                    <a:pt x="6791" y="4323"/>
                  </a:lnTo>
                  <a:lnTo>
                    <a:pt x="6717" y="3737"/>
                  </a:lnTo>
                  <a:lnTo>
                    <a:pt x="6620" y="3200"/>
                  </a:lnTo>
                  <a:lnTo>
                    <a:pt x="6497" y="2711"/>
                  </a:lnTo>
                  <a:lnTo>
                    <a:pt x="6351" y="2223"/>
                  </a:lnTo>
                  <a:lnTo>
                    <a:pt x="6180" y="1808"/>
                  </a:lnTo>
                  <a:lnTo>
                    <a:pt x="5985" y="1417"/>
                  </a:lnTo>
                  <a:lnTo>
                    <a:pt x="5765" y="1075"/>
                  </a:lnTo>
                  <a:lnTo>
                    <a:pt x="5496" y="758"/>
                  </a:lnTo>
                  <a:lnTo>
                    <a:pt x="5227" y="489"/>
                  </a:lnTo>
                  <a:lnTo>
                    <a:pt x="4910" y="293"/>
                  </a:lnTo>
                  <a:lnTo>
                    <a:pt x="4763" y="196"/>
                  </a:lnTo>
                  <a:lnTo>
                    <a:pt x="4592" y="123"/>
                  </a:lnTo>
                  <a:lnTo>
                    <a:pt x="4397" y="49"/>
                  </a:lnTo>
                  <a:lnTo>
                    <a:pt x="4202" y="0"/>
                  </a:lnTo>
                  <a:lnTo>
                    <a:pt x="4031" y="98"/>
                  </a:lnTo>
                  <a:lnTo>
                    <a:pt x="3860" y="147"/>
                  </a:lnTo>
                  <a:lnTo>
                    <a:pt x="3664" y="196"/>
                  </a:lnTo>
                  <a:lnTo>
                    <a:pt x="3469" y="220"/>
                  </a:lnTo>
                  <a:lnTo>
                    <a:pt x="3274" y="196"/>
                  </a:lnTo>
                  <a:lnTo>
                    <a:pt x="3078" y="147"/>
                  </a:lnTo>
                  <a:lnTo>
                    <a:pt x="2907" y="98"/>
                  </a:lnTo>
                  <a:lnTo>
                    <a:pt x="2736"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431" name="Shape 431"/>
          <p:cNvSpPr/>
          <p:nvPr/>
        </p:nvSpPr>
        <p:spPr>
          <a:xfrm>
            <a:off x="7319760" y="2639404"/>
            <a:ext cx="307379" cy="324065"/>
          </a:xfrm>
          <a:custGeom>
            <a:avLst/>
            <a:gdLst/>
            <a:ahLst/>
            <a:cxnLst/>
            <a:rect l="0" t="0" r="0" b="0"/>
            <a:pathLst>
              <a:path w="15290" h="16120" extrusionOk="0">
                <a:moveTo>
                  <a:pt x="7645" y="1"/>
                </a:moveTo>
                <a:lnTo>
                  <a:pt x="7303" y="25"/>
                </a:lnTo>
                <a:lnTo>
                  <a:pt x="7010" y="98"/>
                </a:lnTo>
                <a:lnTo>
                  <a:pt x="6766" y="172"/>
                </a:lnTo>
                <a:lnTo>
                  <a:pt x="6546" y="294"/>
                </a:lnTo>
                <a:lnTo>
                  <a:pt x="6351" y="391"/>
                </a:lnTo>
                <a:lnTo>
                  <a:pt x="6204" y="538"/>
                </a:lnTo>
                <a:lnTo>
                  <a:pt x="6058" y="660"/>
                </a:lnTo>
                <a:lnTo>
                  <a:pt x="5960" y="782"/>
                </a:lnTo>
                <a:lnTo>
                  <a:pt x="5569" y="856"/>
                </a:lnTo>
                <a:lnTo>
                  <a:pt x="5203" y="978"/>
                </a:lnTo>
                <a:lnTo>
                  <a:pt x="4885" y="1149"/>
                </a:lnTo>
                <a:lnTo>
                  <a:pt x="4617" y="1320"/>
                </a:lnTo>
                <a:lnTo>
                  <a:pt x="4372" y="1539"/>
                </a:lnTo>
                <a:lnTo>
                  <a:pt x="4177" y="1759"/>
                </a:lnTo>
                <a:lnTo>
                  <a:pt x="4030" y="2028"/>
                </a:lnTo>
                <a:lnTo>
                  <a:pt x="3908" y="2296"/>
                </a:lnTo>
                <a:lnTo>
                  <a:pt x="3811" y="2565"/>
                </a:lnTo>
                <a:lnTo>
                  <a:pt x="3737" y="2834"/>
                </a:lnTo>
                <a:lnTo>
                  <a:pt x="3689" y="3127"/>
                </a:lnTo>
                <a:lnTo>
                  <a:pt x="3640" y="3420"/>
                </a:lnTo>
                <a:lnTo>
                  <a:pt x="3640" y="3713"/>
                </a:lnTo>
                <a:lnTo>
                  <a:pt x="3640" y="3982"/>
                </a:lnTo>
                <a:lnTo>
                  <a:pt x="3689" y="4495"/>
                </a:lnTo>
                <a:lnTo>
                  <a:pt x="3689" y="4519"/>
                </a:lnTo>
                <a:lnTo>
                  <a:pt x="3566" y="4568"/>
                </a:lnTo>
                <a:lnTo>
                  <a:pt x="3469" y="4666"/>
                </a:lnTo>
                <a:lnTo>
                  <a:pt x="3395" y="4812"/>
                </a:lnTo>
                <a:lnTo>
                  <a:pt x="3322" y="4983"/>
                </a:lnTo>
                <a:lnTo>
                  <a:pt x="3273" y="5178"/>
                </a:lnTo>
                <a:lnTo>
                  <a:pt x="3249" y="5398"/>
                </a:lnTo>
                <a:lnTo>
                  <a:pt x="3224" y="5642"/>
                </a:lnTo>
                <a:lnTo>
                  <a:pt x="3249" y="5887"/>
                </a:lnTo>
                <a:lnTo>
                  <a:pt x="3298" y="6155"/>
                </a:lnTo>
                <a:lnTo>
                  <a:pt x="3347" y="6400"/>
                </a:lnTo>
                <a:lnTo>
                  <a:pt x="3444" y="6619"/>
                </a:lnTo>
                <a:lnTo>
                  <a:pt x="3542" y="6790"/>
                </a:lnTo>
                <a:lnTo>
                  <a:pt x="3640" y="6961"/>
                </a:lnTo>
                <a:lnTo>
                  <a:pt x="3762" y="7059"/>
                </a:lnTo>
                <a:lnTo>
                  <a:pt x="3884" y="7132"/>
                </a:lnTo>
                <a:lnTo>
                  <a:pt x="4030" y="7132"/>
                </a:lnTo>
                <a:lnTo>
                  <a:pt x="4104" y="7108"/>
                </a:lnTo>
                <a:lnTo>
                  <a:pt x="4275" y="7523"/>
                </a:lnTo>
                <a:lnTo>
                  <a:pt x="4494" y="7889"/>
                </a:lnTo>
                <a:lnTo>
                  <a:pt x="4714" y="8256"/>
                </a:lnTo>
                <a:lnTo>
                  <a:pt x="4983" y="8598"/>
                </a:lnTo>
                <a:lnTo>
                  <a:pt x="5252" y="8891"/>
                </a:lnTo>
                <a:lnTo>
                  <a:pt x="5545" y="9159"/>
                </a:lnTo>
                <a:lnTo>
                  <a:pt x="5862" y="9404"/>
                </a:lnTo>
                <a:lnTo>
                  <a:pt x="6180" y="9623"/>
                </a:lnTo>
                <a:lnTo>
                  <a:pt x="6180" y="10698"/>
                </a:lnTo>
                <a:lnTo>
                  <a:pt x="5667" y="10747"/>
                </a:lnTo>
                <a:lnTo>
                  <a:pt x="5081" y="10845"/>
                </a:lnTo>
                <a:lnTo>
                  <a:pt x="4519" y="10967"/>
                </a:lnTo>
                <a:lnTo>
                  <a:pt x="3957" y="11089"/>
                </a:lnTo>
                <a:lnTo>
                  <a:pt x="3420" y="11260"/>
                </a:lnTo>
                <a:lnTo>
                  <a:pt x="2931" y="11455"/>
                </a:lnTo>
                <a:lnTo>
                  <a:pt x="2467" y="11675"/>
                </a:lnTo>
                <a:lnTo>
                  <a:pt x="2028" y="11919"/>
                </a:lnTo>
                <a:lnTo>
                  <a:pt x="1637" y="12188"/>
                </a:lnTo>
                <a:lnTo>
                  <a:pt x="1271" y="12456"/>
                </a:lnTo>
                <a:lnTo>
                  <a:pt x="953" y="12774"/>
                </a:lnTo>
                <a:lnTo>
                  <a:pt x="684" y="13116"/>
                </a:lnTo>
                <a:lnTo>
                  <a:pt x="440" y="13458"/>
                </a:lnTo>
                <a:lnTo>
                  <a:pt x="269" y="13849"/>
                </a:lnTo>
                <a:lnTo>
                  <a:pt x="123" y="14239"/>
                </a:lnTo>
                <a:lnTo>
                  <a:pt x="49" y="14679"/>
                </a:lnTo>
                <a:lnTo>
                  <a:pt x="1" y="15119"/>
                </a:lnTo>
                <a:lnTo>
                  <a:pt x="49" y="15167"/>
                </a:lnTo>
                <a:lnTo>
                  <a:pt x="245" y="15265"/>
                </a:lnTo>
                <a:lnTo>
                  <a:pt x="416" y="15338"/>
                </a:lnTo>
                <a:lnTo>
                  <a:pt x="636" y="15436"/>
                </a:lnTo>
                <a:lnTo>
                  <a:pt x="904" y="15534"/>
                </a:lnTo>
                <a:lnTo>
                  <a:pt x="1271" y="15607"/>
                </a:lnTo>
                <a:lnTo>
                  <a:pt x="1710" y="15705"/>
                </a:lnTo>
                <a:lnTo>
                  <a:pt x="2223" y="15802"/>
                </a:lnTo>
                <a:lnTo>
                  <a:pt x="2834" y="15876"/>
                </a:lnTo>
                <a:lnTo>
                  <a:pt x="3566" y="15973"/>
                </a:lnTo>
                <a:lnTo>
                  <a:pt x="4397" y="16022"/>
                </a:lnTo>
                <a:lnTo>
                  <a:pt x="5325" y="16071"/>
                </a:lnTo>
                <a:lnTo>
                  <a:pt x="6399" y="16096"/>
                </a:lnTo>
                <a:lnTo>
                  <a:pt x="7621" y="16120"/>
                </a:lnTo>
                <a:lnTo>
                  <a:pt x="8817" y="16096"/>
                </a:lnTo>
                <a:lnTo>
                  <a:pt x="9892" y="16071"/>
                </a:lnTo>
                <a:lnTo>
                  <a:pt x="10844" y="16022"/>
                </a:lnTo>
                <a:lnTo>
                  <a:pt x="11675" y="15973"/>
                </a:lnTo>
                <a:lnTo>
                  <a:pt x="12408" y="15876"/>
                </a:lnTo>
                <a:lnTo>
                  <a:pt x="13018" y="15802"/>
                </a:lnTo>
                <a:lnTo>
                  <a:pt x="13555" y="15705"/>
                </a:lnTo>
                <a:lnTo>
                  <a:pt x="13995" y="15607"/>
                </a:lnTo>
                <a:lnTo>
                  <a:pt x="14361" y="15534"/>
                </a:lnTo>
                <a:lnTo>
                  <a:pt x="14654" y="15436"/>
                </a:lnTo>
                <a:lnTo>
                  <a:pt x="14874" y="15338"/>
                </a:lnTo>
                <a:lnTo>
                  <a:pt x="15045" y="15265"/>
                </a:lnTo>
                <a:lnTo>
                  <a:pt x="15216" y="15167"/>
                </a:lnTo>
                <a:lnTo>
                  <a:pt x="15289" y="15119"/>
                </a:lnTo>
                <a:lnTo>
                  <a:pt x="15241" y="14655"/>
                </a:lnTo>
                <a:lnTo>
                  <a:pt x="15167" y="14215"/>
                </a:lnTo>
                <a:lnTo>
                  <a:pt x="15045" y="13800"/>
                </a:lnTo>
                <a:lnTo>
                  <a:pt x="14874" y="13409"/>
                </a:lnTo>
                <a:lnTo>
                  <a:pt x="14630" y="13043"/>
                </a:lnTo>
                <a:lnTo>
                  <a:pt x="14361" y="12701"/>
                </a:lnTo>
                <a:lnTo>
                  <a:pt x="14044" y="12408"/>
                </a:lnTo>
                <a:lnTo>
                  <a:pt x="13678" y="12115"/>
                </a:lnTo>
                <a:lnTo>
                  <a:pt x="13287" y="11846"/>
                </a:lnTo>
                <a:lnTo>
                  <a:pt x="12847" y="11626"/>
                </a:lnTo>
                <a:lnTo>
                  <a:pt x="12359" y="11406"/>
                </a:lnTo>
                <a:lnTo>
                  <a:pt x="11846" y="11235"/>
                </a:lnTo>
                <a:lnTo>
                  <a:pt x="11284" y="11064"/>
                </a:lnTo>
                <a:lnTo>
                  <a:pt x="10698" y="10942"/>
                </a:lnTo>
                <a:lnTo>
                  <a:pt x="10063" y="10820"/>
                </a:lnTo>
                <a:lnTo>
                  <a:pt x="9428" y="10747"/>
                </a:lnTo>
                <a:lnTo>
                  <a:pt x="9110" y="10722"/>
                </a:lnTo>
                <a:lnTo>
                  <a:pt x="9110" y="9623"/>
                </a:lnTo>
                <a:lnTo>
                  <a:pt x="9428" y="9404"/>
                </a:lnTo>
                <a:lnTo>
                  <a:pt x="9745" y="9159"/>
                </a:lnTo>
                <a:lnTo>
                  <a:pt x="10039" y="8891"/>
                </a:lnTo>
                <a:lnTo>
                  <a:pt x="10332" y="8598"/>
                </a:lnTo>
                <a:lnTo>
                  <a:pt x="10576" y="8256"/>
                </a:lnTo>
                <a:lnTo>
                  <a:pt x="10796" y="7889"/>
                </a:lnTo>
                <a:lnTo>
                  <a:pt x="11015" y="7523"/>
                </a:lnTo>
                <a:lnTo>
                  <a:pt x="11186" y="7108"/>
                </a:lnTo>
                <a:lnTo>
                  <a:pt x="11260" y="7132"/>
                </a:lnTo>
                <a:lnTo>
                  <a:pt x="11406" y="7132"/>
                </a:lnTo>
                <a:lnTo>
                  <a:pt x="11528" y="7059"/>
                </a:lnTo>
                <a:lnTo>
                  <a:pt x="11650" y="6961"/>
                </a:lnTo>
                <a:lnTo>
                  <a:pt x="11748" y="6790"/>
                </a:lnTo>
                <a:lnTo>
                  <a:pt x="11846" y="6619"/>
                </a:lnTo>
                <a:lnTo>
                  <a:pt x="11944" y="6400"/>
                </a:lnTo>
                <a:lnTo>
                  <a:pt x="11992" y="6155"/>
                </a:lnTo>
                <a:lnTo>
                  <a:pt x="12041" y="5887"/>
                </a:lnTo>
                <a:lnTo>
                  <a:pt x="12066" y="5642"/>
                </a:lnTo>
                <a:lnTo>
                  <a:pt x="12041" y="5398"/>
                </a:lnTo>
                <a:lnTo>
                  <a:pt x="12017" y="5203"/>
                </a:lnTo>
                <a:lnTo>
                  <a:pt x="11968" y="5007"/>
                </a:lnTo>
                <a:lnTo>
                  <a:pt x="11919" y="4836"/>
                </a:lnTo>
                <a:lnTo>
                  <a:pt x="11846" y="4690"/>
                </a:lnTo>
                <a:lnTo>
                  <a:pt x="11748" y="4592"/>
                </a:lnTo>
                <a:lnTo>
                  <a:pt x="11626" y="4519"/>
                </a:lnTo>
                <a:lnTo>
                  <a:pt x="11699" y="4153"/>
                </a:lnTo>
                <a:lnTo>
                  <a:pt x="11724" y="3811"/>
                </a:lnTo>
                <a:lnTo>
                  <a:pt x="11724" y="3493"/>
                </a:lnTo>
                <a:lnTo>
                  <a:pt x="11724" y="3200"/>
                </a:lnTo>
                <a:lnTo>
                  <a:pt x="11699" y="2907"/>
                </a:lnTo>
                <a:lnTo>
                  <a:pt x="11650" y="2638"/>
                </a:lnTo>
                <a:lnTo>
                  <a:pt x="11577" y="2394"/>
                </a:lnTo>
                <a:lnTo>
                  <a:pt x="11504" y="2150"/>
                </a:lnTo>
                <a:lnTo>
                  <a:pt x="11406" y="1930"/>
                </a:lnTo>
                <a:lnTo>
                  <a:pt x="11309" y="1710"/>
                </a:lnTo>
                <a:lnTo>
                  <a:pt x="11186" y="1515"/>
                </a:lnTo>
                <a:lnTo>
                  <a:pt x="11040" y="1344"/>
                </a:lnTo>
                <a:lnTo>
                  <a:pt x="10893" y="1173"/>
                </a:lnTo>
                <a:lnTo>
                  <a:pt x="10747" y="1026"/>
                </a:lnTo>
                <a:lnTo>
                  <a:pt x="10429" y="758"/>
                </a:lnTo>
                <a:lnTo>
                  <a:pt x="10063" y="562"/>
                </a:lnTo>
                <a:lnTo>
                  <a:pt x="9697" y="367"/>
                </a:lnTo>
                <a:lnTo>
                  <a:pt x="9330" y="245"/>
                </a:lnTo>
                <a:lnTo>
                  <a:pt x="8964" y="147"/>
                </a:lnTo>
                <a:lnTo>
                  <a:pt x="8598" y="74"/>
                </a:lnTo>
                <a:lnTo>
                  <a:pt x="8256" y="25"/>
                </a:lnTo>
                <a:lnTo>
                  <a:pt x="7938"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nvGrpSpPr>
          <p:cNvPr id="432" name="Shape 432"/>
          <p:cNvGrpSpPr/>
          <p:nvPr/>
        </p:nvGrpSpPr>
        <p:grpSpPr>
          <a:xfrm>
            <a:off x="7846733" y="2645349"/>
            <a:ext cx="337816" cy="312284"/>
            <a:chOff x="5975075" y="2327500"/>
            <a:chExt cx="420100" cy="388350"/>
          </a:xfrm>
        </p:grpSpPr>
        <p:sp>
          <p:nvSpPr>
            <p:cNvPr id="433" name="Shape 433"/>
            <p:cNvSpPr/>
            <p:nvPr/>
          </p:nvSpPr>
          <p:spPr>
            <a:xfrm>
              <a:off x="5975075" y="2474650"/>
              <a:ext cx="98325" cy="220450"/>
            </a:xfrm>
            <a:custGeom>
              <a:avLst/>
              <a:gdLst/>
              <a:ahLst/>
              <a:cxnLst/>
              <a:rect l="0" t="0" r="0" b="0"/>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34" name="Shape 434"/>
            <p:cNvSpPr/>
            <p:nvPr/>
          </p:nvSpPr>
          <p:spPr>
            <a:xfrm>
              <a:off x="6088025" y="2327500"/>
              <a:ext cx="307150" cy="388350"/>
            </a:xfrm>
            <a:custGeom>
              <a:avLst/>
              <a:gdLst/>
              <a:ahLst/>
              <a:cxnLst/>
              <a:rect l="0" t="0" r="0" b="0"/>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grpSp>
        <p:nvGrpSpPr>
          <p:cNvPr id="435" name="Shape 435"/>
          <p:cNvGrpSpPr/>
          <p:nvPr/>
        </p:nvGrpSpPr>
        <p:grpSpPr>
          <a:xfrm>
            <a:off x="8454076" y="2636020"/>
            <a:ext cx="207224" cy="337816"/>
            <a:chOff x="6730350" y="2315900"/>
            <a:chExt cx="257700" cy="420100"/>
          </a:xfrm>
        </p:grpSpPr>
        <p:sp>
          <p:nvSpPr>
            <p:cNvPr id="436" name="Shape 436"/>
            <p:cNvSpPr/>
            <p:nvPr/>
          </p:nvSpPr>
          <p:spPr>
            <a:xfrm>
              <a:off x="6807900" y="2671250"/>
              <a:ext cx="102600" cy="22625"/>
            </a:xfrm>
            <a:custGeom>
              <a:avLst/>
              <a:gdLst/>
              <a:ahLst/>
              <a:cxnLst/>
              <a:rect l="0" t="0" r="0" b="0"/>
              <a:pathLst>
                <a:path w="4104" h="905" extrusionOk="0">
                  <a:moveTo>
                    <a:pt x="1" y="1"/>
                  </a:moveTo>
                  <a:lnTo>
                    <a:pt x="1" y="905"/>
                  </a:lnTo>
                  <a:lnTo>
                    <a:pt x="4104" y="905"/>
                  </a:lnTo>
                  <a:lnTo>
                    <a:pt x="4104"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37" name="Shape 437"/>
            <p:cNvSpPr/>
            <p:nvPr/>
          </p:nvSpPr>
          <p:spPr>
            <a:xfrm>
              <a:off x="6807900" y="2636450"/>
              <a:ext cx="102600" cy="22625"/>
            </a:xfrm>
            <a:custGeom>
              <a:avLst/>
              <a:gdLst/>
              <a:ahLst/>
              <a:cxnLst/>
              <a:rect l="0" t="0" r="0" b="0"/>
              <a:pathLst>
                <a:path w="4104" h="905" extrusionOk="0">
                  <a:moveTo>
                    <a:pt x="1" y="1"/>
                  </a:moveTo>
                  <a:lnTo>
                    <a:pt x="1" y="905"/>
                  </a:lnTo>
                  <a:lnTo>
                    <a:pt x="4104" y="905"/>
                  </a:lnTo>
                  <a:lnTo>
                    <a:pt x="4104"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38" name="Shape 438"/>
            <p:cNvSpPr/>
            <p:nvPr/>
          </p:nvSpPr>
          <p:spPr>
            <a:xfrm>
              <a:off x="6807900" y="2706075"/>
              <a:ext cx="102600" cy="29925"/>
            </a:xfrm>
            <a:custGeom>
              <a:avLst/>
              <a:gdLst/>
              <a:ahLst/>
              <a:cxnLst/>
              <a:rect l="0" t="0" r="0" b="0"/>
              <a:pathLst>
                <a:path w="4104" h="1197" extrusionOk="0">
                  <a:moveTo>
                    <a:pt x="1" y="0"/>
                  </a:moveTo>
                  <a:lnTo>
                    <a:pt x="1" y="171"/>
                  </a:lnTo>
                  <a:lnTo>
                    <a:pt x="25" y="318"/>
                  </a:lnTo>
                  <a:lnTo>
                    <a:pt x="98" y="464"/>
                  </a:lnTo>
                  <a:lnTo>
                    <a:pt x="196" y="586"/>
                  </a:lnTo>
                  <a:lnTo>
                    <a:pt x="343" y="660"/>
                  </a:lnTo>
                  <a:lnTo>
                    <a:pt x="1881" y="1172"/>
                  </a:lnTo>
                  <a:lnTo>
                    <a:pt x="2052" y="1197"/>
                  </a:lnTo>
                  <a:lnTo>
                    <a:pt x="2223" y="1172"/>
                  </a:lnTo>
                  <a:lnTo>
                    <a:pt x="3762" y="660"/>
                  </a:lnTo>
                  <a:lnTo>
                    <a:pt x="3908" y="586"/>
                  </a:lnTo>
                  <a:lnTo>
                    <a:pt x="4006" y="464"/>
                  </a:lnTo>
                  <a:lnTo>
                    <a:pt x="4079" y="318"/>
                  </a:lnTo>
                  <a:lnTo>
                    <a:pt x="4104" y="171"/>
                  </a:lnTo>
                  <a:lnTo>
                    <a:pt x="4104"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39" name="Shape 439"/>
            <p:cNvSpPr/>
            <p:nvPr/>
          </p:nvSpPr>
          <p:spPr>
            <a:xfrm>
              <a:off x="6811575" y="2463675"/>
              <a:ext cx="95275" cy="160600"/>
            </a:xfrm>
            <a:custGeom>
              <a:avLst/>
              <a:gdLst/>
              <a:ahLst/>
              <a:cxnLst/>
              <a:rect l="0" t="0" r="0" b="0"/>
              <a:pathLst>
                <a:path w="3811" h="6424" extrusionOk="0">
                  <a:moveTo>
                    <a:pt x="1905" y="0"/>
                  </a:moveTo>
                  <a:lnTo>
                    <a:pt x="928" y="831"/>
                  </a:lnTo>
                  <a:lnTo>
                    <a:pt x="855" y="879"/>
                  </a:lnTo>
                  <a:lnTo>
                    <a:pt x="782" y="904"/>
                  </a:lnTo>
                  <a:lnTo>
                    <a:pt x="684" y="879"/>
                  </a:lnTo>
                  <a:lnTo>
                    <a:pt x="611" y="831"/>
                  </a:lnTo>
                  <a:lnTo>
                    <a:pt x="0" y="318"/>
                  </a:lnTo>
                  <a:lnTo>
                    <a:pt x="1319" y="6423"/>
                  </a:lnTo>
                  <a:lnTo>
                    <a:pt x="2491" y="6423"/>
                  </a:lnTo>
                  <a:lnTo>
                    <a:pt x="3810" y="318"/>
                  </a:lnTo>
                  <a:lnTo>
                    <a:pt x="3200" y="831"/>
                  </a:lnTo>
                  <a:lnTo>
                    <a:pt x="3126" y="879"/>
                  </a:lnTo>
                  <a:lnTo>
                    <a:pt x="3029" y="904"/>
                  </a:lnTo>
                  <a:lnTo>
                    <a:pt x="2955" y="879"/>
                  </a:lnTo>
                  <a:lnTo>
                    <a:pt x="2882" y="831"/>
                  </a:lnTo>
                  <a:lnTo>
                    <a:pt x="1905" y="0"/>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sp>
          <p:nvSpPr>
            <p:cNvPr id="440" name="Shape 440"/>
            <p:cNvSpPr/>
            <p:nvPr/>
          </p:nvSpPr>
          <p:spPr>
            <a:xfrm>
              <a:off x="6730350" y="2315900"/>
              <a:ext cx="257700" cy="308375"/>
            </a:xfrm>
            <a:custGeom>
              <a:avLst/>
              <a:gdLst/>
              <a:ahLst/>
              <a:cxnLst/>
              <a:rect l="0" t="0" r="0" b="0"/>
              <a:pathLst>
                <a:path w="10308" h="12335" extrusionOk="0">
                  <a:moveTo>
                    <a:pt x="5154" y="1"/>
                  </a:moveTo>
                  <a:lnTo>
                    <a:pt x="4617" y="25"/>
                  </a:lnTo>
                  <a:lnTo>
                    <a:pt x="4128" y="98"/>
                  </a:lnTo>
                  <a:lnTo>
                    <a:pt x="3615" y="245"/>
                  </a:lnTo>
                  <a:lnTo>
                    <a:pt x="3151" y="416"/>
                  </a:lnTo>
                  <a:lnTo>
                    <a:pt x="2712" y="636"/>
                  </a:lnTo>
                  <a:lnTo>
                    <a:pt x="2272" y="880"/>
                  </a:lnTo>
                  <a:lnTo>
                    <a:pt x="1881" y="1173"/>
                  </a:lnTo>
                  <a:lnTo>
                    <a:pt x="1515" y="1515"/>
                  </a:lnTo>
                  <a:lnTo>
                    <a:pt x="1198" y="1881"/>
                  </a:lnTo>
                  <a:lnTo>
                    <a:pt x="880" y="2272"/>
                  </a:lnTo>
                  <a:lnTo>
                    <a:pt x="636" y="2687"/>
                  </a:lnTo>
                  <a:lnTo>
                    <a:pt x="416" y="3151"/>
                  </a:lnTo>
                  <a:lnTo>
                    <a:pt x="245" y="3615"/>
                  </a:lnTo>
                  <a:lnTo>
                    <a:pt x="123" y="4104"/>
                  </a:lnTo>
                  <a:lnTo>
                    <a:pt x="50" y="4617"/>
                  </a:lnTo>
                  <a:lnTo>
                    <a:pt x="1" y="5154"/>
                  </a:lnTo>
                  <a:lnTo>
                    <a:pt x="25" y="5423"/>
                  </a:lnTo>
                  <a:lnTo>
                    <a:pt x="50" y="5691"/>
                  </a:lnTo>
                  <a:lnTo>
                    <a:pt x="123" y="6204"/>
                  </a:lnTo>
                  <a:lnTo>
                    <a:pt x="245" y="6693"/>
                  </a:lnTo>
                  <a:lnTo>
                    <a:pt x="416" y="7132"/>
                  </a:lnTo>
                  <a:lnTo>
                    <a:pt x="636" y="7572"/>
                  </a:lnTo>
                  <a:lnTo>
                    <a:pt x="856" y="7963"/>
                  </a:lnTo>
                  <a:lnTo>
                    <a:pt x="1100" y="8353"/>
                  </a:lnTo>
                  <a:lnTo>
                    <a:pt x="1369" y="8744"/>
                  </a:lnTo>
                  <a:lnTo>
                    <a:pt x="1906" y="9526"/>
                  </a:lnTo>
                  <a:lnTo>
                    <a:pt x="2150" y="9941"/>
                  </a:lnTo>
                  <a:lnTo>
                    <a:pt x="2394" y="10356"/>
                  </a:lnTo>
                  <a:lnTo>
                    <a:pt x="2614" y="10796"/>
                  </a:lnTo>
                  <a:lnTo>
                    <a:pt x="2810" y="11284"/>
                  </a:lnTo>
                  <a:lnTo>
                    <a:pt x="2980" y="11797"/>
                  </a:lnTo>
                  <a:lnTo>
                    <a:pt x="3103" y="12334"/>
                  </a:lnTo>
                  <a:lnTo>
                    <a:pt x="4079" y="12334"/>
                  </a:lnTo>
                  <a:lnTo>
                    <a:pt x="3249" y="8500"/>
                  </a:lnTo>
                  <a:lnTo>
                    <a:pt x="2663" y="5642"/>
                  </a:lnTo>
                  <a:lnTo>
                    <a:pt x="2663" y="5520"/>
                  </a:lnTo>
                  <a:lnTo>
                    <a:pt x="2712" y="5423"/>
                  </a:lnTo>
                  <a:lnTo>
                    <a:pt x="2785" y="5374"/>
                  </a:lnTo>
                  <a:lnTo>
                    <a:pt x="2883" y="5349"/>
                  </a:lnTo>
                  <a:lnTo>
                    <a:pt x="2956" y="5349"/>
                  </a:lnTo>
                  <a:lnTo>
                    <a:pt x="3054" y="5398"/>
                  </a:lnTo>
                  <a:lnTo>
                    <a:pt x="4031" y="6253"/>
                  </a:lnTo>
                  <a:lnTo>
                    <a:pt x="4983" y="5398"/>
                  </a:lnTo>
                  <a:lnTo>
                    <a:pt x="5081" y="5349"/>
                  </a:lnTo>
                  <a:lnTo>
                    <a:pt x="5227" y="5349"/>
                  </a:lnTo>
                  <a:lnTo>
                    <a:pt x="5325" y="5398"/>
                  </a:lnTo>
                  <a:lnTo>
                    <a:pt x="6278" y="6253"/>
                  </a:lnTo>
                  <a:lnTo>
                    <a:pt x="7254" y="5398"/>
                  </a:lnTo>
                  <a:lnTo>
                    <a:pt x="7352" y="5349"/>
                  </a:lnTo>
                  <a:lnTo>
                    <a:pt x="7425" y="5349"/>
                  </a:lnTo>
                  <a:lnTo>
                    <a:pt x="7523" y="5374"/>
                  </a:lnTo>
                  <a:lnTo>
                    <a:pt x="7596" y="5423"/>
                  </a:lnTo>
                  <a:lnTo>
                    <a:pt x="7645" y="5520"/>
                  </a:lnTo>
                  <a:lnTo>
                    <a:pt x="7645" y="5642"/>
                  </a:lnTo>
                  <a:lnTo>
                    <a:pt x="7059" y="8500"/>
                  </a:lnTo>
                  <a:lnTo>
                    <a:pt x="6229" y="12334"/>
                  </a:lnTo>
                  <a:lnTo>
                    <a:pt x="7206" y="12334"/>
                  </a:lnTo>
                  <a:lnTo>
                    <a:pt x="7328" y="11797"/>
                  </a:lnTo>
                  <a:lnTo>
                    <a:pt x="7499" y="11284"/>
                  </a:lnTo>
                  <a:lnTo>
                    <a:pt x="7694" y="10796"/>
                  </a:lnTo>
                  <a:lnTo>
                    <a:pt x="7914" y="10356"/>
                  </a:lnTo>
                  <a:lnTo>
                    <a:pt x="8158" y="9941"/>
                  </a:lnTo>
                  <a:lnTo>
                    <a:pt x="8402" y="9526"/>
                  </a:lnTo>
                  <a:lnTo>
                    <a:pt x="8940" y="8744"/>
                  </a:lnTo>
                  <a:lnTo>
                    <a:pt x="9208" y="8353"/>
                  </a:lnTo>
                  <a:lnTo>
                    <a:pt x="9453" y="7963"/>
                  </a:lnTo>
                  <a:lnTo>
                    <a:pt x="9672" y="7572"/>
                  </a:lnTo>
                  <a:lnTo>
                    <a:pt x="9892" y="7132"/>
                  </a:lnTo>
                  <a:lnTo>
                    <a:pt x="10063" y="6693"/>
                  </a:lnTo>
                  <a:lnTo>
                    <a:pt x="10185" y="6204"/>
                  </a:lnTo>
                  <a:lnTo>
                    <a:pt x="10259" y="5691"/>
                  </a:lnTo>
                  <a:lnTo>
                    <a:pt x="10283" y="5423"/>
                  </a:lnTo>
                  <a:lnTo>
                    <a:pt x="10307" y="5154"/>
                  </a:lnTo>
                  <a:lnTo>
                    <a:pt x="10259" y="4617"/>
                  </a:lnTo>
                  <a:lnTo>
                    <a:pt x="10185" y="4104"/>
                  </a:lnTo>
                  <a:lnTo>
                    <a:pt x="10063" y="3615"/>
                  </a:lnTo>
                  <a:lnTo>
                    <a:pt x="9892" y="3151"/>
                  </a:lnTo>
                  <a:lnTo>
                    <a:pt x="9672" y="2687"/>
                  </a:lnTo>
                  <a:lnTo>
                    <a:pt x="9428" y="2272"/>
                  </a:lnTo>
                  <a:lnTo>
                    <a:pt x="9111" y="1881"/>
                  </a:lnTo>
                  <a:lnTo>
                    <a:pt x="8793" y="1515"/>
                  </a:lnTo>
                  <a:lnTo>
                    <a:pt x="8427" y="1173"/>
                  </a:lnTo>
                  <a:lnTo>
                    <a:pt x="8036" y="880"/>
                  </a:lnTo>
                  <a:lnTo>
                    <a:pt x="7596" y="636"/>
                  </a:lnTo>
                  <a:lnTo>
                    <a:pt x="7157" y="416"/>
                  </a:lnTo>
                  <a:lnTo>
                    <a:pt x="6693" y="245"/>
                  </a:lnTo>
                  <a:lnTo>
                    <a:pt x="6180" y="98"/>
                  </a:lnTo>
                  <a:lnTo>
                    <a:pt x="5691" y="25"/>
                  </a:lnTo>
                  <a:lnTo>
                    <a:pt x="5154" y="1"/>
                  </a:lnTo>
                  <a:close/>
                </a:path>
              </a:pathLst>
            </a:custGeom>
            <a:solidFill>
              <a:srgbClr val="A64D79"/>
            </a:solidFill>
            <a:ln>
              <a:noFill/>
            </a:ln>
          </p:spPr>
          <p:txBody>
            <a:bodyPr lIns="121900" tIns="121900" rIns="121900" bIns="121900" anchor="ctr" anchorCtr="0">
              <a:noAutofit/>
            </a:bodyPr>
            <a:lstStyle/>
            <a:p>
              <a:pPr defTabSz="1219170"/>
              <a:endParaRPr sz="1867" kern="0">
                <a:solidFill>
                  <a:srgbClr val="000000"/>
                </a:solidFill>
                <a:latin typeface="Arial"/>
                <a:cs typeface="Arial"/>
                <a:sym typeface="Arial"/>
                <a:rtl val="0"/>
              </a:endParaRPr>
            </a:p>
          </p:txBody>
        </p:sp>
      </p:grpSp>
      <p:sp>
        <p:nvSpPr>
          <p:cNvPr id="2" name="Rectangle 1">
            <a:extLst>
              <a:ext uri="{FF2B5EF4-FFF2-40B4-BE49-F238E27FC236}">
                <a16:creationId xmlns:a16="http://schemas.microsoft.com/office/drawing/2014/main" id="{22049C5D-08AA-434F-9D4A-1D05717D5D89}"/>
              </a:ext>
            </a:extLst>
          </p:cNvPr>
          <p:cNvSpPr/>
          <p:nvPr/>
        </p:nvSpPr>
        <p:spPr>
          <a:xfrm>
            <a:off x="0" y="0"/>
            <a:ext cx="12112052" cy="31247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pic>
        <p:nvPicPr>
          <p:cNvPr id="275" name="Picture 4" descr="Image result for - 1923- 1924: Người hoạt động tại Liên Xô">
            <a:extLst>
              <a:ext uri="{FF2B5EF4-FFF2-40B4-BE49-F238E27FC236}">
                <a16:creationId xmlns:a16="http://schemas.microsoft.com/office/drawing/2014/main" id="{013D119B-1FDB-45E6-87F0-BB5EDC038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1761" y="2999849"/>
            <a:ext cx="2707860" cy="2353135"/>
          </a:xfrm>
          <a:prstGeom prst="rect">
            <a:avLst/>
          </a:prstGeom>
          <a:noFill/>
          <a:extLst>
            <a:ext uri="{909E8E84-426E-40DD-AFC4-6F175D3DCCD1}">
              <a14:hiddenFill xmlns:a14="http://schemas.microsoft.com/office/drawing/2010/main">
                <a:solidFill>
                  <a:srgbClr val="FFFFFF"/>
                </a:solidFill>
              </a14:hiddenFill>
            </a:ext>
          </a:extLst>
        </p:spPr>
      </p:pic>
      <p:sp>
        <p:nvSpPr>
          <p:cNvPr id="276" name="Rectangle 275">
            <a:extLst>
              <a:ext uri="{FF2B5EF4-FFF2-40B4-BE49-F238E27FC236}">
                <a16:creationId xmlns:a16="http://schemas.microsoft.com/office/drawing/2014/main" id="{ADC30AAF-D5D5-47A4-85AE-79C6631AC903}"/>
              </a:ext>
            </a:extLst>
          </p:cNvPr>
          <p:cNvSpPr/>
          <p:nvPr/>
        </p:nvSpPr>
        <p:spPr>
          <a:xfrm>
            <a:off x="4553671" y="2416946"/>
            <a:ext cx="2119491" cy="461665"/>
          </a:xfrm>
          <a:prstGeom prst="rect">
            <a:avLst/>
          </a:prstGeom>
        </p:spPr>
        <p:txBody>
          <a:bodyPr wrap="none">
            <a:spAutoFit/>
          </a:bodyPr>
          <a:lstStyle/>
          <a:p>
            <a:r>
              <a:rPr lang="en-US" sz="2400" b="1" dirty="0">
                <a:solidFill>
                  <a:srgbClr val="008000"/>
                </a:solidFill>
                <a:latin typeface="+mj-lt"/>
                <a:ea typeface="Calibri" panose="020F0502020204030204" pitchFamily="34" charset="0"/>
              </a:rPr>
              <a:t>- 1923- 1924: </a:t>
            </a:r>
            <a:endParaRPr lang="en-US" sz="2400" b="1" dirty="0">
              <a:solidFill>
                <a:srgbClr val="008000"/>
              </a:solidFill>
              <a:latin typeface="+mj-lt"/>
            </a:endParaRPr>
          </a:p>
        </p:txBody>
      </p:sp>
      <p:sp>
        <p:nvSpPr>
          <p:cNvPr id="277" name="Rectangle 276">
            <a:extLst>
              <a:ext uri="{FF2B5EF4-FFF2-40B4-BE49-F238E27FC236}">
                <a16:creationId xmlns:a16="http://schemas.microsoft.com/office/drawing/2014/main" id="{BF49E9A0-C327-452D-891A-7E8703AA8903}"/>
              </a:ext>
            </a:extLst>
          </p:cNvPr>
          <p:cNvSpPr/>
          <p:nvPr/>
        </p:nvSpPr>
        <p:spPr>
          <a:xfrm>
            <a:off x="5473764" y="2976664"/>
            <a:ext cx="3865161" cy="400110"/>
          </a:xfrm>
          <a:prstGeom prst="rect">
            <a:avLst/>
          </a:prstGeom>
        </p:spPr>
        <p:txBody>
          <a:bodyPr wrap="none">
            <a:spAutoFit/>
          </a:bodyPr>
          <a:lstStyle/>
          <a:p>
            <a:pPr marL="457200" indent="-457200">
              <a:buFont typeface="Wingdings" panose="05000000000000000000" pitchFamily="2" charset="2"/>
              <a:buChar char="§"/>
            </a:pPr>
            <a:r>
              <a:rPr lang="en-US" sz="2000" dirty="0" err="1">
                <a:solidFill>
                  <a:srgbClr val="333399"/>
                </a:solidFill>
                <a:latin typeface="+mj-lt"/>
                <a:ea typeface="Calibri" panose="020F0502020204030204" pitchFamily="34" charset="0"/>
              </a:rPr>
              <a:t>Người</a:t>
            </a:r>
            <a:r>
              <a:rPr lang="en-US" sz="2000" dirty="0">
                <a:solidFill>
                  <a:srgbClr val="333399"/>
                </a:solidFill>
                <a:latin typeface="+mj-lt"/>
                <a:ea typeface="Calibri" panose="020F0502020204030204" pitchFamily="34" charset="0"/>
              </a:rPr>
              <a:t> </a:t>
            </a:r>
            <a:r>
              <a:rPr lang="en-US" sz="2000" dirty="0" err="1">
                <a:solidFill>
                  <a:srgbClr val="333399"/>
                </a:solidFill>
                <a:latin typeface="+mj-lt"/>
                <a:ea typeface="Calibri" panose="020F0502020204030204" pitchFamily="34" charset="0"/>
              </a:rPr>
              <a:t>hoạt</a:t>
            </a:r>
            <a:r>
              <a:rPr lang="en-US" sz="2000" dirty="0">
                <a:solidFill>
                  <a:srgbClr val="333399"/>
                </a:solidFill>
                <a:latin typeface="+mj-lt"/>
                <a:ea typeface="Calibri" panose="020F0502020204030204" pitchFamily="34" charset="0"/>
              </a:rPr>
              <a:t> </a:t>
            </a:r>
            <a:r>
              <a:rPr lang="en-US" sz="2000" dirty="0" err="1">
                <a:solidFill>
                  <a:srgbClr val="333399"/>
                </a:solidFill>
                <a:latin typeface="+mj-lt"/>
                <a:ea typeface="Calibri" panose="020F0502020204030204" pitchFamily="34" charset="0"/>
              </a:rPr>
              <a:t>động</a:t>
            </a:r>
            <a:r>
              <a:rPr lang="en-US" sz="2000" dirty="0">
                <a:solidFill>
                  <a:srgbClr val="333399"/>
                </a:solidFill>
                <a:latin typeface="+mj-lt"/>
                <a:ea typeface="Calibri" panose="020F0502020204030204" pitchFamily="34" charset="0"/>
              </a:rPr>
              <a:t> </a:t>
            </a:r>
            <a:r>
              <a:rPr lang="en-US" sz="2000" dirty="0" err="1">
                <a:solidFill>
                  <a:srgbClr val="333399"/>
                </a:solidFill>
                <a:latin typeface="+mj-lt"/>
                <a:ea typeface="Calibri" panose="020F0502020204030204" pitchFamily="34" charset="0"/>
              </a:rPr>
              <a:t>tại</a:t>
            </a:r>
            <a:r>
              <a:rPr lang="en-US" sz="2000" dirty="0">
                <a:solidFill>
                  <a:srgbClr val="333399"/>
                </a:solidFill>
                <a:latin typeface="+mj-lt"/>
                <a:ea typeface="Calibri" panose="020F0502020204030204" pitchFamily="34" charset="0"/>
              </a:rPr>
              <a:t> </a:t>
            </a:r>
            <a:r>
              <a:rPr lang="en-US" sz="2000" dirty="0" err="1">
                <a:solidFill>
                  <a:srgbClr val="333399"/>
                </a:solidFill>
                <a:latin typeface="+mj-lt"/>
                <a:ea typeface="Calibri" panose="020F0502020204030204" pitchFamily="34" charset="0"/>
              </a:rPr>
              <a:t>Liên</a:t>
            </a:r>
            <a:r>
              <a:rPr lang="en-US" sz="2000" dirty="0">
                <a:solidFill>
                  <a:srgbClr val="333399"/>
                </a:solidFill>
                <a:latin typeface="+mj-lt"/>
                <a:ea typeface="Calibri" panose="020F0502020204030204" pitchFamily="34" charset="0"/>
              </a:rPr>
              <a:t> </a:t>
            </a:r>
            <a:r>
              <a:rPr lang="en-US" sz="2000" dirty="0" err="1">
                <a:solidFill>
                  <a:srgbClr val="333399"/>
                </a:solidFill>
                <a:latin typeface="+mj-lt"/>
                <a:ea typeface="Calibri" panose="020F0502020204030204" pitchFamily="34" charset="0"/>
              </a:rPr>
              <a:t>Xô</a:t>
            </a:r>
            <a:endParaRPr lang="en-US" sz="2000" dirty="0">
              <a:solidFill>
                <a:srgbClr val="333399"/>
              </a:solidFill>
              <a:latin typeface="+mj-lt"/>
            </a:endParaRPr>
          </a:p>
        </p:txBody>
      </p:sp>
      <p:graphicFrame>
        <p:nvGraphicFramePr>
          <p:cNvPr id="278" name="Diagram 277">
            <a:extLst>
              <a:ext uri="{FF2B5EF4-FFF2-40B4-BE49-F238E27FC236}">
                <a16:creationId xmlns:a16="http://schemas.microsoft.com/office/drawing/2014/main" id="{3219D70F-92CC-45E4-9C3E-BD13CF0E4EBE}"/>
              </a:ext>
            </a:extLst>
          </p:cNvPr>
          <p:cNvGraphicFramePr/>
          <p:nvPr>
            <p:extLst>
              <p:ext uri="{D42A27DB-BD31-4B8C-83A1-F6EECF244321}">
                <p14:modId xmlns:p14="http://schemas.microsoft.com/office/powerpoint/2010/main" val="2625671007"/>
              </p:ext>
            </p:extLst>
          </p:nvPr>
        </p:nvGraphicFramePr>
        <p:xfrm>
          <a:off x="4892992" y="3120753"/>
          <a:ext cx="5612686" cy="329466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279" name="Rectangle 278">
            <a:extLst>
              <a:ext uri="{FF2B5EF4-FFF2-40B4-BE49-F238E27FC236}">
                <a16:creationId xmlns:a16="http://schemas.microsoft.com/office/drawing/2014/main" id="{BC1AF2FA-FB9E-4839-A011-3E9736A87B22}"/>
              </a:ext>
            </a:extLst>
          </p:cNvPr>
          <p:cNvSpPr/>
          <p:nvPr/>
        </p:nvSpPr>
        <p:spPr>
          <a:xfrm>
            <a:off x="-14863" y="1587153"/>
            <a:ext cx="11911940" cy="769441"/>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trình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Nguyễn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Ái</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Quốc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truyền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chủ</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nghĩa</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Mác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Lênin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và</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chuẩn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bị</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thành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lập</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Đảng</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(1921- 1930)</a:t>
            </a:r>
          </a:p>
        </p:txBody>
      </p:sp>
      <p:sp>
        <p:nvSpPr>
          <p:cNvPr id="280" name="Rectangle 279">
            <a:extLst>
              <a:ext uri="{FF2B5EF4-FFF2-40B4-BE49-F238E27FC236}">
                <a16:creationId xmlns:a16="http://schemas.microsoft.com/office/drawing/2014/main" id="{81C3BA74-09C9-490B-B579-B57CBF6B91C9}"/>
              </a:ext>
            </a:extLst>
          </p:cNvPr>
          <p:cNvSpPr/>
          <p:nvPr/>
        </p:nvSpPr>
        <p:spPr>
          <a:xfrm>
            <a:off x="-102976" y="1048569"/>
            <a:ext cx="12064869" cy="461665"/>
          </a:xfrm>
          <a:prstGeom prst="rect">
            <a:avLst/>
          </a:prstGeom>
        </p:spPr>
        <p:txBody>
          <a:bodyPr wrap="square">
            <a:spAutoFit/>
          </a:bodyPr>
          <a:lstStyle/>
          <a:p>
            <a:pPr marL="457200" indent="457200">
              <a:spcBef>
                <a:spcPts val="600"/>
              </a:spcBef>
              <a:spcAft>
                <a:spcPts val="600"/>
              </a:spcAft>
            </a:pPr>
            <a:r>
              <a:rPr lang="pl-PL" sz="2400" b="1" dirty="0">
                <a:solidFill>
                  <a:srgbClr val="3333CC"/>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3333CC"/>
              </a:solidFill>
              <a:effectLst/>
              <a:latin typeface="+mj-lt"/>
              <a:ea typeface="Times New Roman" panose="02020603050405020304" pitchFamily="18" charset="0"/>
              <a:cs typeface="Times New Roman" panose="02020603050405020304" pitchFamily="18" charset="0"/>
            </a:endParaRPr>
          </a:p>
        </p:txBody>
      </p:sp>
      <p:grpSp>
        <p:nvGrpSpPr>
          <p:cNvPr id="281" name="Group 21">
            <a:extLst>
              <a:ext uri="{FF2B5EF4-FFF2-40B4-BE49-F238E27FC236}">
                <a16:creationId xmlns:a16="http://schemas.microsoft.com/office/drawing/2014/main" id="{EA6187EF-25B2-4329-B575-B75251CC0EEA}"/>
              </a:ext>
            </a:extLst>
          </p:cNvPr>
          <p:cNvGrpSpPr>
            <a:grpSpLocks/>
          </p:cNvGrpSpPr>
          <p:nvPr/>
        </p:nvGrpSpPr>
        <p:grpSpPr bwMode="auto">
          <a:xfrm>
            <a:off x="-26786" y="788913"/>
            <a:ext cx="9444191" cy="85433"/>
            <a:chOff x="240" y="557"/>
            <a:chExt cx="5059" cy="20"/>
          </a:xfrm>
        </p:grpSpPr>
        <p:sp>
          <p:nvSpPr>
            <p:cNvPr id="282" name="Line 7">
              <a:extLst>
                <a:ext uri="{FF2B5EF4-FFF2-40B4-BE49-F238E27FC236}">
                  <a16:creationId xmlns:a16="http://schemas.microsoft.com/office/drawing/2014/main" id="{19C01904-291B-44BE-BE8A-9C513D530B0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sp>
          <p:nvSpPr>
            <p:cNvPr id="283" name="Line 8">
              <a:extLst>
                <a:ext uri="{FF2B5EF4-FFF2-40B4-BE49-F238E27FC236}">
                  <a16:creationId xmlns:a16="http://schemas.microsoft.com/office/drawing/2014/main" id="{886FE684-FA69-438D-AE4F-ACAC23350DD5}"/>
                </a:ext>
              </a:extLst>
            </p:cNvPr>
            <p:cNvSpPr>
              <a:spLocks noChangeShapeType="1"/>
            </p:cNvSpPr>
            <p:nvPr/>
          </p:nvSpPr>
          <p:spPr bwMode="auto">
            <a:xfrm>
              <a:off x="240" y="557"/>
              <a:ext cx="5059" cy="2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264"/>
              <a:endParaRPr lang="en-US">
                <a:solidFill>
                  <a:srgbClr val="494B58"/>
                </a:solidFill>
                <a:latin typeface="Arial"/>
                <a:cs typeface="Arial"/>
                <a:sym typeface="Arial"/>
              </a:endParaRPr>
            </a:p>
          </p:txBody>
        </p:sp>
      </p:grpSp>
      <p:sp>
        <p:nvSpPr>
          <p:cNvPr id="284" name="TextBox 283">
            <a:extLst>
              <a:ext uri="{FF2B5EF4-FFF2-40B4-BE49-F238E27FC236}">
                <a16:creationId xmlns:a16="http://schemas.microsoft.com/office/drawing/2014/main" id="{39B89A5E-240F-4BB9-8D07-2F403596E95A}"/>
              </a:ext>
            </a:extLst>
          </p:cNvPr>
          <p:cNvSpPr txBox="1"/>
          <p:nvPr/>
        </p:nvSpPr>
        <p:spPr>
          <a:xfrm>
            <a:off x="99623" y="262031"/>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spTree>
  </p:cSld>
  <p:clrMapOvr>
    <a:masterClrMapping/>
  </p:clrMapOvr>
  <p:transition spd="slow">
    <p:cut/>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pic>
        <p:nvPicPr>
          <p:cNvPr id="177" name="Google Shape;177;p21"/>
          <p:cNvPicPr preferRelativeResize="0"/>
          <p:nvPr/>
        </p:nvPicPr>
        <p:blipFill rotWithShape="1">
          <a:blip r:embed="rId3">
            <a:alphaModFix/>
          </a:blip>
          <a:srcRect l="4523" t="348" r="44644" b="22264"/>
          <a:stretch/>
        </p:blipFill>
        <p:spPr>
          <a:xfrm rot="136920">
            <a:off x="673851"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grpSp>
        <p:nvGrpSpPr>
          <p:cNvPr id="12" name="Group 11"/>
          <p:cNvGrpSpPr>
            <a:grpSpLocks/>
          </p:cNvGrpSpPr>
          <p:nvPr/>
        </p:nvGrpSpPr>
        <p:grpSpPr bwMode="auto">
          <a:xfrm>
            <a:off x="2001671" y="1016723"/>
            <a:ext cx="10006364" cy="166344"/>
            <a:chOff x="240" y="576"/>
            <a:chExt cx="5298" cy="0"/>
          </a:xfrm>
        </p:grpSpPr>
        <p:sp>
          <p:nvSpPr>
            <p:cNvPr id="1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a:solidFill>
                  <a:srgbClr val="000000"/>
                </a:solidFill>
                <a:latin typeface="Arial"/>
                <a:cs typeface="Arial"/>
                <a:sym typeface="Arial"/>
                <a:rtl val="0"/>
              </a:endParaRPr>
            </a:p>
          </p:txBody>
        </p:sp>
        <p:sp>
          <p:nvSpPr>
            <p:cNvPr id="1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a:solidFill>
                  <a:srgbClr val="000000"/>
                </a:solidFill>
                <a:latin typeface="Arial"/>
                <a:cs typeface="Arial"/>
                <a:sym typeface="Arial"/>
                <a:rtl val="0"/>
              </a:endParaRPr>
            </a:p>
          </p:txBody>
        </p:sp>
      </p:grpSp>
      <p:sp>
        <p:nvSpPr>
          <p:cNvPr id="29" name="TextBox 28">
            <a:extLst>
              <a:ext uri="{FF2B5EF4-FFF2-40B4-BE49-F238E27FC236}">
                <a16:creationId xmlns:a16="http://schemas.microsoft.com/office/drawing/2014/main" id="{0764F1FF-EEC3-4E5B-9740-13DE73F84C68}"/>
              </a:ext>
            </a:extLst>
          </p:cNvPr>
          <p:cNvSpPr txBox="1"/>
          <p:nvPr/>
        </p:nvSpPr>
        <p:spPr>
          <a:xfrm>
            <a:off x="1493856" y="308891"/>
            <a:ext cx="6781800" cy="461665"/>
          </a:xfrm>
          <a:prstGeom prst="rect">
            <a:avLst/>
          </a:prstGeom>
          <a:noFill/>
        </p:spPr>
        <p:txBody>
          <a:bodyPr wrap="square">
            <a:spAutoFit/>
          </a:bodyPr>
          <a:lstStyle/>
          <a:p>
            <a:pPr indent="457200">
              <a:spcAft>
                <a:spcPts val="0"/>
              </a:spcAft>
            </a:pPr>
            <a:r>
              <a:rPr lang="nl-NL" sz="2400" b="1" dirty="0">
                <a:solidFill>
                  <a:srgbClr val="000000"/>
                </a:solidFill>
                <a:ea typeface="Times New Roman" panose="02020603050405020304" pitchFamily="18" charset="0"/>
                <a:cs typeface="Times New Roman" panose="02020603050405020304" pitchFamily="18" charset="0"/>
              </a:rPr>
              <a:t>1. Sự ra đời của Đảng Cộng sản Việt Nam</a:t>
            </a:r>
            <a:endParaRPr lang="en-US" sz="2400" dirty="0">
              <a:solidFill>
                <a:srgbClr val="000000"/>
              </a:solidFill>
              <a:ea typeface="Calibri" panose="020F0502020204030204" pitchFamily="34" charset="0"/>
              <a:cs typeface="Times New Roman" panose="02020603050405020304" pitchFamily="18" charset="0"/>
            </a:endParaRPr>
          </a:p>
        </p:txBody>
      </p:sp>
      <p:pic>
        <p:nvPicPr>
          <p:cNvPr id="30" name="Picture 2" descr="Image result for - Tháng 6/1925, Hội Việt Nam Cách mạng Thanh niên đ¬ược thành lập">
            <a:extLst>
              <a:ext uri="{FF2B5EF4-FFF2-40B4-BE49-F238E27FC236}">
                <a16:creationId xmlns:a16="http://schemas.microsoft.com/office/drawing/2014/main" id="{12B2264E-D4F4-45C5-AF2C-0B72D3DFF1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3400" y="4171916"/>
            <a:ext cx="3752850" cy="2570098"/>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Image result for - Tháng 6/1925, Hội Việt Nam Cách mạng Thanh niên đ¬ược thành lập">
            <a:extLst>
              <a:ext uri="{FF2B5EF4-FFF2-40B4-BE49-F238E27FC236}">
                <a16:creationId xmlns:a16="http://schemas.microsoft.com/office/drawing/2014/main" id="{7A675CEF-BC84-4EC7-AAD6-90108A2DCF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19485" y="4146920"/>
            <a:ext cx="2929115" cy="2595094"/>
          </a:xfrm>
          <a:prstGeom prst="rect">
            <a:avLst/>
          </a:prstGeom>
          <a:noFill/>
          <a:extLst>
            <a:ext uri="{909E8E84-426E-40DD-AFC4-6F175D3DCCD1}">
              <a14:hiddenFill xmlns:a14="http://schemas.microsoft.com/office/drawing/2010/main">
                <a:solidFill>
                  <a:srgbClr val="FFFFFF"/>
                </a:solidFill>
              </a14:hiddenFill>
            </a:ext>
          </a:extLst>
        </p:spPr>
      </p:pic>
      <p:sp>
        <p:nvSpPr>
          <p:cNvPr id="36" name="Rectangle 35">
            <a:extLst>
              <a:ext uri="{FF2B5EF4-FFF2-40B4-BE49-F238E27FC236}">
                <a16:creationId xmlns:a16="http://schemas.microsoft.com/office/drawing/2014/main" id="{D3CBCE37-6125-486C-90EF-0E67DEBC575B}"/>
              </a:ext>
            </a:extLst>
          </p:cNvPr>
          <p:cNvSpPr/>
          <p:nvPr/>
        </p:nvSpPr>
        <p:spPr>
          <a:xfrm>
            <a:off x="6687865" y="2621897"/>
            <a:ext cx="2321469" cy="461665"/>
          </a:xfrm>
          <a:prstGeom prst="rect">
            <a:avLst/>
          </a:prstGeom>
        </p:spPr>
        <p:txBody>
          <a:bodyPr wrap="none">
            <a:spAutoFit/>
          </a:bodyPr>
          <a:lstStyle/>
          <a:p>
            <a:r>
              <a:rPr lang="en-US" sz="2400" b="1" dirty="0">
                <a:solidFill>
                  <a:srgbClr val="008000"/>
                </a:solidFill>
                <a:latin typeface="+mj-lt"/>
                <a:ea typeface="Batang"/>
              </a:rPr>
              <a:t>- </a:t>
            </a:r>
            <a:r>
              <a:rPr lang="pl-PL" sz="2400" b="1" dirty="0">
                <a:solidFill>
                  <a:srgbClr val="008000"/>
                </a:solidFill>
                <a:latin typeface="+mj-lt"/>
                <a:ea typeface="Batang"/>
              </a:rPr>
              <a:t>Tháng 6/1925</a:t>
            </a:r>
            <a:endParaRPr lang="en-US" sz="2400" b="1" dirty="0">
              <a:solidFill>
                <a:srgbClr val="008000"/>
              </a:solidFill>
              <a:latin typeface="+mj-lt"/>
            </a:endParaRPr>
          </a:p>
        </p:txBody>
      </p:sp>
      <p:sp>
        <p:nvSpPr>
          <p:cNvPr id="37" name="Rectangle 36">
            <a:extLst>
              <a:ext uri="{FF2B5EF4-FFF2-40B4-BE49-F238E27FC236}">
                <a16:creationId xmlns:a16="http://schemas.microsoft.com/office/drawing/2014/main" id="{1E382384-7AA7-4696-9043-39F9E34BAB4E}"/>
              </a:ext>
            </a:extLst>
          </p:cNvPr>
          <p:cNvSpPr/>
          <p:nvPr/>
        </p:nvSpPr>
        <p:spPr>
          <a:xfrm>
            <a:off x="4287923" y="3021550"/>
            <a:ext cx="7975466" cy="1015663"/>
          </a:xfrm>
          <a:prstGeom prst="rect">
            <a:avLst/>
          </a:prstGeom>
        </p:spPr>
        <p:txBody>
          <a:bodyPr wrap="square">
            <a:spAutoFit/>
          </a:bodyPr>
          <a:lstStyle/>
          <a:p>
            <a:pPr indent="457200" algn="ctr">
              <a:spcAft>
                <a:spcPts val="0"/>
              </a:spcAft>
            </a:pPr>
            <a:r>
              <a:rPr lang="pl-PL" sz="2000" b="1" dirty="0">
                <a:solidFill>
                  <a:srgbClr val="FF0000"/>
                </a:solidFill>
                <a:latin typeface="+mj-lt"/>
                <a:ea typeface="Batang"/>
                <a:cs typeface="Times New Roman" panose="02020603050405020304" pitchFamily="18" charset="0"/>
              </a:rPr>
              <a:t>Hội Việt Nam Cách mạng Thanh niên </a:t>
            </a:r>
            <a:r>
              <a:rPr lang="pl-PL" sz="2000" dirty="0">
                <a:solidFill>
                  <a:srgbClr val="333399"/>
                </a:solidFill>
                <a:latin typeface="+mj-lt"/>
                <a:ea typeface="Batang"/>
                <a:cs typeface="Times New Roman" panose="02020603050405020304" pitchFamily="18" charset="0"/>
              </a:rPr>
              <a:t>đ­ược thành lập để </a:t>
            </a:r>
            <a:r>
              <a:rPr lang="pl-PL" sz="2000" b="1" dirty="0">
                <a:solidFill>
                  <a:srgbClr val="FF0066"/>
                </a:solidFill>
                <a:latin typeface="+mj-lt"/>
                <a:ea typeface="Batang"/>
                <a:cs typeface="Times New Roman" panose="02020603050405020304" pitchFamily="18" charset="0"/>
              </a:rPr>
              <a:t>truyền bá </a:t>
            </a:r>
            <a:r>
              <a:rPr lang="pl-PL" sz="2000" dirty="0">
                <a:solidFill>
                  <a:srgbClr val="333399"/>
                </a:solidFill>
                <a:latin typeface="+mj-lt"/>
                <a:ea typeface="Batang"/>
                <a:cs typeface="Times New Roman" panose="02020603050405020304" pitchFamily="18" charset="0"/>
              </a:rPr>
              <a:t>chủ nghĩa Mác - Lênin tạo </a:t>
            </a:r>
            <a:r>
              <a:rPr lang="pl-PL" sz="2000" b="1" dirty="0">
                <a:solidFill>
                  <a:srgbClr val="CC0000"/>
                </a:solidFill>
                <a:latin typeface="+mj-lt"/>
                <a:ea typeface="Batang"/>
                <a:cs typeface="Times New Roman" panose="02020603050405020304" pitchFamily="18" charset="0"/>
              </a:rPr>
              <a:t>sự chuyển biến về chất </a:t>
            </a:r>
            <a:r>
              <a:rPr lang="pl-PL" sz="2000" dirty="0">
                <a:solidFill>
                  <a:srgbClr val="333399"/>
                </a:solidFill>
                <a:latin typeface="+mj-lt"/>
                <a:ea typeface="Batang"/>
                <a:cs typeface="Times New Roman" panose="02020603050405020304" pitchFamily="18" charset="0"/>
              </a:rPr>
              <a:t>trong phong trào cách mạng Việt Nam.</a:t>
            </a:r>
            <a:endParaRPr lang="en-US" sz="2000" dirty="0">
              <a:solidFill>
                <a:srgbClr val="333399"/>
              </a:solidFill>
              <a:effectLst/>
              <a:latin typeface="+mj-lt"/>
              <a:ea typeface="Calibri" panose="020F0502020204030204" pitchFamily="34" charset="0"/>
              <a:cs typeface="Times New Roman" panose="02020603050405020304" pitchFamily="18" charset="0"/>
            </a:endParaRPr>
          </a:p>
        </p:txBody>
      </p:sp>
      <p:sp>
        <p:nvSpPr>
          <p:cNvPr id="38" name="Rectangle 37">
            <a:extLst>
              <a:ext uri="{FF2B5EF4-FFF2-40B4-BE49-F238E27FC236}">
                <a16:creationId xmlns:a16="http://schemas.microsoft.com/office/drawing/2014/main" id="{58B57695-89BF-4206-87F0-9E9D87C06FD5}"/>
              </a:ext>
            </a:extLst>
          </p:cNvPr>
          <p:cNvSpPr/>
          <p:nvPr/>
        </p:nvSpPr>
        <p:spPr>
          <a:xfrm>
            <a:off x="2133600" y="1048569"/>
            <a:ext cx="9828293" cy="830997"/>
          </a:xfrm>
          <a:prstGeom prst="rect">
            <a:avLst/>
          </a:prstGeom>
        </p:spPr>
        <p:txBody>
          <a:bodyPr wrap="square">
            <a:spAutoFit/>
          </a:bodyPr>
          <a:lstStyle/>
          <a:p>
            <a:pPr marL="457200" indent="457200" algn="ctr">
              <a:spcBef>
                <a:spcPts val="600"/>
              </a:spcBef>
              <a:spcAft>
                <a:spcPts val="600"/>
              </a:spcAft>
            </a:pPr>
            <a:r>
              <a:rPr lang="pl-PL" sz="2400" b="1" dirty="0">
                <a:solidFill>
                  <a:srgbClr val="3333CC"/>
                </a:solidFill>
                <a:latin typeface="+mj-lt"/>
                <a:ea typeface="Times New Roman" panose="02020603050405020304" pitchFamily="18" charset="0"/>
                <a:cs typeface="Times New Roman" panose="02020603050405020304" pitchFamily="18" charset="0"/>
              </a:rPr>
              <a:t>b) Nguyễn Ái Quốc đến với chủ nghĩa Mác-Lênin, chuẩn bị thành lập Đảng </a:t>
            </a:r>
            <a:endParaRPr lang="en-US" sz="2400" dirty="0">
              <a:solidFill>
                <a:srgbClr val="3333CC"/>
              </a:solidFill>
              <a:effectLst/>
              <a:latin typeface="+mj-lt"/>
              <a:ea typeface="Times New Roman" panose="02020603050405020304" pitchFamily="18" charset="0"/>
              <a:cs typeface="Times New Roman" panose="02020603050405020304" pitchFamily="18" charset="0"/>
            </a:endParaRPr>
          </a:p>
        </p:txBody>
      </p:sp>
      <p:sp>
        <p:nvSpPr>
          <p:cNvPr id="39" name="Rectangle 38">
            <a:extLst>
              <a:ext uri="{FF2B5EF4-FFF2-40B4-BE49-F238E27FC236}">
                <a16:creationId xmlns:a16="http://schemas.microsoft.com/office/drawing/2014/main" id="{42D01E27-53EB-4155-A4AE-4F2FF863F397}"/>
              </a:ext>
            </a:extLst>
          </p:cNvPr>
          <p:cNvSpPr/>
          <p:nvPr/>
        </p:nvSpPr>
        <p:spPr>
          <a:xfrm>
            <a:off x="3193813" y="1963431"/>
            <a:ext cx="8696677" cy="769441"/>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trình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Nguyễn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Ái</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Quốc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truyền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bá</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chủ</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nghĩa</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Mác</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Lênin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và</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chuẩn</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bị</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thành</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lập</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a:t>
            </a:r>
            <a:r>
              <a:rPr kumimoji="0" lang="en-US" sz="2200" u="none" strike="noStrike" kern="1200" cap="none" spc="0" normalizeH="0" baseline="0" noProof="0" dirty="0" err="1">
                <a:ln>
                  <a:noFill/>
                </a:ln>
                <a:solidFill>
                  <a:srgbClr val="993300"/>
                </a:solidFill>
                <a:effectLst/>
                <a:uLnTx/>
                <a:uFillTx/>
                <a:latin typeface="+mj-lt"/>
                <a:ea typeface="Calibri" panose="020F0502020204030204" pitchFamily="34" charset="0"/>
                <a:cs typeface="Times New Roman" panose="02020603050405020304" pitchFamily="18" charset="0"/>
              </a:rPr>
              <a:t>Đảng</a:t>
            </a:r>
            <a:r>
              <a:rPr kumimoji="0" lang="en-US" sz="2200" u="none" strike="noStrike" kern="1200" cap="none" spc="0" normalizeH="0" baseline="0" noProof="0" dirty="0">
                <a:ln>
                  <a:noFill/>
                </a:ln>
                <a:solidFill>
                  <a:srgbClr val="993300"/>
                </a:solidFill>
                <a:effectLst/>
                <a:uLnTx/>
                <a:uFillTx/>
                <a:latin typeface="+mj-lt"/>
                <a:ea typeface="Calibri" panose="020F0502020204030204" pitchFamily="34" charset="0"/>
                <a:cs typeface="Times New Roman" panose="02020603050405020304" pitchFamily="18" charset="0"/>
              </a:rPr>
              <a:t> (1921- 1930)</a:t>
            </a:r>
          </a:p>
        </p:txBody>
      </p:sp>
    </p:spTree>
    <p:extLst>
      <p:ext uri="{BB962C8B-B14F-4D97-AF65-F5344CB8AC3E}">
        <p14:creationId xmlns:p14="http://schemas.microsoft.com/office/powerpoint/2010/main" val="375729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53824A20-EB63-4440-A4E5-41A1C3BAC297}"/>
              </a:ext>
            </a:extLst>
          </p:cNvPr>
          <p:cNvSpPr>
            <a:spLocks noGrp="1"/>
          </p:cNvSpPr>
          <p:nvPr>
            <p:ph type="sldNum" idx="12"/>
          </p:nvPr>
        </p:nvSpPr>
        <p:spPr/>
        <p:txBody>
          <a:bodyPr/>
          <a:lstStyle/>
          <a:p>
            <a:fld id="{00000000-1234-1234-1234-123412341234}" type="slidenum">
              <a:rPr lang="en" smtClean="0">
                <a:solidFill>
                  <a:srgbClr val="51B148"/>
                </a:solidFill>
              </a:rPr>
              <a:pPr/>
              <a:t>49</a:t>
            </a:fld>
            <a:endParaRPr lang="en">
              <a:solidFill>
                <a:srgbClr val="51B148"/>
              </a:solidFill>
            </a:endParaRPr>
          </a:p>
        </p:txBody>
      </p:sp>
      <p:grpSp>
        <p:nvGrpSpPr>
          <p:cNvPr id="6" name="Group 5">
            <a:extLst>
              <a:ext uri="{FF2B5EF4-FFF2-40B4-BE49-F238E27FC236}">
                <a16:creationId xmlns:a16="http://schemas.microsoft.com/office/drawing/2014/main" id="{B44FBA55-7CCA-47B4-98EF-EBE058A805AB}"/>
              </a:ext>
            </a:extLst>
          </p:cNvPr>
          <p:cNvGrpSpPr>
            <a:grpSpLocks/>
          </p:cNvGrpSpPr>
          <p:nvPr/>
        </p:nvGrpSpPr>
        <p:grpSpPr bwMode="auto">
          <a:xfrm>
            <a:off x="2362200" y="1295400"/>
            <a:ext cx="8991600" cy="318744"/>
            <a:chOff x="240" y="576"/>
            <a:chExt cx="5298" cy="0"/>
          </a:xfrm>
        </p:grpSpPr>
        <p:sp>
          <p:nvSpPr>
            <p:cNvPr id="7" name="Line 7">
              <a:extLst>
                <a:ext uri="{FF2B5EF4-FFF2-40B4-BE49-F238E27FC236}">
                  <a16:creationId xmlns:a16="http://schemas.microsoft.com/office/drawing/2014/main" id="{5226C5BF-0823-4897-A614-C333C4A37F01}"/>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a:solidFill>
                  <a:srgbClr val="000000"/>
                </a:solidFill>
                <a:latin typeface="Arial"/>
                <a:cs typeface="Arial"/>
                <a:sym typeface="Arial"/>
                <a:rtl val="0"/>
              </a:endParaRPr>
            </a:p>
          </p:txBody>
        </p:sp>
        <p:sp>
          <p:nvSpPr>
            <p:cNvPr id="8" name="Line 8">
              <a:extLst>
                <a:ext uri="{FF2B5EF4-FFF2-40B4-BE49-F238E27FC236}">
                  <a16:creationId xmlns:a16="http://schemas.microsoft.com/office/drawing/2014/main" id="{35ECD4D6-7150-4055-82CB-75CCB41528A8}"/>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a:solidFill>
                  <a:srgbClr val="000000"/>
                </a:solidFill>
                <a:latin typeface="Arial"/>
                <a:cs typeface="Arial"/>
                <a:sym typeface="Arial"/>
                <a:rtl val="0"/>
              </a:endParaRPr>
            </a:p>
          </p:txBody>
        </p:sp>
      </p:grpSp>
      <p:sp>
        <p:nvSpPr>
          <p:cNvPr id="9" name="TextBox 8">
            <a:extLst>
              <a:ext uri="{FF2B5EF4-FFF2-40B4-BE49-F238E27FC236}">
                <a16:creationId xmlns:a16="http://schemas.microsoft.com/office/drawing/2014/main" id="{6015652C-0F08-4689-BF48-6CFE551ECA09}"/>
              </a:ext>
            </a:extLst>
          </p:cNvPr>
          <p:cNvSpPr txBox="1"/>
          <p:nvPr/>
        </p:nvSpPr>
        <p:spPr>
          <a:xfrm>
            <a:off x="2971800" y="533400"/>
            <a:ext cx="7442015" cy="461665"/>
          </a:xfrm>
          <a:prstGeom prst="rect">
            <a:avLst/>
          </a:prstGeom>
          <a:noFill/>
        </p:spPr>
        <p:txBody>
          <a:bodyPr wrap="square">
            <a:spAutoFit/>
          </a:bodyPr>
          <a:lstStyle/>
          <a:p>
            <a:pPr indent="457200">
              <a:spcAft>
                <a:spcPts val="0"/>
              </a:spcAft>
            </a:pPr>
            <a:r>
              <a:rPr lang="nl-NL" sz="2400" b="1" dirty="0">
                <a:solidFill>
                  <a:srgbClr val="000000"/>
                </a:solidFill>
                <a:ea typeface="Calibri" panose="020F0502020204030204" pitchFamily="34" charset="0"/>
                <a:cs typeface="Times New Roman" panose="02020603050405020304" pitchFamily="18" charset="0"/>
              </a:rPr>
              <a:t>KIỂM TRA THƯỜNG KỲ</a:t>
            </a:r>
            <a:endParaRPr lang="en-US" sz="2400" dirty="0">
              <a:solidFill>
                <a:srgbClr val="00000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930232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a:extLst>
              <a:ext uri="{FF2B5EF4-FFF2-40B4-BE49-F238E27FC236}">
                <a16:creationId xmlns:a16="http://schemas.microsoft.com/office/drawing/2014/main" id="{7DCC8003-60E8-4258-BBF6-60CC7306964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9341" y="325601"/>
            <a:ext cx="1779667" cy="1738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 name="Group 25">
            <a:extLst>
              <a:ext uri="{FF2B5EF4-FFF2-40B4-BE49-F238E27FC236}">
                <a16:creationId xmlns:a16="http://schemas.microsoft.com/office/drawing/2014/main" id="{C2D42F62-0DC4-4871-989D-213524ECCBC1}"/>
              </a:ext>
            </a:extLst>
          </p:cNvPr>
          <p:cNvGrpSpPr/>
          <p:nvPr/>
        </p:nvGrpSpPr>
        <p:grpSpPr>
          <a:xfrm>
            <a:off x="4214921" y="2751472"/>
            <a:ext cx="1907256" cy="3780928"/>
            <a:chOff x="4722461" y="1907611"/>
            <a:chExt cx="2138040" cy="3421250"/>
          </a:xfrm>
        </p:grpSpPr>
        <p:grpSp>
          <p:nvGrpSpPr>
            <p:cNvPr id="37" name="Group 23">
              <a:extLst>
                <a:ext uri="{FF2B5EF4-FFF2-40B4-BE49-F238E27FC236}">
                  <a16:creationId xmlns:a16="http://schemas.microsoft.com/office/drawing/2014/main" id="{F519B14F-DAF0-42E9-9F14-6F1E20C6B94D}"/>
                </a:ext>
              </a:extLst>
            </p:cNvPr>
            <p:cNvGrpSpPr/>
            <p:nvPr/>
          </p:nvGrpSpPr>
          <p:grpSpPr>
            <a:xfrm>
              <a:off x="4722461" y="2154570"/>
              <a:ext cx="1410284" cy="2457710"/>
              <a:chOff x="4764849" y="1896442"/>
              <a:chExt cx="1630399" cy="2841304"/>
            </a:xfrm>
          </p:grpSpPr>
          <p:sp>
            <p:nvSpPr>
              <p:cNvPr id="42" name="Rectangle 15">
                <a:extLst>
                  <a:ext uri="{FF2B5EF4-FFF2-40B4-BE49-F238E27FC236}">
                    <a16:creationId xmlns:a16="http://schemas.microsoft.com/office/drawing/2014/main" id="{F7146AD8-D0B2-4205-A4CD-990714C4DC96}"/>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grpSp>
            <p:nvGrpSpPr>
              <p:cNvPr id="47" name="Group 88">
                <a:extLst>
                  <a:ext uri="{FF2B5EF4-FFF2-40B4-BE49-F238E27FC236}">
                    <a16:creationId xmlns:a16="http://schemas.microsoft.com/office/drawing/2014/main" id="{F4200853-D608-49BC-80E4-0E2CDC758D3D}"/>
                  </a:ext>
                </a:extLst>
              </p:cNvPr>
              <p:cNvGrpSpPr/>
              <p:nvPr/>
            </p:nvGrpSpPr>
            <p:grpSpPr>
              <a:xfrm rot="5400000">
                <a:off x="4707913" y="1953378"/>
                <a:ext cx="1744272" cy="1630399"/>
                <a:chOff x="2827731" y="1829193"/>
                <a:chExt cx="1744272" cy="1630399"/>
              </a:xfrm>
            </p:grpSpPr>
            <p:sp>
              <p:nvSpPr>
                <p:cNvPr id="48" name="Rectangle 15">
                  <a:extLst>
                    <a:ext uri="{FF2B5EF4-FFF2-40B4-BE49-F238E27FC236}">
                      <a16:creationId xmlns:a16="http://schemas.microsoft.com/office/drawing/2014/main" id="{DAB9D8A8-C0C9-446D-91CD-7B02A1264087}"/>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sp>
              <p:nvSpPr>
                <p:cNvPr id="49" name="Rectangle 15">
                  <a:extLst>
                    <a:ext uri="{FF2B5EF4-FFF2-40B4-BE49-F238E27FC236}">
                      <a16:creationId xmlns:a16="http://schemas.microsoft.com/office/drawing/2014/main" id="{4069190C-C48B-4FF1-9A94-B63DE2313156}"/>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grpSp>
        </p:grpSp>
        <p:sp>
          <p:nvSpPr>
            <p:cNvPr id="38" name="Oval 97">
              <a:extLst>
                <a:ext uri="{FF2B5EF4-FFF2-40B4-BE49-F238E27FC236}">
                  <a16:creationId xmlns:a16="http://schemas.microsoft.com/office/drawing/2014/main" id="{767E990A-BC66-4740-B905-3878C7C83C0E}"/>
                </a:ext>
              </a:extLst>
            </p:cNvPr>
            <p:cNvSpPr/>
            <p:nvPr/>
          </p:nvSpPr>
          <p:spPr>
            <a:xfrm>
              <a:off x="5686583" y="4708442"/>
              <a:ext cx="620419" cy="6204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rgbClr val="FF0066"/>
                </a:solidFill>
                <a:latin typeface="Arial" panose="020B0604020202020204" pitchFamily="34" charset="0"/>
                <a:cs typeface="Arial" panose="020B0604020202020204" pitchFamily="34" charset="0"/>
              </a:endParaRPr>
            </a:p>
          </p:txBody>
        </p:sp>
        <p:sp>
          <p:nvSpPr>
            <p:cNvPr id="39" name="Oval 98">
              <a:extLst>
                <a:ext uri="{FF2B5EF4-FFF2-40B4-BE49-F238E27FC236}">
                  <a16:creationId xmlns:a16="http://schemas.microsoft.com/office/drawing/2014/main" id="{2AC3FE82-493A-466C-93A8-2B2328D4B5D7}"/>
                </a:ext>
              </a:extLst>
            </p:cNvPr>
            <p:cNvSpPr/>
            <p:nvPr/>
          </p:nvSpPr>
          <p:spPr>
            <a:xfrm>
              <a:off x="6240082" y="3275308"/>
              <a:ext cx="620419" cy="620419"/>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sp>
          <p:nvSpPr>
            <p:cNvPr id="40" name="Oval 99">
              <a:extLst>
                <a:ext uri="{FF2B5EF4-FFF2-40B4-BE49-F238E27FC236}">
                  <a16:creationId xmlns:a16="http://schemas.microsoft.com/office/drawing/2014/main" id="{D0E3D7AA-290F-49D0-8404-D402CA7F10FB}"/>
                </a:ext>
              </a:extLst>
            </p:cNvPr>
            <p:cNvSpPr/>
            <p:nvPr/>
          </p:nvSpPr>
          <p:spPr>
            <a:xfrm>
              <a:off x="5577548" y="1907611"/>
              <a:ext cx="620419" cy="6204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latin typeface="Arial" panose="020B0604020202020204" pitchFamily="34" charset="0"/>
                <a:cs typeface="Arial" panose="020B0604020202020204" pitchFamily="34" charset="0"/>
              </a:endParaRPr>
            </a:p>
          </p:txBody>
        </p:sp>
      </p:grpSp>
      <p:sp>
        <p:nvSpPr>
          <p:cNvPr id="50" name="Isosceles Triangle 8">
            <a:extLst>
              <a:ext uri="{FF2B5EF4-FFF2-40B4-BE49-F238E27FC236}">
                <a16:creationId xmlns:a16="http://schemas.microsoft.com/office/drawing/2014/main" id="{40A61036-DD88-43BF-A5C7-BB1C62DDE645}"/>
              </a:ext>
            </a:extLst>
          </p:cNvPr>
          <p:cNvSpPr/>
          <p:nvPr/>
        </p:nvSpPr>
        <p:spPr>
          <a:xfrm rot="16200000">
            <a:off x="7048949" y="4656315"/>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schemeClr val="tx1"/>
              </a:solidFill>
              <a:latin typeface="Arial" panose="020B0604020202020204" pitchFamily="34" charset="0"/>
              <a:cs typeface="Arial" panose="020B0604020202020204" pitchFamily="34" charset="0"/>
            </a:endParaRPr>
          </a:p>
        </p:txBody>
      </p:sp>
      <p:sp>
        <p:nvSpPr>
          <p:cNvPr id="51" name="Oval 7">
            <a:extLst>
              <a:ext uri="{FF2B5EF4-FFF2-40B4-BE49-F238E27FC236}">
                <a16:creationId xmlns:a16="http://schemas.microsoft.com/office/drawing/2014/main" id="{EA87FF66-B017-4F52-829F-C5C473C9B082}"/>
              </a:ext>
            </a:extLst>
          </p:cNvPr>
          <p:cNvSpPr/>
          <p:nvPr/>
        </p:nvSpPr>
        <p:spPr>
          <a:xfrm>
            <a:off x="6381542" y="6352548"/>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latin typeface="Arial" panose="020B0604020202020204" pitchFamily="34" charset="0"/>
              <a:cs typeface="Arial" panose="020B0604020202020204" pitchFamily="34" charset="0"/>
            </a:endParaRPr>
          </a:p>
        </p:txBody>
      </p:sp>
      <p:sp>
        <p:nvSpPr>
          <p:cNvPr id="52" name="Rounded Rectangle 7">
            <a:extLst>
              <a:ext uri="{FF2B5EF4-FFF2-40B4-BE49-F238E27FC236}">
                <a16:creationId xmlns:a16="http://schemas.microsoft.com/office/drawing/2014/main" id="{3EDD5B23-6FF9-4EB7-8314-2987644F8963}"/>
              </a:ext>
            </a:extLst>
          </p:cNvPr>
          <p:cNvSpPr>
            <a:spLocks noChangeAspect="1"/>
          </p:cNvSpPr>
          <p:nvPr/>
        </p:nvSpPr>
        <p:spPr>
          <a:xfrm>
            <a:off x="6279964" y="3081374"/>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latin typeface="Arial" panose="020B0604020202020204" pitchFamily="34" charset="0"/>
              <a:cs typeface="Arial" panose="020B0604020202020204" pitchFamily="34" charset="0"/>
            </a:endParaRPr>
          </a:p>
        </p:txBody>
      </p:sp>
      <p:sp>
        <p:nvSpPr>
          <p:cNvPr id="53" name="TextBox 52">
            <a:extLst>
              <a:ext uri="{FF2B5EF4-FFF2-40B4-BE49-F238E27FC236}">
                <a16:creationId xmlns:a16="http://schemas.microsoft.com/office/drawing/2014/main" id="{621A638A-E899-4D13-829B-1E5A00E3216B}"/>
              </a:ext>
            </a:extLst>
          </p:cNvPr>
          <p:cNvSpPr txBox="1"/>
          <p:nvPr/>
        </p:nvSpPr>
        <p:spPr>
          <a:xfrm>
            <a:off x="5628264" y="2299605"/>
            <a:ext cx="6228148" cy="1631216"/>
          </a:xfrm>
          <a:prstGeom prst="rect">
            <a:avLst/>
          </a:prstGeom>
          <a:noFill/>
        </p:spPr>
        <p:txBody>
          <a:bodyPr wrap="square" rtlCol="0">
            <a:spAutoFit/>
          </a:bodyPr>
          <a:lstStyle/>
          <a:p>
            <a:pPr lvl="0" algn="ctr"/>
            <a:r>
              <a:rPr lang="en-US" sz="2000" b="1" dirty="0" err="1">
                <a:solidFill>
                  <a:srgbClr val="FF0066"/>
                </a:solidFill>
                <a:latin typeface="Arial" panose="020B0604020202020204" pitchFamily="34" charset="0"/>
                <a:cs typeface="Arial" panose="020B0604020202020204" pitchFamily="34" charset="0"/>
              </a:rPr>
              <a:t>Tư</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tưởng</a:t>
            </a:r>
            <a:endParaRPr lang="en-US" sz="2000" b="1" dirty="0">
              <a:solidFill>
                <a:srgbClr val="FF0066"/>
              </a:solidFill>
              <a:latin typeface="Arial" panose="020B0604020202020204" pitchFamily="34" charset="0"/>
              <a:cs typeface="Arial" panose="020B0604020202020204" pitchFamily="34" charset="0"/>
            </a:endParaRPr>
          </a:p>
          <a:p>
            <a:pPr algn="ctr"/>
            <a:r>
              <a:rPr lang="en-US" sz="2000" b="1" dirty="0" err="1">
                <a:solidFill>
                  <a:srgbClr val="CC0000"/>
                </a:solidFill>
                <a:latin typeface="Arial" panose="020B0604020202020204" pitchFamily="34" charset="0"/>
                <a:cs typeface="Arial" panose="020B0604020202020204" pitchFamily="34" charset="0"/>
              </a:rPr>
              <a:t>Truyền</a:t>
            </a:r>
            <a:r>
              <a:rPr lang="en-US" sz="2000" b="1" dirty="0">
                <a:solidFill>
                  <a:srgbClr val="CC0000"/>
                </a:solidFill>
                <a:latin typeface="Arial" panose="020B0604020202020204" pitchFamily="34" charset="0"/>
                <a:cs typeface="Arial" panose="020B0604020202020204" pitchFamily="34" charset="0"/>
              </a:rPr>
              <a:t> </a:t>
            </a:r>
            <a:r>
              <a:rPr lang="en-US" sz="2000" b="1" dirty="0" err="1">
                <a:solidFill>
                  <a:srgbClr val="CC0000"/>
                </a:solidFill>
                <a:latin typeface="Arial" panose="020B0604020202020204" pitchFamily="34" charset="0"/>
                <a:cs typeface="Arial" panose="020B0604020202020204" pitchFamily="34" charset="0"/>
              </a:rPr>
              <a:t>ba</a:t>
            </a:r>
            <a:r>
              <a:rPr lang="en-US" sz="2000" b="1" dirty="0">
                <a:solidFill>
                  <a:srgbClr val="CC0000"/>
                </a:solidFill>
                <a:latin typeface="Arial" panose="020B0604020202020204" pitchFamily="34" charset="0"/>
                <a:cs typeface="Arial" panose="020B0604020202020204" pitchFamily="34" charset="0"/>
              </a:rPr>
              <a:t>́ chủ </a:t>
            </a:r>
            <a:r>
              <a:rPr lang="en-US" sz="2000" b="1" dirty="0" err="1">
                <a:solidFill>
                  <a:srgbClr val="CC0000"/>
                </a:solidFill>
                <a:latin typeface="Arial" panose="020B0604020202020204" pitchFamily="34" charset="0"/>
                <a:cs typeface="Arial" panose="020B0604020202020204" pitchFamily="34" charset="0"/>
              </a:rPr>
              <a:t>nghĩa</a:t>
            </a:r>
            <a:r>
              <a:rPr lang="en-US" sz="2000" b="1" dirty="0">
                <a:solidFill>
                  <a:srgbClr val="CC0000"/>
                </a:solidFill>
                <a:latin typeface="Arial" panose="020B0604020202020204" pitchFamily="34" charset="0"/>
                <a:cs typeface="Arial" panose="020B0604020202020204" pitchFamily="34" charset="0"/>
              </a:rPr>
              <a:t> </a:t>
            </a:r>
            <a:r>
              <a:rPr lang="en-US" sz="2000" b="1" dirty="0" err="1">
                <a:solidFill>
                  <a:srgbClr val="CC0000"/>
                </a:solidFill>
                <a:latin typeface="Arial" panose="020B0604020202020204" pitchFamily="34" charset="0"/>
                <a:cs typeface="Arial" panose="020B0604020202020204" pitchFamily="34" charset="0"/>
              </a:rPr>
              <a:t>Mác</a:t>
            </a:r>
            <a:r>
              <a:rPr lang="en-US" sz="2000" b="1" dirty="0">
                <a:solidFill>
                  <a:srgbClr val="CC0000"/>
                </a:solidFill>
                <a:latin typeface="Arial" panose="020B0604020202020204" pitchFamily="34" charset="0"/>
                <a:cs typeface="Arial" panose="020B0604020202020204" pitchFamily="34" charset="0"/>
              </a:rPr>
              <a:t> - </a:t>
            </a:r>
            <a:r>
              <a:rPr lang="en-US" sz="2000" b="1" dirty="0" err="1">
                <a:solidFill>
                  <a:srgbClr val="CC0000"/>
                </a:solidFill>
                <a:latin typeface="Arial" panose="020B0604020202020204" pitchFamily="34" charset="0"/>
                <a:cs typeface="Arial" panose="020B0604020202020204" pitchFamily="34" charset="0"/>
              </a:rPr>
              <a:t>Lênin</a:t>
            </a:r>
            <a:r>
              <a:rPr lang="en-US" sz="2000" b="1" dirty="0">
                <a:solidFill>
                  <a:srgbClr val="CC0000"/>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vào</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Việt</a:t>
            </a:r>
            <a:r>
              <a:rPr lang="en-US" sz="2000" dirty="0">
                <a:solidFill>
                  <a:srgbClr val="333399"/>
                </a:solidFill>
                <a:latin typeface="Arial" panose="020B0604020202020204" pitchFamily="34" charset="0"/>
                <a:cs typeface="Arial" panose="020B0604020202020204" pitchFamily="34" charset="0"/>
              </a:rPr>
              <a:t> Nam </a:t>
            </a:r>
            <a:r>
              <a:rPr lang="en-US" sz="2000" dirty="0" err="1">
                <a:solidFill>
                  <a:srgbClr val="333399"/>
                </a:solidFill>
                <a:latin typeface="Arial" panose="020B0604020202020204" pitchFamily="34" charset="0"/>
                <a:cs typeface="Arial" panose="020B0604020202020204" pitchFamily="34" charset="0"/>
              </a:rPr>
              <a:t>nhằm</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làm</a:t>
            </a:r>
            <a:r>
              <a:rPr lang="en-US" sz="2000" dirty="0">
                <a:solidFill>
                  <a:srgbClr val="333399"/>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chuyển</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biến</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nhận</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thức</a:t>
            </a:r>
            <a:r>
              <a:rPr lang="en-US" sz="2000" b="1" dirty="0">
                <a:solidFill>
                  <a:srgbClr val="008000"/>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của</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quần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chúng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đặc</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biệt</a:t>
            </a:r>
            <a:r>
              <a:rPr lang="en-US" sz="2000" dirty="0">
                <a:solidFill>
                  <a:srgbClr val="333399"/>
                </a:solidFill>
                <a:latin typeface="Arial" panose="020B0604020202020204" pitchFamily="34" charset="0"/>
                <a:cs typeface="Arial" panose="020B0604020202020204" pitchFamily="34" charset="0"/>
              </a:rPr>
              <a:t> là GCCN.</a:t>
            </a:r>
          </a:p>
          <a:p>
            <a:pPr lvl="0"/>
            <a:endParaRPr lang="en-US" sz="2000" b="1" dirty="0">
              <a:solidFill>
                <a:srgbClr val="FF0066"/>
              </a:solidFill>
              <a:latin typeface="Arial" panose="020B0604020202020204" pitchFamily="34" charset="0"/>
              <a:cs typeface="Arial" panose="020B0604020202020204" pitchFamily="34" charset="0"/>
            </a:endParaRPr>
          </a:p>
        </p:txBody>
      </p:sp>
      <p:pic>
        <p:nvPicPr>
          <p:cNvPr id="54" name="Picture 2" descr="Image result for nguyễn ái quốc">
            <a:extLst>
              <a:ext uri="{FF2B5EF4-FFF2-40B4-BE49-F238E27FC236}">
                <a16:creationId xmlns:a16="http://schemas.microsoft.com/office/drawing/2014/main" id="{4B996371-5597-42C5-964E-66251AB7251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588" y="2698016"/>
            <a:ext cx="3553834" cy="3834384"/>
          </a:xfrm>
          <a:prstGeom prst="rect">
            <a:avLst/>
          </a:prstGeom>
          <a:noFill/>
          <a:extLst>
            <a:ext uri="{909E8E84-426E-40DD-AFC4-6F175D3DCCD1}">
              <a14:hiddenFill xmlns:a14="http://schemas.microsoft.com/office/drawing/2010/main">
                <a:solidFill>
                  <a:srgbClr val="FFFFFF"/>
                </a:solidFill>
              </a14:hiddenFill>
            </a:ext>
          </a:extLst>
        </p:spPr>
      </p:pic>
      <p:sp>
        <p:nvSpPr>
          <p:cNvPr id="55" name="Rectangle 54">
            <a:extLst>
              <a:ext uri="{FF2B5EF4-FFF2-40B4-BE49-F238E27FC236}">
                <a16:creationId xmlns:a16="http://schemas.microsoft.com/office/drawing/2014/main" id="{CEE6B87A-5D61-4075-A29A-C1012C2E46E5}"/>
              </a:ext>
            </a:extLst>
          </p:cNvPr>
          <p:cNvSpPr/>
          <p:nvPr/>
        </p:nvSpPr>
        <p:spPr>
          <a:xfrm>
            <a:off x="6277466" y="3807232"/>
            <a:ext cx="5520289" cy="1631216"/>
          </a:xfrm>
          <a:prstGeom prst="rect">
            <a:avLst/>
          </a:prstGeom>
        </p:spPr>
        <p:txBody>
          <a:bodyPr wrap="square">
            <a:spAutoFit/>
          </a:bodyPr>
          <a:lstStyle/>
          <a:p>
            <a:pPr lvl="0" algn="ctr"/>
            <a:r>
              <a:rPr lang="en-US" sz="2000" b="1" dirty="0" err="1">
                <a:solidFill>
                  <a:srgbClr val="CC0000"/>
                </a:solidFill>
                <a:latin typeface="Arial" panose="020B0604020202020204" pitchFamily="34" charset="0"/>
                <a:cs typeface="Arial" panose="020B0604020202020204" pitchFamily="34" charset="0"/>
              </a:rPr>
              <a:t>Chính</a:t>
            </a:r>
            <a:r>
              <a:rPr lang="en-US" sz="2000" b="1" dirty="0">
                <a:solidFill>
                  <a:srgbClr val="CC0000"/>
                </a:solidFill>
                <a:latin typeface="Arial" panose="020B0604020202020204" pitchFamily="34" charset="0"/>
                <a:cs typeface="Arial" panose="020B0604020202020204" pitchFamily="34" charset="0"/>
              </a:rPr>
              <a:t> trị</a:t>
            </a:r>
          </a:p>
          <a:p>
            <a:pPr algn="ctr"/>
            <a:r>
              <a:rPr lang="en-US" sz="2000" b="1" dirty="0" err="1">
                <a:solidFill>
                  <a:srgbClr val="FF0000"/>
                </a:solidFill>
                <a:latin typeface="Arial" panose="020B0604020202020204" pitchFamily="34" charset="0"/>
                <a:cs typeface="Arial" panose="020B0604020202020204" pitchFamily="34" charset="0"/>
              </a:rPr>
              <a:t>Phác</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thảo</a:t>
            </a:r>
            <a:r>
              <a:rPr lang="en-US" sz="2000" b="1" dirty="0">
                <a:solidFill>
                  <a:srgbClr val="FF0000"/>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những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vấn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đề</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cơ</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bản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của</a:t>
            </a:r>
            <a:r>
              <a:rPr lang="en-US" sz="2000" dirty="0">
                <a:solidFill>
                  <a:srgbClr val="333399"/>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đường</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lối</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cứu</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nước</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đúng</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đắn</a:t>
            </a:r>
            <a:r>
              <a:rPr lang="en-US" sz="2000" b="1" dirty="0">
                <a:solidFill>
                  <a:srgbClr val="008000"/>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cho</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cách</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mạng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Việt</a:t>
            </a:r>
            <a:r>
              <a:rPr lang="en-US" sz="2000" dirty="0">
                <a:solidFill>
                  <a:srgbClr val="333399"/>
                </a:solidFill>
                <a:latin typeface="Arial" panose="020B0604020202020204" pitchFamily="34" charset="0"/>
                <a:cs typeface="Arial" panose="020B0604020202020204" pitchFamily="34" charset="0"/>
              </a:rPr>
              <a:t> Nam, </a:t>
            </a:r>
            <a:r>
              <a:rPr lang="en-US" sz="2000" dirty="0" err="1">
                <a:solidFill>
                  <a:srgbClr val="333399"/>
                </a:solidFill>
                <a:latin typeface="Arial" panose="020B0604020202020204" pitchFamily="34" charset="0"/>
                <a:cs typeface="Arial" panose="020B0604020202020204" pitchFamily="34" charset="0"/>
              </a:rPr>
              <a:t>nhấn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mạnh</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cách</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mạng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là</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sự</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nghiệp</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của</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quần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chúng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là</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nông</a:t>
            </a:r>
            <a:r>
              <a:rPr lang="en-US" sz="2000" dirty="0">
                <a:solidFill>
                  <a:srgbClr val="333399"/>
                </a:solidFill>
                <a:latin typeface="Arial" panose="020B0604020202020204" pitchFamily="34" charset="0"/>
                <a:cs typeface="Arial" panose="020B0604020202020204" pitchFamily="34" charset="0"/>
              </a:rPr>
              <a:t>.</a:t>
            </a:r>
            <a:endParaRPr lang="en-US" sz="2000" b="1" dirty="0">
              <a:solidFill>
                <a:srgbClr val="FF0066"/>
              </a:solidFill>
              <a:latin typeface="Arial" panose="020B0604020202020204" pitchFamily="34" charset="0"/>
              <a:cs typeface="Arial" panose="020B0604020202020204" pitchFamily="34" charset="0"/>
            </a:endParaRPr>
          </a:p>
        </p:txBody>
      </p:sp>
      <p:sp>
        <p:nvSpPr>
          <p:cNvPr id="56" name="Rectangle 55">
            <a:extLst>
              <a:ext uri="{FF2B5EF4-FFF2-40B4-BE49-F238E27FC236}">
                <a16:creationId xmlns:a16="http://schemas.microsoft.com/office/drawing/2014/main" id="{C3340CF0-FD26-4C00-97F8-EDA44304B0A4}"/>
              </a:ext>
            </a:extLst>
          </p:cNvPr>
          <p:cNvSpPr/>
          <p:nvPr/>
        </p:nvSpPr>
        <p:spPr>
          <a:xfrm>
            <a:off x="5845452" y="5475385"/>
            <a:ext cx="6010960" cy="1015663"/>
          </a:xfrm>
          <a:prstGeom prst="rect">
            <a:avLst/>
          </a:prstGeom>
        </p:spPr>
        <p:txBody>
          <a:bodyPr wrap="square">
            <a:spAutoFit/>
          </a:bodyPr>
          <a:lstStyle/>
          <a:p>
            <a:pPr lvl="0" algn="ctr"/>
            <a:r>
              <a:rPr lang="en-US" sz="2000" b="1" dirty="0" err="1">
                <a:solidFill>
                  <a:srgbClr val="9900CC"/>
                </a:solidFill>
                <a:latin typeface="Arial" panose="020B0604020202020204" pitchFamily="34" charset="0"/>
                <a:cs typeface="Arial" panose="020B0604020202020204" pitchFamily="34" charset="0"/>
              </a:rPr>
              <a:t>Tô</a:t>
            </a:r>
            <a:r>
              <a:rPr lang="en-US" sz="2000" b="1" dirty="0">
                <a:solidFill>
                  <a:srgbClr val="9900CC"/>
                </a:solidFill>
                <a:latin typeface="Arial" panose="020B0604020202020204" pitchFamily="34" charset="0"/>
                <a:cs typeface="Arial" panose="020B0604020202020204" pitchFamily="34" charset="0"/>
              </a:rPr>
              <a:t>̉ </a:t>
            </a:r>
            <a:r>
              <a:rPr lang="en-US" sz="2000" b="1" dirty="0" err="1">
                <a:solidFill>
                  <a:srgbClr val="9900CC"/>
                </a:solidFill>
                <a:latin typeface="Arial" panose="020B0604020202020204" pitchFamily="34" charset="0"/>
                <a:cs typeface="Arial" panose="020B0604020202020204" pitchFamily="34" charset="0"/>
              </a:rPr>
              <a:t>chức</a:t>
            </a:r>
            <a:endParaRPr lang="en-US" sz="2000" b="1" dirty="0">
              <a:solidFill>
                <a:srgbClr val="9900CC"/>
              </a:solidFill>
              <a:latin typeface="Arial" panose="020B0604020202020204" pitchFamily="34" charset="0"/>
              <a:cs typeface="Arial" panose="020B0604020202020204" pitchFamily="34" charset="0"/>
            </a:endParaRPr>
          </a:p>
          <a:p>
            <a:pPr algn="ctr"/>
            <a:r>
              <a:rPr lang="en-US" sz="2000" b="1" dirty="0" err="1">
                <a:solidFill>
                  <a:srgbClr val="FF0066"/>
                </a:solidFill>
                <a:latin typeface="Arial" panose="020B0604020202020204" pitchFamily="34" charset="0"/>
                <a:cs typeface="Arial" panose="020B0604020202020204" pitchFamily="34" charset="0"/>
              </a:rPr>
              <a:t>Huấn</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luyện</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đào</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tạo</a:t>
            </a:r>
            <a:r>
              <a:rPr lang="en-US" sz="2000" b="1" dirty="0">
                <a:solidFill>
                  <a:srgbClr val="FF0066"/>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cán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bộ</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từ</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các</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lớp</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huấn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luyện</a:t>
            </a:r>
            <a:r>
              <a:rPr lang="en-US" sz="2000" dirty="0">
                <a:solidFill>
                  <a:srgbClr val="333399"/>
                </a:solidFill>
                <a:latin typeface="Arial" panose="020B0604020202020204" pitchFamily="34" charset="0"/>
                <a:cs typeface="Arial" panose="020B0604020202020204" pitchFamily="34" charset="0"/>
              </a:rPr>
              <a:t> do </a:t>
            </a:r>
            <a:r>
              <a:rPr lang="en-US" sz="2000" dirty="0" err="1">
                <a:solidFill>
                  <a:srgbClr val="333399"/>
                </a:solidFill>
                <a:latin typeface="Arial" panose="020B0604020202020204" pitchFamily="34" charset="0"/>
                <a:cs typeface="Arial" panose="020B0604020202020204" pitchFamily="34" charset="0"/>
              </a:rPr>
              <a:t>Người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tiến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hành</a:t>
            </a:r>
            <a:r>
              <a:rPr lang="en-US" sz="2000" dirty="0">
                <a:solidFill>
                  <a:srgbClr val="333399"/>
                </a:solidFill>
                <a:latin typeface="Arial" panose="020B0604020202020204" pitchFamily="34" charset="0"/>
                <a:cs typeface="Arial" panose="020B0604020202020204" pitchFamily="34" charset="0"/>
              </a:rPr>
              <a:t> ở </a:t>
            </a:r>
            <a:r>
              <a:rPr lang="en-US" sz="2000" dirty="0" err="1">
                <a:solidFill>
                  <a:srgbClr val="333399"/>
                </a:solidFill>
                <a:latin typeface="Arial" panose="020B0604020202020204" pitchFamily="34" charset="0"/>
                <a:cs typeface="Arial" panose="020B0604020202020204" pitchFamily="34" charset="0"/>
              </a:rPr>
              <a:t>Quảng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Châu</a:t>
            </a:r>
            <a:r>
              <a:rPr lang="en-US" sz="2000" dirty="0">
                <a:solidFill>
                  <a:srgbClr val="333399"/>
                </a:solidFill>
                <a:latin typeface="Arial" panose="020B0604020202020204" pitchFamily="34" charset="0"/>
                <a:cs typeface="Arial" panose="020B0604020202020204" pitchFamily="34" charset="0"/>
              </a:rPr>
              <a:t> (TQ) </a:t>
            </a:r>
            <a:endParaRPr lang="en-US" sz="2000" b="1" dirty="0">
              <a:solidFill>
                <a:srgbClr val="333399"/>
              </a:solidFill>
              <a:latin typeface="Arial" panose="020B0604020202020204" pitchFamily="34" charset="0"/>
              <a:cs typeface="Arial" panose="020B0604020202020204" pitchFamily="34" charset="0"/>
            </a:endParaRPr>
          </a:p>
        </p:txBody>
      </p:sp>
      <p:grpSp>
        <p:nvGrpSpPr>
          <p:cNvPr id="57" name="Group 56">
            <a:extLst>
              <a:ext uri="{FF2B5EF4-FFF2-40B4-BE49-F238E27FC236}">
                <a16:creationId xmlns:a16="http://schemas.microsoft.com/office/drawing/2014/main" id="{498DE4CD-7A4F-4987-8346-81B4050B3F86}"/>
              </a:ext>
            </a:extLst>
          </p:cNvPr>
          <p:cNvGrpSpPr>
            <a:grpSpLocks/>
          </p:cNvGrpSpPr>
          <p:nvPr/>
        </p:nvGrpSpPr>
        <p:grpSpPr bwMode="auto">
          <a:xfrm>
            <a:off x="2001671" y="1016723"/>
            <a:ext cx="10006364" cy="166344"/>
            <a:chOff x="240" y="576"/>
            <a:chExt cx="5298" cy="0"/>
          </a:xfrm>
        </p:grpSpPr>
        <p:sp>
          <p:nvSpPr>
            <p:cNvPr id="58" name="Line 7">
              <a:extLst>
                <a:ext uri="{FF2B5EF4-FFF2-40B4-BE49-F238E27FC236}">
                  <a16:creationId xmlns:a16="http://schemas.microsoft.com/office/drawing/2014/main" id="{D4F03E69-38F3-4C6A-82D0-FEFB664FD155}"/>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59" name="Line 8">
              <a:extLst>
                <a:ext uri="{FF2B5EF4-FFF2-40B4-BE49-F238E27FC236}">
                  <a16:creationId xmlns:a16="http://schemas.microsoft.com/office/drawing/2014/main" id="{2F0AE712-E88E-4570-90E1-B9B3D690686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60" name="TextBox 59">
            <a:extLst>
              <a:ext uri="{FF2B5EF4-FFF2-40B4-BE49-F238E27FC236}">
                <a16:creationId xmlns:a16="http://schemas.microsoft.com/office/drawing/2014/main" id="{93E2B07A-B94A-4D69-BE9A-3D32CD2FCE2C}"/>
              </a:ext>
            </a:extLst>
          </p:cNvPr>
          <p:cNvSpPr txBox="1"/>
          <p:nvPr/>
        </p:nvSpPr>
        <p:spPr>
          <a:xfrm>
            <a:off x="2007587" y="367545"/>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61" name="Rectangle 60">
            <a:extLst>
              <a:ext uri="{FF2B5EF4-FFF2-40B4-BE49-F238E27FC236}">
                <a16:creationId xmlns:a16="http://schemas.microsoft.com/office/drawing/2014/main" id="{829D549B-9AC5-4304-9680-404E126133B0}"/>
              </a:ext>
            </a:extLst>
          </p:cNvPr>
          <p:cNvSpPr/>
          <p:nvPr/>
        </p:nvSpPr>
        <p:spPr>
          <a:xfrm>
            <a:off x="1388375" y="1183751"/>
            <a:ext cx="10468037" cy="400110"/>
          </a:xfrm>
          <a:prstGeom prst="rect">
            <a:avLst/>
          </a:prstGeom>
        </p:spPr>
        <p:txBody>
          <a:bodyPr wrap="square">
            <a:spAutoFit/>
          </a:bodyPr>
          <a:lstStyle/>
          <a:p>
            <a:pPr marL="457200"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b) Nguyễn Ái Quốc đến với chủ nghĩa Mác-Lênin, chuẩn bị thành lập Đảng </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2" name="Rectangle 61">
            <a:extLst>
              <a:ext uri="{FF2B5EF4-FFF2-40B4-BE49-F238E27FC236}">
                <a16:creationId xmlns:a16="http://schemas.microsoft.com/office/drawing/2014/main" id="{BF5804EF-F6C0-4BD4-91D8-626A3DD41BEE}"/>
              </a:ext>
            </a:extLst>
          </p:cNvPr>
          <p:cNvSpPr/>
          <p:nvPr/>
        </p:nvSpPr>
        <p:spPr>
          <a:xfrm>
            <a:off x="2833223" y="1588382"/>
            <a:ext cx="8696677" cy="707886"/>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Quá</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trình</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Nguyễn</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Ái</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Quốc</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truyền</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bá</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chủ</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nghĩa</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Mác</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Lênin</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và</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chuẩn</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bị</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thành</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lập</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u="none" strike="noStrike" kern="1200" cap="none" spc="0" normalizeH="0" baseline="0" noProof="0" dirty="0" err="1">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Đảng</a:t>
            </a:r>
            <a:r>
              <a:rPr kumimoji="0" lang="en-US" sz="2000" u="none" strike="noStrike" kern="1200" cap="none" spc="0" normalizeH="0" baseline="0" noProof="0" dirty="0">
                <a:ln>
                  <a:noFill/>
                </a:ln>
                <a:solidFill>
                  <a:srgbClr val="993300"/>
                </a:solidFill>
                <a:effectLst/>
                <a:uLnTx/>
                <a:uFillTx/>
                <a:latin typeface="Arial" panose="020B0604020202020204" pitchFamily="34" charset="0"/>
                <a:ea typeface="Calibri" panose="020F0502020204030204" pitchFamily="34" charset="0"/>
                <a:cs typeface="Arial" panose="020B0604020202020204" pitchFamily="34" charset="0"/>
              </a:rPr>
              <a:t> (1921- 1930)</a:t>
            </a:r>
          </a:p>
        </p:txBody>
      </p:sp>
    </p:spTree>
    <p:extLst>
      <p:ext uri="{BB962C8B-B14F-4D97-AF65-F5344CB8AC3E}">
        <p14:creationId xmlns:p14="http://schemas.microsoft.com/office/powerpoint/2010/main" val="3256820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ABB0EE2C-1BB8-40FD-8440-CA8BE9269689}"/>
              </a:ext>
            </a:extLst>
          </p:cNvPr>
          <p:cNvGrpSpPr>
            <a:grpSpLocks/>
          </p:cNvGrpSpPr>
          <p:nvPr/>
        </p:nvGrpSpPr>
        <p:grpSpPr bwMode="auto">
          <a:xfrm>
            <a:off x="1975284" y="877778"/>
            <a:ext cx="10006364" cy="166344"/>
            <a:chOff x="240" y="576"/>
            <a:chExt cx="5298" cy="0"/>
          </a:xfrm>
        </p:grpSpPr>
        <p:sp>
          <p:nvSpPr>
            <p:cNvPr id="21" name="Line 7">
              <a:extLst>
                <a:ext uri="{FF2B5EF4-FFF2-40B4-BE49-F238E27FC236}">
                  <a16:creationId xmlns:a16="http://schemas.microsoft.com/office/drawing/2014/main" id="{944FE537-1841-4379-B98F-9C6D08D8DA0B}"/>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22" name="Line 8">
              <a:extLst>
                <a:ext uri="{FF2B5EF4-FFF2-40B4-BE49-F238E27FC236}">
                  <a16:creationId xmlns:a16="http://schemas.microsoft.com/office/drawing/2014/main" id="{307766BD-D474-480F-8020-6C91892AEDBB}"/>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23" name="TextBox 22">
            <a:extLst>
              <a:ext uri="{FF2B5EF4-FFF2-40B4-BE49-F238E27FC236}">
                <a16:creationId xmlns:a16="http://schemas.microsoft.com/office/drawing/2014/main" id="{51E07327-6085-4182-9182-13CB2B82BE36}"/>
              </a:ext>
            </a:extLst>
          </p:cNvPr>
          <p:cNvSpPr txBox="1"/>
          <p:nvPr/>
        </p:nvSpPr>
        <p:spPr>
          <a:xfrm>
            <a:off x="1981200" y="228600"/>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EA09D217-39F0-4F6C-9871-986D5403B5E6}"/>
              </a:ext>
            </a:extLst>
          </p:cNvPr>
          <p:cNvSpPr/>
          <p:nvPr/>
        </p:nvSpPr>
        <p:spPr>
          <a:xfrm>
            <a:off x="1361988" y="1044806"/>
            <a:ext cx="10468037" cy="400110"/>
          </a:xfrm>
          <a:prstGeom prst="rect">
            <a:avLst/>
          </a:prstGeom>
        </p:spPr>
        <p:txBody>
          <a:bodyPr wrap="square">
            <a:spAutoFit/>
          </a:bodyPr>
          <a:lstStyle/>
          <a:p>
            <a:pPr marL="457200"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b) Nguyễn Ái Quốc đến với chủ nghĩa Mác-Lênin, chuẩn bị thành lập Đảng </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7" name="TextBox 26">
            <a:extLst>
              <a:ext uri="{FF2B5EF4-FFF2-40B4-BE49-F238E27FC236}">
                <a16:creationId xmlns:a16="http://schemas.microsoft.com/office/drawing/2014/main" id="{78CB332F-5C06-4C31-9ED4-0C6099A161F5}"/>
              </a:ext>
            </a:extLst>
          </p:cNvPr>
          <p:cNvSpPr txBox="1"/>
          <p:nvPr/>
        </p:nvSpPr>
        <p:spPr>
          <a:xfrm>
            <a:off x="1290593" y="1978661"/>
            <a:ext cx="10610825" cy="707886"/>
          </a:xfrm>
          <a:prstGeom prst="rect">
            <a:avLst/>
          </a:prstGeom>
          <a:noFill/>
        </p:spPr>
        <p:txBody>
          <a:bodyPr wrap="square">
            <a:spAutoFit/>
          </a:bodyPr>
          <a:lstStyle/>
          <a:p>
            <a:pPr marL="285750" marR="0" indent="-285750" algn="ctr">
              <a:spcBef>
                <a:spcPts val="600"/>
              </a:spcBef>
              <a:spcAft>
                <a:spcPts val="600"/>
              </a:spcAft>
              <a:buFont typeface="Wingdings" panose="05000000000000000000" pitchFamily="2" charset="2"/>
              <a:buChar char="Ø"/>
              <a:tabLst>
                <a:tab pos="342900" algn="l"/>
                <a:tab pos="2849880" algn="l"/>
              </a:tabLst>
            </a:pPr>
            <a:r>
              <a:rPr lang="pl-PL" sz="2000" spc="-1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Từ năm 1928, </a:t>
            </a:r>
            <a:r>
              <a:rPr lang="pl-PL" sz="2000" i="1" spc="-1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Hội Việt Nam Cách mạng Thanh niên </a:t>
            </a:r>
            <a:r>
              <a:rPr lang="pl-PL" sz="2000" spc="-1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chủ trương “Vô sản hoá” để truyền bá chủ nghĩa Mác - Lênin và giải phóng dân tộc theo con đường cách mạng vô sản. </a:t>
            </a:r>
            <a:endParaRPr lang="en-US" sz="2000" dirty="0">
              <a:effectLst/>
              <a:latin typeface="Arial" panose="020B0604020202020204" pitchFamily="34" charset="0"/>
              <a:ea typeface="Calibri" panose="020F0502020204030204" pitchFamily="34" charset="0"/>
              <a:cs typeface="Arial" panose="020B0604020202020204" pitchFamily="34" charset="0"/>
            </a:endParaRPr>
          </a:p>
        </p:txBody>
      </p:sp>
      <p:sp>
        <p:nvSpPr>
          <p:cNvPr id="28" name="Rectangle 11">
            <a:extLst>
              <a:ext uri="{FF2B5EF4-FFF2-40B4-BE49-F238E27FC236}">
                <a16:creationId xmlns:a16="http://schemas.microsoft.com/office/drawing/2014/main" id="{85367B05-1449-442F-9230-0486B2414CDA}"/>
              </a:ext>
            </a:extLst>
          </p:cNvPr>
          <p:cNvSpPr>
            <a:spLocks noChangeArrowheads="1"/>
          </p:cNvSpPr>
          <p:nvPr/>
        </p:nvSpPr>
        <p:spPr bwMode="auto">
          <a:xfrm>
            <a:off x="7535864" y="5805488"/>
            <a:ext cx="2663825"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endParaRPr lang="en-US" altLang="en-US" sz="2000">
              <a:latin typeface="+mn-lt"/>
            </a:endParaRPr>
          </a:p>
        </p:txBody>
      </p:sp>
      <p:grpSp>
        <p:nvGrpSpPr>
          <p:cNvPr id="31" name="Group 12">
            <a:extLst>
              <a:ext uri="{FF2B5EF4-FFF2-40B4-BE49-F238E27FC236}">
                <a16:creationId xmlns:a16="http://schemas.microsoft.com/office/drawing/2014/main" id="{DF159D47-51B3-4D88-A709-FEFCAC5B1D50}"/>
              </a:ext>
            </a:extLst>
          </p:cNvPr>
          <p:cNvGrpSpPr>
            <a:grpSpLocks/>
          </p:cNvGrpSpPr>
          <p:nvPr/>
        </p:nvGrpSpPr>
        <p:grpSpPr bwMode="auto">
          <a:xfrm>
            <a:off x="882588" y="4297299"/>
            <a:ext cx="6889811" cy="888960"/>
            <a:chOff x="467" y="2014"/>
            <a:chExt cx="2178" cy="624"/>
          </a:xfrm>
        </p:grpSpPr>
        <p:sp>
          <p:nvSpPr>
            <p:cNvPr id="33" name="Text Box 13">
              <a:extLst>
                <a:ext uri="{FF2B5EF4-FFF2-40B4-BE49-F238E27FC236}">
                  <a16:creationId xmlns:a16="http://schemas.microsoft.com/office/drawing/2014/main" id="{D87C7313-E0F9-474B-804E-49EE5E2051E0}"/>
                </a:ext>
              </a:extLst>
            </p:cNvPr>
            <p:cNvSpPr txBox="1">
              <a:spLocks noChangeArrowheads="1"/>
            </p:cNvSpPr>
            <p:nvPr/>
          </p:nvSpPr>
          <p:spPr bwMode="auto">
            <a:xfrm>
              <a:off x="467" y="2027"/>
              <a:ext cx="964" cy="611"/>
            </a:xfrm>
            <a:prstGeom prst="rect">
              <a:avLst/>
            </a:prstGeom>
            <a:solidFill>
              <a:srgbClr val="CC9900"/>
            </a:solidFill>
            <a:ln w="38100">
              <a:solidFill>
                <a:schemeClr val="bg1"/>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dirty="0" err="1">
                  <a:solidFill>
                    <a:schemeClr val="bg1"/>
                  </a:solidFill>
                  <a:latin typeface="+mn-lt"/>
                </a:rPr>
                <a:t>Hội</a:t>
              </a:r>
              <a:r>
                <a:rPr lang="en-US" altLang="en-US" sz="2000" dirty="0">
                  <a:solidFill>
                    <a:schemeClr val="bg1"/>
                  </a:solidFill>
                  <a:latin typeface="+mn-lt"/>
                </a:rPr>
                <a:t> </a:t>
              </a:r>
              <a:r>
                <a:rPr lang="en-US" altLang="en-US" sz="2000" dirty="0" err="1">
                  <a:solidFill>
                    <a:schemeClr val="bg1"/>
                  </a:solidFill>
                  <a:latin typeface="+mn-lt"/>
                </a:rPr>
                <a:t>Việt</a:t>
              </a:r>
              <a:r>
                <a:rPr lang="en-US" altLang="en-US" sz="2000" dirty="0">
                  <a:solidFill>
                    <a:schemeClr val="bg1"/>
                  </a:solidFill>
                  <a:latin typeface="+mn-lt"/>
                </a:rPr>
                <a:t> Nam </a:t>
              </a:r>
            </a:p>
            <a:p>
              <a:pPr algn="ctr" eaLnBrk="1" hangingPunct="1">
                <a:spcBef>
                  <a:spcPct val="0"/>
                </a:spcBef>
                <a:buFontTx/>
                <a:buNone/>
              </a:pPr>
              <a:r>
                <a:rPr lang="en-US" altLang="en-US" sz="2000" dirty="0" err="1">
                  <a:solidFill>
                    <a:schemeClr val="bg1"/>
                  </a:solidFill>
                  <a:latin typeface="+mn-lt"/>
                </a:rPr>
                <a:t>Cách</a:t>
              </a:r>
              <a:r>
                <a:rPr lang="en-US" altLang="en-US" sz="2000" dirty="0">
                  <a:solidFill>
                    <a:schemeClr val="bg1"/>
                  </a:solidFill>
                  <a:latin typeface="+mn-lt"/>
                </a:rPr>
                <a:t> </a:t>
              </a:r>
              <a:r>
                <a:rPr lang="en-US" altLang="en-US" sz="2000" dirty="0" err="1">
                  <a:solidFill>
                    <a:schemeClr val="bg1"/>
                  </a:solidFill>
                  <a:latin typeface="+mn-lt"/>
                </a:rPr>
                <a:t>mạng</a:t>
              </a:r>
              <a:r>
                <a:rPr lang="en-US" altLang="en-US" sz="2000" dirty="0">
                  <a:solidFill>
                    <a:schemeClr val="bg1"/>
                  </a:solidFill>
                  <a:latin typeface="+mn-lt"/>
                </a:rPr>
                <a:t> </a:t>
              </a:r>
              <a:r>
                <a:rPr lang="en-US" altLang="en-US" sz="2000" dirty="0" err="1">
                  <a:solidFill>
                    <a:schemeClr val="bg1"/>
                  </a:solidFill>
                  <a:latin typeface="+mn-lt"/>
                </a:rPr>
                <a:t>thanh</a:t>
              </a:r>
              <a:r>
                <a:rPr lang="en-US" altLang="en-US" sz="2000" dirty="0">
                  <a:solidFill>
                    <a:schemeClr val="bg1"/>
                  </a:solidFill>
                  <a:latin typeface="+mn-lt"/>
                </a:rPr>
                <a:t> </a:t>
              </a:r>
              <a:r>
                <a:rPr lang="en-US" altLang="en-US" sz="2000" dirty="0" err="1">
                  <a:solidFill>
                    <a:schemeClr val="bg1"/>
                  </a:solidFill>
                  <a:latin typeface="+mn-lt"/>
                </a:rPr>
                <a:t>niên</a:t>
              </a:r>
              <a:endParaRPr lang="en-US" altLang="en-US" sz="2000" dirty="0">
                <a:solidFill>
                  <a:schemeClr val="bg1"/>
                </a:solidFill>
                <a:latin typeface="+mn-lt"/>
              </a:endParaRPr>
            </a:p>
          </p:txBody>
        </p:sp>
        <p:sp>
          <p:nvSpPr>
            <p:cNvPr id="38" name="Text Box 16">
              <a:extLst>
                <a:ext uri="{FF2B5EF4-FFF2-40B4-BE49-F238E27FC236}">
                  <a16:creationId xmlns:a16="http://schemas.microsoft.com/office/drawing/2014/main" id="{F6CC1AD3-CD6A-4989-9FB3-92AB57A0682E}"/>
                </a:ext>
              </a:extLst>
            </p:cNvPr>
            <p:cNvSpPr txBox="1">
              <a:spLocks noChangeArrowheads="1"/>
            </p:cNvSpPr>
            <p:nvPr/>
          </p:nvSpPr>
          <p:spPr bwMode="auto">
            <a:xfrm>
              <a:off x="1657" y="2014"/>
              <a:ext cx="988" cy="611"/>
            </a:xfrm>
            <a:prstGeom prst="rect">
              <a:avLst/>
            </a:prstGeom>
            <a:solidFill>
              <a:srgbClr val="CC0099"/>
            </a:solidFill>
            <a:ln w="38100">
              <a:solidFill>
                <a:schemeClr val="bg1"/>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endParaRPr lang="en-US" altLang="en-US" sz="1800" dirty="0">
                <a:latin typeface="+mn-lt"/>
              </a:endParaRPr>
            </a:p>
            <a:p>
              <a:pPr algn="ctr" eaLnBrk="1" hangingPunct="1">
                <a:spcBef>
                  <a:spcPct val="0"/>
                </a:spcBef>
                <a:buFontTx/>
                <a:buNone/>
              </a:pPr>
              <a:r>
                <a:rPr lang="en-US" altLang="en-US" sz="2000" dirty="0" err="1">
                  <a:solidFill>
                    <a:schemeClr val="bg1"/>
                  </a:solidFill>
                  <a:latin typeface="+mn-lt"/>
                </a:rPr>
                <a:t>Tân</a:t>
              </a:r>
              <a:r>
                <a:rPr lang="en-US" altLang="en-US" sz="2000" dirty="0">
                  <a:solidFill>
                    <a:schemeClr val="bg1"/>
                  </a:solidFill>
                  <a:latin typeface="+mn-lt"/>
                </a:rPr>
                <a:t> </a:t>
              </a:r>
              <a:r>
                <a:rPr lang="en-US" altLang="en-US" sz="2000" dirty="0" err="1">
                  <a:solidFill>
                    <a:schemeClr val="bg1"/>
                  </a:solidFill>
                  <a:latin typeface="+mn-lt"/>
                </a:rPr>
                <a:t>Việt</a:t>
              </a:r>
              <a:endParaRPr lang="en-US" altLang="en-US" sz="2000" dirty="0">
                <a:solidFill>
                  <a:schemeClr val="bg1"/>
                </a:solidFill>
                <a:latin typeface="+mn-lt"/>
              </a:endParaRPr>
            </a:p>
          </p:txBody>
        </p:sp>
      </p:grpSp>
      <p:sp>
        <p:nvSpPr>
          <p:cNvPr id="47" name="Rectangle 46">
            <a:extLst>
              <a:ext uri="{FF2B5EF4-FFF2-40B4-BE49-F238E27FC236}">
                <a16:creationId xmlns:a16="http://schemas.microsoft.com/office/drawing/2014/main" id="{1C72553C-85B2-4498-ADB0-A712CE1BB96A}"/>
              </a:ext>
            </a:extLst>
          </p:cNvPr>
          <p:cNvSpPr/>
          <p:nvPr/>
        </p:nvSpPr>
        <p:spPr>
          <a:xfrm>
            <a:off x="9734278" y="4315819"/>
            <a:ext cx="1575134" cy="2308324"/>
          </a:xfrm>
          <a:prstGeom prst="rect">
            <a:avLst/>
          </a:prstGeom>
          <a:ln>
            <a:solidFill>
              <a:srgbClr val="CC0000"/>
            </a:solidFill>
          </a:ln>
        </p:spPr>
        <p:txBody>
          <a:bodyPr wrap="square">
            <a:spAutoFit/>
          </a:bodyPr>
          <a:lstStyle/>
          <a:p>
            <a:pPr algn="ctr"/>
            <a:r>
              <a:rPr lang="en-US" dirty="0">
                <a:solidFill>
                  <a:srgbClr val="333399"/>
                </a:solidFill>
                <a:latin typeface="Arial" panose="020B0604020202020204" pitchFamily="34" charset="0"/>
                <a:ea typeface="Batang"/>
                <a:cs typeface="Arial" panose="020B0604020202020204" pitchFamily="34" charset="0"/>
              </a:rPr>
              <a:t>H</a:t>
            </a:r>
            <a:r>
              <a:rPr lang="pl-PL" dirty="0">
                <a:solidFill>
                  <a:srgbClr val="333399"/>
                </a:solidFill>
                <a:latin typeface="Arial" panose="020B0604020202020204" pitchFamily="34" charset="0"/>
                <a:ea typeface="Batang"/>
                <a:cs typeface="Arial" panose="020B0604020202020204" pitchFamily="34" charset="0"/>
              </a:rPr>
              <a:t>oạt động </a:t>
            </a:r>
            <a:r>
              <a:rPr lang="pl-PL" dirty="0">
                <a:solidFill>
                  <a:srgbClr val="FF0066"/>
                </a:solidFill>
                <a:latin typeface="Arial" panose="020B0604020202020204" pitchFamily="34" charset="0"/>
                <a:ea typeface="Batang"/>
                <a:cs typeface="Arial" panose="020B0604020202020204" pitchFamily="34" charset="0"/>
              </a:rPr>
              <a:t>phân tán, chia rẻ ảnh hưởng xấu </a:t>
            </a:r>
            <a:r>
              <a:rPr lang="pl-PL" dirty="0">
                <a:solidFill>
                  <a:srgbClr val="333399"/>
                </a:solidFill>
                <a:latin typeface="Arial" panose="020B0604020202020204" pitchFamily="34" charset="0"/>
                <a:ea typeface="Batang"/>
                <a:cs typeface="Arial" panose="020B0604020202020204" pitchFamily="34" charset="0"/>
              </a:rPr>
              <a:t>đến phong trào cách mạng Việt Nam lúc này</a:t>
            </a:r>
            <a:endParaRPr lang="en-US" dirty="0">
              <a:solidFill>
                <a:srgbClr val="333399"/>
              </a:solidFill>
              <a:latin typeface="Arial" panose="020B0604020202020204" pitchFamily="34" charset="0"/>
              <a:cs typeface="Arial" panose="020B0604020202020204" pitchFamily="34" charset="0"/>
            </a:endParaRPr>
          </a:p>
        </p:txBody>
      </p:sp>
      <p:sp>
        <p:nvSpPr>
          <p:cNvPr id="48" name="Freeform 22">
            <a:extLst>
              <a:ext uri="{FF2B5EF4-FFF2-40B4-BE49-F238E27FC236}">
                <a16:creationId xmlns:a16="http://schemas.microsoft.com/office/drawing/2014/main" id="{295900C4-A5D2-4415-A659-861D4B146C9F}"/>
              </a:ext>
            </a:extLst>
          </p:cNvPr>
          <p:cNvSpPr>
            <a:spLocks/>
          </p:cNvSpPr>
          <p:nvPr/>
        </p:nvSpPr>
        <p:spPr bwMode="invGray">
          <a:xfrm rot="16200000" flipH="1">
            <a:off x="8406295" y="4134475"/>
            <a:ext cx="1063553" cy="1426240"/>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CC0000"/>
          </a:solidFill>
          <a:ln w="9525" cap="flat" cmpd="sng">
            <a:noFill/>
            <a:prstDash val="solid"/>
            <a:round/>
            <a:headEnd type="none" w="med" len="med"/>
            <a:tailEnd type="none" w="med" len="med"/>
          </a:ln>
          <a:effectLst/>
        </p:spPr>
        <p:txBody>
          <a:bodyPr wrap="none" anchor="ctr"/>
          <a:lstStyle/>
          <a:p>
            <a:pPr>
              <a:defRPr/>
            </a:pPr>
            <a:endParaRPr lang="en-US" sz="2000"/>
          </a:p>
        </p:txBody>
      </p:sp>
      <p:sp>
        <p:nvSpPr>
          <p:cNvPr id="49" name="Freeform 21">
            <a:extLst>
              <a:ext uri="{FF2B5EF4-FFF2-40B4-BE49-F238E27FC236}">
                <a16:creationId xmlns:a16="http://schemas.microsoft.com/office/drawing/2014/main" id="{DE434C18-B028-43CC-93B0-BC6EACE7D1A7}"/>
              </a:ext>
            </a:extLst>
          </p:cNvPr>
          <p:cNvSpPr>
            <a:spLocks/>
          </p:cNvSpPr>
          <p:nvPr/>
        </p:nvSpPr>
        <p:spPr bwMode="invGray">
          <a:xfrm rot="16200000">
            <a:off x="8825314" y="4907303"/>
            <a:ext cx="352920" cy="1420813"/>
          </a:xfrm>
          <a:custGeom>
            <a:avLst/>
            <a:gdLst/>
            <a:ahLst/>
            <a:cxnLst>
              <a:cxn ang="0">
                <a:pos x="37" y="1"/>
              </a:cxn>
              <a:cxn ang="0">
                <a:pos x="45" y="472"/>
              </a:cxn>
              <a:cxn ang="0">
                <a:pos x="0" y="474"/>
              </a:cxn>
              <a:cxn ang="0">
                <a:pos x="72" y="604"/>
              </a:cxn>
              <a:cxn ang="0">
                <a:pos x="142" y="474"/>
              </a:cxn>
              <a:cxn ang="0">
                <a:pos x="100" y="474"/>
              </a:cxn>
              <a:cxn ang="0">
                <a:pos x="99" y="0"/>
              </a:cxn>
              <a:cxn ang="0">
                <a:pos x="37" y="1"/>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CC0000"/>
          </a:solidFill>
          <a:ln w="9525" cap="flat" cmpd="sng">
            <a:noFill/>
            <a:prstDash val="solid"/>
            <a:round/>
            <a:headEnd type="none" w="med" len="med"/>
            <a:tailEnd type="none" w="med" len="med"/>
          </a:ln>
          <a:effectLst/>
        </p:spPr>
        <p:txBody>
          <a:bodyPr wrap="none" anchor="ctr"/>
          <a:lstStyle/>
          <a:p>
            <a:pPr>
              <a:defRPr/>
            </a:pPr>
            <a:endParaRPr lang="en-US" sz="2000"/>
          </a:p>
        </p:txBody>
      </p:sp>
      <p:sp>
        <p:nvSpPr>
          <p:cNvPr id="50" name="Freeform 20">
            <a:extLst>
              <a:ext uri="{FF2B5EF4-FFF2-40B4-BE49-F238E27FC236}">
                <a16:creationId xmlns:a16="http://schemas.microsoft.com/office/drawing/2014/main" id="{3D001350-4908-4632-8ABF-2BAAFEE36D6E}"/>
              </a:ext>
            </a:extLst>
          </p:cNvPr>
          <p:cNvSpPr>
            <a:spLocks/>
          </p:cNvSpPr>
          <p:nvPr/>
        </p:nvSpPr>
        <p:spPr bwMode="invGray">
          <a:xfrm rot="16200000">
            <a:off x="8554484" y="5722402"/>
            <a:ext cx="959416" cy="1311779"/>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CC0000"/>
          </a:solidFill>
          <a:ln w="9525" cap="flat" cmpd="sng">
            <a:noFill/>
            <a:prstDash val="solid"/>
            <a:round/>
            <a:headEnd type="none" w="med" len="med"/>
            <a:tailEnd type="none" w="med" len="med"/>
          </a:ln>
          <a:effectLst/>
        </p:spPr>
        <p:txBody>
          <a:bodyPr wrap="none" anchor="ctr"/>
          <a:lstStyle/>
          <a:p>
            <a:pPr>
              <a:defRPr/>
            </a:pPr>
            <a:endParaRPr lang="en-US" sz="2000"/>
          </a:p>
        </p:txBody>
      </p:sp>
      <p:sp>
        <p:nvSpPr>
          <p:cNvPr id="51" name="TextBox 50">
            <a:extLst>
              <a:ext uri="{FF2B5EF4-FFF2-40B4-BE49-F238E27FC236}">
                <a16:creationId xmlns:a16="http://schemas.microsoft.com/office/drawing/2014/main" id="{EFB66053-4685-40B5-A1CF-41D2297B5183}"/>
              </a:ext>
            </a:extLst>
          </p:cNvPr>
          <p:cNvSpPr txBox="1"/>
          <p:nvPr/>
        </p:nvSpPr>
        <p:spPr>
          <a:xfrm>
            <a:off x="738772" y="5416109"/>
            <a:ext cx="3049249" cy="646331"/>
          </a:xfrm>
          <a:prstGeom prst="rect">
            <a:avLst/>
          </a:prstGeom>
          <a:noFill/>
        </p:spPr>
        <p:txBody>
          <a:bodyPr wrap="square">
            <a:spAutoFit/>
          </a:bodyPr>
          <a:lstStyle/>
          <a:p>
            <a:pPr marL="285750" indent="-285750" algn="ctr" eaLnBrk="1" hangingPunct="1">
              <a:spcBef>
                <a:spcPct val="0"/>
              </a:spcBef>
              <a:buFont typeface="Arial" panose="020B0604020202020204" pitchFamily="34" charset="0"/>
              <a:buChar char="•"/>
            </a:pPr>
            <a:r>
              <a:rPr lang="en-US" altLang="en-US" sz="1800" dirty="0">
                <a:solidFill>
                  <a:srgbClr val="008000"/>
                </a:solidFill>
                <a:latin typeface="+mn-lt"/>
              </a:rPr>
              <a:t>An Nam </a:t>
            </a:r>
            <a:r>
              <a:rPr lang="en-US" altLang="en-US" sz="1800" dirty="0" err="1">
                <a:solidFill>
                  <a:srgbClr val="008000"/>
                </a:solidFill>
                <a:latin typeface="+mn-lt"/>
              </a:rPr>
              <a:t>Cộng</a:t>
            </a:r>
            <a:r>
              <a:rPr lang="en-US" altLang="en-US" sz="1800" dirty="0">
                <a:solidFill>
                  <a:srgbClr val="008000"/>
                </a:solidFill>
                <a:latin typeface="+mn-lt"/>
              </a:rPr>
              <a:t> </a:t>
            </a:r>
            <a:r>
              <a:rPr lang="en-US" altLang="en-US" sz="1800" dirty="0" err="1">
                <a:solidFill>
                  <a:srgbClr val="008000"/>
                </a:solidFill>
                <a:latin typeface="+mn-lt"/>
              </a:rPr>
              <a:t>sản</a:t>
            </a:r>
            <a:r>
              <a:rPr lang="en-US" altLang="en-US" sz="1800" dirty="0">
                <a:solidFill>
                  <a:srgbClr val="008000"/>
                </a:solidFill>
                <a:latin typeface="+mn-lt"/>
              </a:rPr>
              <a:t> </a:t>
            </a:r>
            <a:r>
              <a:rPr lang="en-US" altLang="en-US" sz="1800" dirty="0" err="1">
                <a:solidFill>
                  <a:srgbClr val="008000"/>
                </a:solidFill>
                <a:latin typeface="+mn-lt"/>
              </a:rPr>
              <a:t>Đảng</a:t>
            </a:r>
            <a:endParaRPr lang="en-US" altLang="en-US" sz="1800" dirty="0">
              <a:solidFill>
                <a:srgbClr val="008000"/>
              </a:solidFill>
              <a:latin typeface="+mn-lt"/>
            </a:endParaRPr>
          </a:p>
          <a:p>
            <a:pPr algn="ctr" eaLnBrk="1" hangingPunct="1">
              <a:spcBef>
                <a:spcPct val="0"/>
              </a:spcBef>
              <a:buFontTx/>
              <a:buNone/>
            </a:pPr>
            <a:r>
              <a:rPr lang="en-US" altLang="en-US" sz="1800" dirty="0">
                <a:solidFill>
                  <a:srgbClr val="008000"/>
                </a:solidFill>
                <a:latin typeface="+mn-lt"/>
              </a:rPr>
              <a:t>8/1929</a:t>
            </a:r>
          </a:p>
        </p:txBody>
      </p:sp>
      <p:sp>
        <p:nvSpPr>
          <p:cNvPr id="52" name="TextBox 51">
            <a:extLst>
              <a:ext uri="{FF2B5EF4-FFF2-40B4-BE49-F238E27FC236}">
                <a16:creationId xmlns:a16="http://schemas.microsoft.com/office/drawing/2014/main" id="{8416312F-58BD-4FF6-A8E1-778B3BAEBDD2}"/>
              </a:ext>
            </a:extLst>
          </p:cNvPr>
          <p:cNvSpPr txBox="1"/>
          <p:nvPr/>
        </p:nvSpPr>
        <p:spPr>
          <a:xfrm>
            <a:off x="738772" y="6151651"/>
            <a:ext cx="3509099" cy="646331"/>
          </a:xfrm>
          <a:prstGeom prst="rect">
            <a:avLst/>
          </a:prstGeom>
          <a:noFill/>
        </p:spPr>
        <p:txBody>
          <a:bodyPr wrap="square">
            <a:spAutoFit/>
          </a:bodyPr>
          <a:lstStyle/>
          <a:p>
            <a:pPr marL="285750" indent="-285750" algn="ctr" eaLnBrk="1" hangingPunct="1">
              <a:spcBef>
                <a:spcPct val="0"/>
              </a:spcBef>
              <a:buFont typeface="Arial" panose="020B0604020202020204" pitchFamily="34" charset="0"/>
              <a:buChar char="•"/>
            </a:pPr>
            <a:r>
              <a:rPr lang="en-US" altLang="en-US" sz="1800" dirty="0" err="1">
                <a:solidFill>
                  <a:srgbClr val="008000"/>
                </a:solidFill>
                <a:latin typeface="+mn-lt"/>
              </a:rPr>
              <a:t>Đông</a:t>
            </a:r>
            <a:r>
              <a:rPr lang="en-US" altLang="en-US" sz="1800" dirty="0">
                <a:solidFill>
                  <a:srgbClr val="008000"/>
                </a:solidFill>
                <a:latin typeface="+mn-lt"/>
              </a:rPr>
              <a:t> </a:t>
            </a:r>
            <a:r>
              <a:rPr lang="en-US" altLang="en-US" sz="1800" dirty="0" err="1">
                <a:solidFill>
                  <a:srgbClr val="008000"/>
                </a:solidFill>
                <a:latin typeface="+mn-lt"/>
              </a:rPr>
              <a:t>Dương</a:t>
            </a:r>
            <a:r>
              <a:rPr lang="en-US" altLang="en-US" sz="1800" dirty="0">
                <a:solidFill>
                  <a:srgbClr val="008000"/>
                </a:solidFill>
                <a:latin typeface="+mn-lt"/>
              </a:rPr>
              <a:t> </a:t>
            </a:r>
            <a:r>
              <a:rPr lang="en-US" altLang="en-US" sz="1800" dirty="0" err="1">
                <a:solidFill>
                  <a:srgbClr val="008000"/>
                </a:solidFill>
                <a:latin typeface="+mn-lt"/>
              </a:rPr>
              <a:t>Cộng</a:t>
            </a:r>
            <a:r>
              <a:rPr lang="en-US" altLang="en-US" sz="1800" dirty="0">
                <a:solidFill>
                  <a:srgbClr val="008000"/>
                </a:solidFill>
                <a:latin typeface="+mn-lt"/>
              </a:rPr>
              <a:t> </a:t>
            </a:r>
            <a:r>
              <a:rPr lang="en-US" altLang="en-US" sz="1800" dirty="0" err="1">
                <a:solidFill>
                  <a:srgbClr val="008000"/>
                </a:solidFill>
                <a:latin typeface="+mn-lt"/>
              </a:rPr>
              <a:t>sản</a:t>
            </a:r>
            <a:r>
              <a:rPr lang="en-US" altLang="en-US" sz="1800" dirty="0">
                <a:solidFill>
                  <a:srgbClr val="008000"/>
                </a:solidFill>
                <a:latin typeface="+mn-lt"/>
              </a:rPr>
              <a:t> </a:t>
            </a:r>
            <a:r>
              <a:rPr lang="en-US" altLang="en-US" sz="1800" dirty="0" err="1">
                <a:solidFill>
                  <a:srgbClr val="008000"/>
                </a:solidFill>
                <a:latin typeface="+mn-lt"/>
              </a:rPr>
              <a:t>Đảng</a:t>
            </a:r>
            <a:endParaRPr lang="en-US" altLang="en-US" sz="1800" dirty="0">
              <a:solidFill>
                <a:srgbClr val="008000"/>
              </a:solidFill>
              <a:latin typeface="+mn-lt"/>
            </a:endParaRPr>
          </a:p>
          <a:p>
            <a:pPr algn="ctr" eaLnBrk="1" hangingPunct="1">
              <a:spcBef>
                <a:spcPct val="0"/>
              </a:spcBef>
              <a:buFontTx/>
              <a:buNone/>
            </a:pPr>
            <a:r>
              <a:rPr lang="en-US" altLang="en-US" sz="1800" dirty="0">
                <a:solidFill>
                  <a:srgbClr val="008000"/>
                </a:solidFill>
                <a:latin typeface="+mn-lt"/>
              </a:rPr>
              <a:t>6/1929</a:t>
            </a:r>
            <a:endParaRPr lang="en-US" dirty="0">
              <a:solidFill>
                <a:srgbClr val="008000"/>
              </a:solidFill>
            </a:endParaRPr>
          </a:p>
        </p:txBody>
      </p:sp>
      <p:sp>
        <p:nvSpPr>
          <p:cNvPr id="53" name="TextBox 52">
            <a:extLst>
              <a:ext uri="{FF2B5EF4-FFF2-40B4-BE49-F238E27FC236}">
                <a16:creationId xmlns:a16="http://schemas.microsoft.com/office/drawing/2014/main" id="{801B5C99-4DC2-40FA-B733-ADC28D340DE3}"/>
              </a:ext>
            </a:extLst>
          </p:cNvPr>
          <p:cNvSpPr txBox="1"/>
          <p:nvPr/>
        </p:nvSpPr>
        <p:spPr>
          <a:xfrm>
            <a:off x="4448424" y="5347195"/>
            <a:ext cx="4111914" cy="646331"/>
          </a:xfrm>
          <a:prstGeom prst="rect">
            <a:avLst/>
          </a:prstGeom>
          <a:noFill/>
        </p:spPr>
        <p:txBody>
          <a:bodyPr wrap="square">
            <a:spAutoFit/>
          </a:bodyPr>
          <a:lstStyle/>
          <a:p>
            <a:pPr marL="285750" indent="-285750" algn="ctr" eaLnBrk="1" hangingPunct="1">
              <a:spcBef>
                <a:spcPct val="0"/>
              </a:spcBef>
              <a:buFont typeface="Arial" panose="020B0604020202020204" pitchFamily="34" charset="0"/>
              <a:buChar char="•"/>
            </a:pPr>
            <a:r>
              <a:rPr lang="en-US" altLang="en-US" sz="1800" dirty="0" err="1">
                <a:solidFill>
                  <a:srgbClr val="008000"/>
                </a:solidFill>
                <a:latin typeface="+mn-lt"/>
              </a:rPr>
              <a:t>Đông</a:t>
            </a:r>
            <a:r>
              <a:rPr lang="en-US" altLang="en-US" sz="1800" dirty="0">
                <a:solidFill>
                  <a:srgbClr val="008000"/>
                </a:solidFill>
                <a:latin typeface="+mn-lt"/>
              </a:rPr>
              <a:t> </a:t>
            </a:r>
            <a:r>
              <a:rPr lang="en-US" altLang="en-US" sz="1800" dirty="0" err="1">
                <a:solidFill>
                  <a:srgbClr val="008000"/>
                </a:solidFill>
                <a:latin typeface="+mn-lt"/>
              </a:rPr>
              <a:t>Dương</a:t>
            </a:r>
            <a:r>
              <a:rPr lang="en-US" altLang="en-US" sz="1800" dirty="0">
                <a:solidFill>
                  <a:srgbClr val="008000"/>
                </a:solidFill>
                <a:latin typeface="+mn-lt"/>
              </a:rPr>
              <a:t> </a:t>
            </a:r>
            <a:r>
              <a:rPr lang="en-US" altLang="en-US" sz="1800" dirty="0" err="1">
                <a:solidFill>
                  <a:srgbClr val="008000"/>
                </a:solidFill>
                <a:latin typeface="+mn-lt"/>
              </a:rPr>
              <a:t>Cộng</a:t>
            </a:r>
            <a:r>
              <a:rPr lang="en-US" altLang="en-US" sz="1800" dirty="0">
                <a:solidFill>
                  <a:srgbClr val="008000"/>
                </a:solidFill>
                <a:latin typeface="+mn-lt"/>
              </a:rPr>
              <a:t> </a:t>
            </a:r>
            <a:r>
              <a:rPr lang="en-US" altLang="en-US" sz="1800" dirty="0" err="1">
                <a:solidFill>
                  <a:srgbClr val="008000"/>
                </a:solidFill>
                <a:latin typeface="+mn-lt"/>
              </a:rPr>
              <a:t>sản</a:t>
            </a:r>
            <a:r>
              <a:rPr lang="en-US" altLang="en-US" sz="1800" dirty="0">
                <a:solidFill>
                  <a:srgbClr val="008000"/>
                </a:solidFill>
                <a:latin typeface="+mn-lt"/>
              </a:rPr>
              <a:t> </a:t>
            </a:r>
            <a:r>
              <a:rPr lang="en-US" altLang="en-US" sz="1800" dirty="0" err="1">
                <a:solidFill>
                  <a:srgbClr val="008000"/>
                </a:solidFill>
                <a:latin typeface="+mn-lt"/>
              </a:rPr>
              <a:t>Liên</a:t>
            </a:r>
            <a:r>
              <a:rPr lang="en-US" altLang="en-US" sz="1800" dirty="0">
                <a:solidFill>
                  <a:srgbClr val="008000"/>
                </a:solidFill>
                <a:latin typeface="+mn-lt"/>
              </a:rPr>
              <a:t> </a:t>
            </a:r>
            <a:r>
              <a:rPr lang="en-US" altLang="en-US" sz="1800" dirty="0" err="1">
                <a:solidFill>
                  <a:srgbClr val="008000"/>
                </a:solidFill>
                <a:latin typeface="+mn-lt"/>
              </a:rPr>
              <a:t>đoàn</a:t>
            </a:r>
            <a:endParaRPr lang="en-US" altLang="en-US" sz="1800" dirty="0">
              <a:solidFill>
                <a:srgbClr val="008000"/>
              </a:solidFill>
              <a:latin typeface="+mn-lt"/>
            </a:endParaRPr>
          </a:p>
          <a:p>
            <a:pPr algn="ctr" eaLnBrk="1" hangingPunct="1">
              <a:spcBef>
                <a:spcPct val="0"/>
              </a:spcBef>
              <a:buFontTx/>
              <a:buNone/>
            </a:pPr>
            <a:r>
              <a:rPr lang="en-US" altLang="en-US" sz="1800" dirty="0">
                <a:solidFill>
                  <a:srgbClr val="008000"/>
                </a:solidFill>
                <a:latin typeface="+mn-lt"/>
              </a:rPr>
              <a:t>9/1929</a:t>
            </a:r>
            <a:endParaRPr lang="en-US" dirty="0">
              <a:solidFill>
                <a:srgbClr val="008000"/>
              </a:solidFill>
            </a:endParaRPr>
          </a:p>
        </p:txBody>
      </p:sp>
      <p:sp>
        <p:nvSpPr>
          <p:cNvPr id="54" name="Rectangle 53">
            <a:extLst>
              <a:ext uri="{FF2B5EF4-FFF2-40B4-BE49-F238E27FC236}">
                <a16:creationId xmlns:a16="http://schemas.microsoft.com/office/drawing/2014/main" id="{862F1A89-0501-4939-A1F0-8D0A075D402E}"/>
              </a:ext>
            </a:extLst>
          </p:cNvPr>
          <p:cNvSpPr/>
          <p:nvPr/>
        </p:nvSpPr>
        <p:spPr>
          <a:xfrm>
            <a:off x="3638288" y="1478628"/>
            <a:ext cx="6075894" cy="400110"/>
          </a:xfrm>
          <a:prstGeom prst="rect">
            <a:avLst/>
          </a:prstGeom>
        </p:spPr>
        <p:txBody>
          <a:bodyPr wrap="none">
            <a:spAutoFit/>
          </a:bodyPr>
          <a:lstStyle/>
          <a:p>
            <a:pPr marL="457200" indent="-457200" algn="just">
              <a:spcAft>
                <a:spcPts val="0"/>
              </a:spcAft>
              <a:buFont typeface="Wingdings" panose="05000000000000000000" pitchFamily="2" charset="2"/>
              <a:buChar char="q"/>
            </a:pP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Sự</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ra</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đời</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của</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các</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tổ</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chức</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cộng</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sản</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ở </a:t>
            </a:r>
            <a:r>
              <a:rPr lang="en-US" sz="2000" dirty="0" err="1">
                <a:solidFill>
                  <a:srgbClr val="993300"/>
                </a:solidFill>
                <a:latin typeface="Arial" panose="020B0604020202020204" pitchFamily="34" charset="0"/>
                <a:ea typeface="Calibri" panose="020F0502020204030204" pitchFamily="34" charset="0"/>
                <a:cs typeface="Arial" panose="020B0604020202020204" pitchFamily="34" charset="0"/>
              </a:rPr>
              <a:t>Việt</a:t>
            </a:r>
            <a:r>
              <a:rPr lang="en-US" sz="2000" dirty="0">
                <a:solidFill>
                  <a:srgbClr val="993300"/>
                </a:solidFill>
                <a:latin typeface="Arial" panose="020B0604020202020204" pitchFamily="34" charset="0"/>
                <a:ea typeface="Calibri" panose="020F0502020204030204" pitchFamily="34" charset="0"/>
                <a:cs typeface="Arial" panose="020B0604020202020204" pitchFamily="34" charset="0"/>
              </a:rPr>
              <a:t> Nam</a:t>
            </a:r>
            <a:endParaRPr lang="en-US" sz="2000" dirty="0">
              <a:solidFill>
                <a:srgbClr val="993300"/>
              </a:solidFill>
              <a:effectLst/>
              <a:latin typeface="Arial" panose="020B0604020202020204" pitchFamily="34" charset="0"/>
              <a:ea typeface="Calibri" panose="020F0502020204030204" pitchFamily="34" charset="0"/>
              <a:cs typeface="Arial" panose="020B0604020202020204" pitchFamily="34" charset="0"/>
            </a:endParaRPr>
          </a:p>
        </p:txBody>
      </p:sp>
      <p:sp>
        <p:nvSpPr>
          <p:cNvPr id="55" name="Rectangle 54">
            <a:extLst>
              <a:ext uri="{FF2B5EF4-FFF2-40B4-BE49-F238E27FC236}">
                <a16:creationId xmlns:a16="http://schemas.microsoft.com/office/drawing/2014/main" id="{D2FDE79F-51E0-41AE-BC1D-53E13307E8F5}"/>
              </a:ext>
            </a:extLst>
          </p:cNvPr>
          <p:cNvSpPr/>
          <p:nvPr/>
        </p:nvSpPr>
        <p:spPr>
          <a:xfrm>
            <a:off x="1361988" y="2767280"/>
            <a:ext cx="10217283" cy="1323439"/>
          </a:xfrm>
          <a:prstGeom prst="rect">
            <a:avLst/>
          </a:prstGeom>
        </p:spPr>
        <p:txBody>
          <a:bodyPr wrap="square">
            <a:spAutoFit/>
          </a:bodyPr>
          <a:lstStyle/>
          <a:p>
            <a:pPr marL="285750" indent="-285750" algn="just">
              <a:buFont typeface="Wingdings" panose="05000000000000000000" pitchFamily="2" charset="2"/>
              <a:buChar char="Ø"/>
            </a:pPr>
            <a:r>
              <a:rPr lang="en-US" sz="2000" dirty="0" err="1">
                <a:solidFill>
                  <a:srgbClr val="990033"/>
                </a:solidFill>
                <a:latin typeface="Arial" panose="020B0604020202020204" pitchFamily="34" charset="0"/>
                <a:ea typeface="Calibri" panose="020F0502020204030204" pitchFamily="34" charset="0"/>
                <a:cs typeface="Arial" panose="020B0604020202020204" pitchFamily="34" charset="0"/>
              </a:rPr>
              <a:t>Cuối</a:t>
            </a:r>
            <a:r>
              <a:rPr lang="en-US" sz="2000" dirty="0">
                <a:solidFill>
                  <a:srgbClr val="990033"/>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990033"/>
                </a:solidFill>
                <a:latin typeface="Arial" panose="020B0604020202020204" pitchFamily="34" charset="0"/>
                <a:ea typeface="Calibri" panose="020F0502020204030204" pitchFamily="34" charset="0"/>
                <a:cs typeface="Arial" panose="020B0604020202020204" pitchFamily="34" charset="0"/>
              </a:rPr>
              <a:t>năm</a:t>
            </a:r>
            <a:r>
              <a:rPr lang="en-US" sz="2000" dirty="0">
                <a:solidFill>
                  <a:srgbClr val="990033"/>
                </a:solidFill>
                <a:latin typeface="Arial" panose="020B0604020202020204" pitchFamily="34" charset="0"/>
                <a:ea typeface="Calibri" panose="020F0502020204030204" pitchFamily="34" charset="0"/>
                <a:cs typeface="Arial" panose="020B0604020202020204" pitchFamily="34" charset="0"/>
              </a:rPr>
              <a:t> 1929</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sự</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lớn</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mạnh</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của</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phong</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trào</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cách</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mạng</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C00000"/>
                </a:solidFill>
                <a:latin typeface="Arial" panose="020B0604020202020204" pitchFamily="34" charset="0"/>
                <a:ea typeface="Calibri" panose="020F0502020204030204" pitchFamily="34" charset="0"/>
                <a:cs typeface="Arial" panose="020B0604020202020204" pitchFamily="34" charset="0"/>
              </a:rPr>
              <a:t>tác</a:t>
            </a:r>
            <a:r>
              <a:rPr lang="en-US" sz="2000" dirty="0">
                <a:solidFill>
                  <a:srgbClr val="C0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C00000"/>
                </a:solidFill>
                <a:latin typeface="Arial" panose="020B0604020202020204" pitchFamily="34" charset="0"/>
                <a:ea typeface="Calibri" panose="020F0502020204030204" pitchFamily="34" charset="0"/>
                <a:cs typeface="Arial" panose="020B0604020202020204" pitchFamily="34" charset="0"/>
              </a:rPr>
              <a:t>động</a:t>
            </a:r>
            <a:r>
              <a:rPr lang="en-US" sz="2000" dirty="0">
                <a:solidFill>
                  <a:srgbClr val="C0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C00000"/>
                </a:solidFill>
                <a:latin typeface="Arial" panose="020B0604020202020204" pitchFamily="34" charset="0"/>
                <a:ea typeface="Calibri" panose="020F0502020204030204" pitchFamily="34" charset="0"/>
                <a:cs typeface="Arial" panose="020B0604020202020204" pitchFamily="34" charset="0"/>
              </a:rPr>
              <a:t>mạnh</a:t>
            </a:r>
            <a:r>
              <a:rPr lang="en-US" sz="2000" dirty="0">
                <a:solidFill>
                  <a:srgbClr val="C0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C00000"/>
                </a:solidFill>
                <a:latin typeface="Arial" panose="020B0604020202020204" pitchFamily="34" charset="0"/>
                <a:ea typeface="Calibri" panose="020F0502020204030204" pitchFamily="34" charset="0"/>
                <a:cs typeface="Arial" panose="020B0604020202020204" pitchFamily="34" charset="0"/>
              </a:rPr>
              <a:t>mẽ</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đến</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các</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tổ</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chức</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tiền</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cộng</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sản</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dẫn</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đến</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00"/>
                </a:solidFill>
                <a:latin typeface="Arial" panose="020B0604020202020204" pitchFamily="34" charset="0"/>
                <a:ea typeface="Calibri" panose="020F0502020204030204" pitchFamily="34" charset="0"/>
                <a:cs typeface="Arial" panose="020B0604020202020204" pitchFamily="34" charset="0"/>
              </a:rPr>
              <a:t>sự</a:t>
            </a:r>
            <a:r>
              <a:rPr lang="en-US" sz="2000" dirty="0">
                <a:solidFill>
                  <a:srgbClr val="FF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00"/>
                </a:solidFill>
                <a:latin typeface="Arial" panose="020B0604020202020204" pitchFamily="34" charset="0"/>
                <a:ea typeface="Calibri" panose="020F0502020204030204" pitchFamily="34" charset="0"/>
                <a:cs typeface="Arial" panose="020B0604020202020204" pitchFamily="34" charset="0"/>
              </a:rPr>
              <a:t>phân</a:t>
            </a:r>
            <a:r>
              <a:rPr lang="en-US" sz="2000" dirty="0">
                <a:solidFill>
                  <a:srgbClr val="FF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00"/>
                </a:solidFill>
                <a:latin typeface="Arial" panose="020B0604020202020204" pitchFamily="34" charset="0"/>
                <a:ea typeface="Calibri" panose="020F0502020204030204" pitchFamily="34" charset="0"/>
                <a:cs typeface="Arial" panose="020B0604020202020204" pitchFamily="34" charset="0"/>
              </a:rPr>
              <a:t>hóa</a:t>
            </a:r>
            <a:r>
              <a:rPr lang="en-US" sz="2000" dirty="0">
                <a:solidFill>
                  <a:srgbClr val="FF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00"/>
                </a:solidFill>
                <a:latin typeface="Arial" panose="020B0604020202020204" pitchFamily="34" charset="0"/>
                <a:ea typeface="Calibri" panose="020F0502020204030204" pitchFamily="34" charset="0"/>
                <a:cs typeface="Arial" panose="020B0604020202020204" pitchFamily="34" charset="0"/>
              </a:rPr>
              <a:t>tích</a:t>
            </a:r>
            <a:r>
              <a:rPr lang="en-US" sz="2000" dirty="0">
                <a:solidFill>
                  <a:srgbClr val="FF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00"/>
                </a:solidFill>
                <a:latin typeface="Arial" panose="020B0604020202020204" pitchFamily="34" charset="0"/>
                <a:ea typeface="Calibri" panose="020F0502020204030204" pitchFamily="34" charset="0"/>
                <a:cs typeface="Arial" panose="020B0604020202020204" pitchFamily="34" charset="0"/>
              </a:rPr>
              <a:t>sực</a:t>
            </a:r>
            <a:r>
              <a:rPr lang="en-US" sz="2000" dirty="0">
                <a:solidFill>
                  <a:srgbClr val="FF00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trong</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các</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tổ</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chức</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này</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hình</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thành</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nên</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các</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tổ</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chức</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cộng</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FF0066"/>
                </a:solidFill>
                <a:latin typeface="Arial" panose="020B0604020202020204" pitchFamily="34" charset="0"/>
                <a:ea typeface="Calibri" panose="020F0502020204030204" pitchFamily="34" charset="0"/>
                <a:cs typeface="Arial" panose="020B0604020202020204" pitchFamily="34" charset="0"/>
              </a:rPr>
              <a:t>sản</a:t>
            </a:r>
            <a:r>
              <a:rPr lang="en-US" sz="2000"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ở </a:t>
            </a:r>
            <a:r>
              <a:rPr lang="en-US" sz="2000" dirty="0" err="1">
                <a:solidFill>
                  <a:srgbClr val="009900"/>
                </a:solidFill>
                <a:latin typeface="Arial" panose="020B0604020202020204" pitchFamily="34" charset="0"/>
                <a:ea typeface="Calibri" panose="020F0502020204030204" pitchFamily="34" charset="0"/>
                <a:cs typeface="Arial" panose="020B0604020202020204" pitchFamily="34" charset="0"/>
              </a:rPr>
              <a:t>Việt</a:t>
            </a:r>
            <a:r>
              <a:rPr lang="en-US" sz="2000" dirty="0">
                <a:solidFill>
                  <a:srgbClr val="009900"/>
                </a:solidFill>
                <a:latin typeface="Arial" panose="020B0604020202020204" pitchFamily="34" charset="0"/>
                <a:ea typeface="Calibri" panose="020F0502020204030204" pitchFamily="34" charset="0"/>
                <a:cs typeface="Arial" panose="020B0604020202020204" pitchFamily="34" charset="0"/>
              </a:rPr>
              <a:t> Nam:</a:t>
            </a:r>
            <a:endParaRPr lang="en-US" sz="2000" dirty="0">
              <a:solidFill>
                <a:srgbClr val="009900"/>
              </a:solidFill>
              <a:latin typeface="Arial" panose="020B0604020202020204" pitchFamily="34" charset="0"/>
              <a:cs typeface="Arial" panose="020B0604020202020204" pitchFamily="34" charset="0"/>
            </a:endParaRPr>
          </a:p>
          <a:p>
            <a:pPr marL="285750" indent="-285750">
              <a:buFont typeface="Wingdings" panose="05000000000000000000" pitchFamily="2" charset="2"/>
              <a:buChar char="Ø"/>
            </a:pPr>
            <a:endParaRPr lang="en-US" sz="2000" dirty="0">
              <a:solidFill>
                <a:srgbClr val="002060"/>
              </a:solidFill>
              <a:latin typeface="+mj-lt"/>
            </a:endParaRPr>
          </a:p>
        </p:txBody>
      </p:sp>
    </p:spTree>
    <p:extLst>
      <p:ext uri="{BB962C8B-B14F-4D97-AF65-F5344CB8AC3E}">
        <p14:creationId xmlns:p14="http://schemas.microsoft.com/office/powerpoint/2010/main" val="192579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03443" y="36833"/>
            <a:ext cx="9488557" cy="6858000"/>
          </a:xfrm>
          <a:prstGeom prst="rect">
            <a:avLst/>
          </a:prstGeom>
        </p:spPr>
      </p:pic>
      <p:sp>
        <p:nvSpPr>
          <p:cNvPr id="3" name="Rectangle 2">
            <a:extLst>
              <a:ext uri="{FF2B5EF4-FFF2-40B4-BE49-F238E27FC236}">
                <a16:creationId xmlns:a16="http://schemas.microsoft.com/office/drawing/2014/main" id="{917FA6F0-DF9D-4F07-AE11-B4A9081A28A7}"/>
              </a:ext>
            </a:extLst>
          </p:cNvPr>
          <p:cNvSpPr/>
          <p:nvPr/>
        </p:nvSpPr>
        <p:spPr>
          <a:xfrm>
            <a:off x="3810000" y="609600"/>
            <a:ext cx="5105400" cy="4800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EA528D9E-D2E8-4EC1-8F84-E82E8FEC5969}"/>
              </a:ext>
            </a:extLst>
          </p:cNvPr>
          <p:cNvSpPr/>
          <p:nvPr/>
        </p:nvSpPr>
        <p:spPr>
          <a:xfrm>
            <a:off x="8534400" y="2895600"/>
            <a:ext cx="1219200" cy="1066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5BCF630A-D34E-4FDC-B6B6-65870CBEF72F}"/>
              </a:ext>
            </a:extLst>
          </p:cNvPr>
          <p:cNvGrpSpPr>
            <a:grpSpLocks/>
          </p:cNvGrpSpPr>
          <p:nvPr/>
        </p:nvGrpSpPr>
        <p:grpSpPr bwMode="auto">
          <a:xfrm>
            <a:off x="-5916" y="914390"/>
            <a:ext cx="10006364" cy="166344"/>
            <a:chOff x="240" y="576"/>
            <a:chExt cx="5298" cy="0"/>
          </a:xfrm>
        </p:grpSpPr>
        <p:sp>
          <p:nvSpPr>
            <p:cNvPr id="6" name="Line 7">
              <a:extLst>
                <a:ext uri="{FF2B5EF4-FFF2-40B4-BE49-F238E27FC236}">
                  <a16:creationId xmlns:a16="http://schemas.microsoft.com/office/drawing/2014/main" id="{FC00DAD9-50DC-4172-8273-F6F2F747D527}"/>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7" name="Line 8">
              <a:extLst>
                <a:ext uri="{FF2B5EF4-FFF2-40B4-BE49-F238E27FC236}">
                  <a16:creationId xmlns:a16="http://schemas.microsoft.com/office/drawing/2014/main" id="{6A970198-EBC0-4594-A28F-A76BECBB58BB}"/>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8" name="TextBox 7">
            <a:extLst>
              <a:ext uri="{FF2B5EF4-FFF2-40B4-BE49-F238E27FC236}">
                <a16:creationId xmlns:a16="http://schemas.microsoft.com/office/drawing/2014/main" id="{7329F777-DE56-4B34-8F47-1DDC16A9D2E0}"/>
              </a:ext>
            </a:extLst>
          </p:cNvPr>
          <p:cNvSpPr txBox="1"/>
          <p:nvPr/>
        </p:nvSpPr>
        <p:spPr>
          <a:xfrm>
            <a:off x="0" y="265212"/>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E6A846E3-BC97-4E65-89F5-BDD9479D53EA}"/>
              </a:ext>
            </a:extLst>
          </p:cNvPr>
          <p:cNvSpPr/>
          <p:nvPr/>
        </p:nvSpPr>
        <p:spPr>
          <a:xfrm>
            <a:off x="152400" y="1176959"/>
            <a:ext cx="9144000" cy="707886"/>
          </a:xfrm>
          <a:prstGeom prst="rect">
            <a:avLst/>
          </a:prstGeom>
        </p:spPr>
        <p:txBody>
          <a:bodyPr wrap="square">
            <a:spAutoFit/>
          </a:bodyPr>
          <a:lstStyle/>
          <a:p>
            <a:pPr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c) Hội nghị thành lập Đảng Cộng sản Việt Nam và Cương lĩnh chính trị đầu tiên của Đảng</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3" name="Rectangle 12">
            <a:extLst>
              <a:ext uri="{FF2B5EF4-FFF2-40B4-BE49-F238E27FC236}">
                <a16:creationId xmlns:a16="http://schemas.microsoft.com/office/drawing/2014/main" id="{11004C3D-C637-432D-850A-B6CC8B0E9EE7}"/>
              </a:ext>
            </a:extLst>
          </p:cNvPr>
          <p:cNvSpPr/>
          <p:nvPr/>
        </p:nvSpPr>
        <p:spPr>
          <a:xfrm>
            <a:off x="609600" y="2147414"/>
            <a:ext cx="10006364" cy="707886"/>
          </a:xfrm>
          <a:prstGeom prst="rect">
            <a:avLst/>
          </a:prstGeom>
        </p:spPr>
        <p:txBody>
          <a:bodyPr wrap="square">
            <a:spAutoFit/>
          </a:bodyPr>
          <a:lstStyle/>
          <a:p>
            <a:pPr marL="285750" indent="-285750" algn="ctr">
              <a:buFont typeface="Wingdings" panose="05000000000000000000" pitchFamily="2" charset="2"/>
              <a:buChar char="Ø"/>
            </a:pPr>
            <a:r>
              <a:rPr lang="en-US" sz="2000" dirty="0">
                <a:solidFill>
                  <a:srgbClr val="0000CC"/>
                </a:solidFill>
                <a:latin typeface="+mj-lt"/>
                <a:ea typeface="Batang"/>
              </a:rPr>
              <a:t>T</a:t>
            </a:r>
            <a:r>
              <a:rPr lang="pl-PL" sz="2000" dirty="0">
                <a:solidFill>
                  <a:srgbClr val="0000CC"/>
                </a:solidFill>
                <a:latin typeface="+mj-lt"/>
                <a:ea typeface="Batang"/>
              </a:rPr>
              <a:t>ừ ngày </a:t>
            </a:r>
            <a:r>
              <a:rPr lang="pl-PL" sz="2000" b="1" u="sng" dirty="0">
                <a:solidFill>
                  <a:srgbClr val="FF0066"/>
                </a:solidFill>
                <a:latin typeface="+mj-lt"/>
                <a:ea typeface="Batang"/>
              </a:rPr>
              <a:t>6/1/1930 đến ngày 7/2/1930 </a:t>
            </a:r>
            <a:r>
              <a:rPr lang="pl-PL" sz="2000" dirty="0">
                <a:solidFill>
                  <a:srgbClr val="3333CC"/>
                </a:solidFill>
                <a:latin typeface="+mj-lt"/>
                <a:ea typeface="Batang"/>
              </a:rPr>
              <a:t>Nguyễn Ái Quốc đã chủ trì hội nghị hợp nhất ba tổ chức cộng sản để thành lập Đảng cộng sản Việt Nam tại bán đảo Cửu Long, Hư­ơng Cảng, T</a:t>
            </a:r>
            <a:r>
              <a:rPr lang="en-US" sz="2000" dirty="0">
                <a:solidFill>
                  <a:srgbClr val="3333CC"/>
                </a:solidFill>
                <a:latin typeface="+mj-lt"/>
                <a:ea typeface="Batang"/>
              </a:rPr>
              <a:t>Q.</a:t>
            </a:r>
            <a:r>
              <a:rPr lang="pl-PL" sz="2000" dirty="0">
                <a:solidFill>
                  <a:srgbClr val="3333CC"/>
                </a:solidFill>
                <a:latin typeface="+mj-lt"/>
                <a:ea typeface="Batang"/>
              </a:rPr>
              <a:t> </a:t>
            </a:r>
            <a:endParaRPr lang="en-US" sz="2000" dirty="0">
              <a:solidFill>
                <a:srgbClr val="3333CC"/>
              </a:solidFill>
              <a:latin typeface="+mj-lt"/>
            </a:endParaRPr>
          </a:p>
        </p:txBody>
      </p:sp>
      <p:sp>
        <p:nvSpPr>
          <p:cNvPr id="14" name="Rectangle 13">
            <a:extLst>
              <a:ext uri="{FF2B5EF4-FFF2-40B4-BE49-F238E27FC236}">
                <a16:creationId xmlns:a16="http://schemas.microsoft.com/office/drawing/2014/main" id="{B0A321FD-9F93-4B9C-91FE-F21BF1098728}"/>
              </a:ext>
            </a:extLst>
          </p:cNvPr>
          <p:cNvSpPr/>
          <p:nvPr/>
        </p:nvSpPr>
        <p:spPr>
          <a:xfrm>
            <a:off x="351147" y="2987850"/>
            <a:ext cx="5086650" cy="400110"/>
          </a:xfrm>
          <a:prstGeom prst="rect">
            <a:avLst/>
          </a:prstGeom>
        </p:spPr>
        <p:txBody>
          <a:bodyPr wrap="none">
            <a:spAutoFit/>
          </a:bodyPr>
          <a:lstStyle/>
          <a:p>
            <a:pPr marL="342900" indent="-342900" algn="ctr">
              <a:buFont typeface="Wingdings" panose="05000000000000000000" pitchFamily="2" charset="2"/>
              <a:buChar char="Ø"/>
            </a:pPr>
            <a:r>
              <a:rPr lang="pl-PL" sz="2000" dirty="0">
                <a:solidFill>
                  <a:srgbClr val="3333CC"/>
                </a:solidFill>
                <a:latin typeface="+mj-lt"/>
                <a:ea typeface="Times New Roman" panose="02020603050405020304" pitchFamily="18" charset="0"/>
              </a:rPr>
              <a:t>Hội nghị thông </a:t>
            </a:r>
            <a:r>
              <a:rPr lang="pl-PL" sz="2000" b="1" u="sng" dirty="0">
                <a:solidFill>
                  <a:srgbClr val="FF0000"/>
                </a:solidFill>
                <a:latin typeface="+mj-lt"/>
                <a:ea typeface="Times New Roman" panose="02020603050405020304" pitchFamily="18" charset="0"/>
              </a:rPr>
              <a:t>qua 5 nội dung </a:t>
            </a:r>
            <a:r>
              <a:rPr lang="pl-PL" sz="2000" dirty="0">
                <a:solidFill>
                  <a:srgbClr val="3333CC"/>
                </a:solidFill>
                <a:latin typeface="+mj-lt"/>
                <a:ea typeface="Times New Roman" panose="02020603050405020304" pitchFamily="18" charset="0"/>
              </a:rPr>
              <a:t>cơ bản: </a:t>
            </a:r>
            <a:endParaRPr lang="en-US" sz="2000" dirty="0">
              <a:solidFill>
                <a:srgbClr val="3333CC"/>
              </a:solidFill>
              <a:latin typeface="+mj-lt"/>
            </a:endParaRPr>
          </a:p>
        </p:txBody>
      </p:sp>
      <p:sp>
        <p:nvSpPr>
          <p:cNvPr id="15" name="Rectangle 14">
            <a:extLst>
              <a:ext uri="{FF2B5EF4-FFF2-40B4-BE49-F238E27FC236}">
                <a16:creationId xmlns:a16="http://schemas.microsoft.com/office/drawing/2014/main" id="{31F740D1-71F4-43AF-8777-7178AB60ED55}"/>
              </a:ext>
            </a:extLst>
          </p:cNvPr>
          <p:cNvSpPr/>
          <p:nvPr/>
        </p:nvSpPr>
        <p:spPr>
          <a:xfrm>
            <a:off x="1405815" y="3560154"/>
            <a:ext cx="7738185" cy="2739211"/>
          </a:xfrm>
          <a:prstGeom prst="rect">
            <a:avLst/>
          </a:prstGeom>
        </p:spPr>
        <p:txBody>
          <a:bodyPr wrap="square">
            <a:spAutoFit/>
          </a:bodyPr>
          <a:lstStyle/>
          <a:p>
            <a:pPr marL="342900" indent="-342900" algn="just">
              <a:spcBef>
                <a:spcPts val="600"/>
              </a:spcBef>
              <a:spcAft>
                <a:spcPts val="600"/>
              </a:spcAft>
              <a:buFont typeface="Wingdings" panose="05000000000000000000" pitchFamily="2" charset="2"/>
              <a:buChar char="ü"/>
            </a:pPr>
            <a:r>
              <a:rPr lang="pl-PL" sz="2200" dirty="0">
                <a:solidFill>
                  <a:srgbClr val="CC3300"/>
                </a:solidFill>
                <a:latin typeface="+mj-lt"/>
                <a:ea typeface="Times New Roman" panose="02020603050405020304" pitchFamily="18" charset="0"/>
              </a:rPr>
              <a:t>Xoá bỏ mọi thành kiến xung đột cũ, thành thật hợp tác để thống nhất các nhóm cộng sản; </a:t>
            </a:r>
            <a:endParaRPr lang="en-US" sz="2200" dirty="0">
              <a:solidFill>
                <a:srgbClr val="CC3300"/>
              </a:solidFill>
              <a:latin typeface="+mj-lt"/>
              <a:ea typeface="Times New Roman" panose="02020603050405020304" pitchFamily="18" charset="0"/>
            </a:endParaRPr>
          </a:p>
          <a:p>
            <a:pPr marL="342900" indent="-342900" algn="just">
              <a:spcBef>
                <a:spcPts val="600"/>
              </a:spcBef>
              <a:spcAft>
                <a:spcPts val="600"/>
              </a:spcAft>
              <a:buFont typeface="Wingdings" panose="05000000000000000000" pitchFamily="2" charset="2"/>
              <a:buChar char="ü"/>
            </a:pPr>
            <a:r>
              <a:rPr lang="en-US" sz="2200" dirty="0">
                <a:latin typeface="+mj-lt"/>
                <a:ea typeface="Times New Roman" panose="02020603050405020304" pitchFamily="18" charset="0"/>
              </a:rPr>
              <a:t>Đ</a:t>
            </a:r>
            <a:r>
              <a:rPr lang="pl-PL" sz="2200" dirty="0">
                <a:latin typeface="+mj-lt"/>
                <a:ea typeface="Times New Roman" panose="02020603050405020304" pitchFamily="18" charset="0"/>
              </a:rPr>
              <a:t>ịnh tên Đảng là Đảng Cộng sản Việt Nam;</a:t>
            </a:r>
            <a:endParaRPr lang="en-US" sz="2200" dirty="0">
              <a:latin typeface="+mj-lt"/>
              <a:ea typeface="Times New Roman" panose="02020603050405020304" pitchFamily="18" charset="0"/>
            </a:endParaRPr>
          </a:p>
          <a:p>
            <a:pPr marL="342900" indent="-342900" algn="just">
              <a:spcBef>
                <a:spcPts val="600"/>
              </a:spcBef>
              <a:spcAft>
                <a:spcPts val="600"/>
              </a:spcAft>
              <a:buFont typeface="Wingdings" panose="05000000000000000000" pitchFamily="2" charset="2"/>
              <a:buChar char="ü"/>
            </a:pPr>
            <a:r>
              <a:rPr lang="pl-PL" sz="2200" dirty="0">
                <a:solidFill>
                  <a:srgbClr val="006600"/>
                </a:solidFill>
                <a:latin typeface="+mj-lt"/>
                <a:ea typeface="Times New Roman" panose="02020603050405020304" pitchFamily="18" charset="0"/>
              </a:rPr>
              <a:t> </a:t>
            </a:r>
            <a:r>
              <a:rPr lang="en-US" sz="2200" dirty="0">
                <a:solidFill>
                  <a:srgbClr val="006600"/>
                </a:solidFill>
                <a:latin typeface="+mj-lt"/>
                <a:ea typeface="Times New Roman" panose="02020603050405020304" pitchFamily="18" charset="0"/>
              </a:rPr>
              <a:t>T</a:t>
            </a:r>
            <a:r>
              <a:rPr lang="pl-PL" sz="2200" dirty="0">
                <a:solidFill>
                  <a:srgbClr val="006600"/>
                </a:solidFill>
                <a:latin typeface="+mj-lt"/>
                <a:ea typeface="Times New Roman" panose="02020603050405020304" pitchFamily="18" charset="0"/>
              </a:rPr>
              <a:t>hông qua Chính cư­ơng và Điều lệ sơ lư­ợc của Đảng; </a:t>
            </a:r>
            <a:endParaRPr lang="en-US" sz="2200" dirty="0">
              <a:solidFill>
                <a:srgbClr val="006600"/>
              </a:solidFill>
              <a:latin typeface="+mj-lt"/>
              <a:ea typeface="Times New Roman" panose="02020603050405020304" pitchFamily="18" charset="0"/>
            </a:endParaRPr>
          </a:p>
          <a:p>
            <a:pPr marL="342900" indent="-342900" algn="just">
              <a:spcBef>
                <a:spcPts val="600"/>
              </a:spcBef>
              <a:spcAft>
                <a:spcPts val="600"/>
              </a:spcAft>
              <a:buFont typeface="Wingdings" panose="05000000000000000000" pitchFamily="2" charset="2"/>
              <a:buChar char="ü"/>
            </a:pPr>
            <a:r>
              <a:rPr lang="en-US" sz="2200" dirty="0">
                <a:solidFill>
                  <a:srgbClr val="660066"/>
                </a:solidFill>
                <a:latin typeface="+mj-lt"/>
                <a:ea typeface="Times New Roman" panose="02020603050405020304" pitchFamily="18" charset="0"/>
              </a:rPr>
              <a:t>Đ</a:t>
            </a:r>
            <a:r>
              <a:rPr lang="pl-PL" sz="2200" dirty="0">
                <a:solidFill>
                  <a:srgbClr val="660066"/>
                </a:solidFill>
                <a:latin typeface="+mj-lt"/>
                <a:ea typeface="Times New Roman" panose="02020603050405020304" pitchFamily="18" charset="0"/>
              </a:rPr>
              <a:t>ịnh kế hoạch thống nhất Đảng ở trong nư­ớc</a:t>
            </a:r>
            <a:endParaRPr lang="en-US" sz="2200" dirty="0">
              <a:solidFill>
                <a:srgbClr val="660066"/>
              </a:solidFill>
              <a:latin typeface="+mj-lt"/>
              <a:ea typeface="Times New Roman" panose="02020603050405020304" pitchFamily="18" charset="0"/>
            </a:endParaRPr>
          </a:p>
          <a:p>
            <a:pPr marL="342900" indent="-342900" algn="just">
              <a:spcBef>
                <a:spcPts val="600"/>
              </a:spcBef>
              <a:spcAft>
                <a:spcPts val="600"/>
              </a:spcAft>
              <a:buFont typeface="Wingdings" panose="05000000000000000000" pitchFamily="2" charset="2"/>
              <a:buChar char="ü"/>
            </a:pPr>
            <a:r>
              <a:rPr lang="en-US" sz="2200" dirty="0">
                <a:solidFill>
                  <a:srgbClr val="C00000"/>
                </a:solidFill>
                <a:latin typeface="+mj-lt"/>
                <a:ea typeface="Times New Roman" panose="02020603050405020304" pitchFamily="18" charset="0"/>
              </a:rPr>
              <a:t>C</a:t>
            </a:r>
            <a:r>
              <a:rPr lang="pl-PL" sz="2200" dirty="0">
                <a:solidFill>
                  <a:srgbClr val="C00000"/>
                </a:solidFill>
                <a:latin typeface="+mj-lt"/>
                <a:ea typeface="Times New Roman" panose="02020603050405020304" pitchFamily="18" charset="0"/>
              </a:rPr>
              <a:t>ử Ban Trung ư­ơng lâm thời. </a:t>
            </a:r>
            <a:endParaRPr lang="en-US" sz="2200" dirty="0">
              <a:solidFill>
                <a:srgbClr val="C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3196645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32323" y="1817004"/>
            <a:ext cx="4509622" cy="5040996"/>
          </a:xfrm>
          <a:prstGeom prst="rect">
            <a:avLst/>
          </a:prstGeom>
        </p:spPr>
      </p:pic>
      <p:sp>
        <p:nvSpPr>
          <p:cNvPr id="3" name="Rectangle 2"/>
          <p:cNvSpPr/>
          <p:nvPr/>
        </p:nvSpPr>
        <p:spPr>
          <a:xfrm>
            <a:off x="4614203" y="1406769"/>
            <a:ext cx="4783015" cy="5064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32526325-DA34-4EBF-8035-5D932BD3FB89}"/>
              </a:ext>
            </a:extLst>
          </p:cNvPr>
          <p:cNvGrpSpPr>
            <a:grpSpLocks/>
          </p:cNvGrpSpPr>
          <p:nvPr/>
        </p:nvGrpSpPr>
        <p:grpSpPr bwMode="auto">
          <a:xfrm>
            <a:off x="0" y="1019907"/>
            <a:ext cx="10006364" cy="166344"/>
            <a:chOff x="240" y="576"/>
            <a:chExt cx="5298" cy="0"/>
          </a:xfrm>
        </p:grpSpPr>
        <p:sp>
          <p:nvSpPr>
            <p:cNvPr id="5" name="Line 7">
              <a:extLst>
                <a:ext uri="{FF2B5EF4-FFF2-40B4-BE49-F238E27FC236}">
                  <a16:creationId xmlns:a16="http://schemas.microsoft.com/office/drawing/2014/main" id="{79D7AABA-6A22-4A70-A9B8-26CB0275AB89}"/>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6" name="Line 8">
              <a:extLst>
                <a:ext uri="{FF2B5EF4-FFF2-40B4-BE49-F238E27FC236}">
                  <a16:creationId xmlns:a16="http://schemas.microsoft.com/office/drawing/2014/main" id="{4F4F858F-618E-498B-8AAC-BB6752DE0D1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7" name="TextBox 6">
            <a:extLst>
              <a:ext uri="{FF2B5EF4-FFF2-40B4-BE49-F238E27FC236}">
                <a16:creationId xmlns:a16="http://schemas.microsoft.com/office/drawing/2014/main" id="{29D192D8-ED69-45DF-BF7E-8E8895C39133}"/>
              </a:ext>
            </a:extLst>
          </p:cNvPr>
          <p:cNvSpPr txBox="1"/>
          <p:nvPr/>
        </p:nvSpPr>
        <p:spPr>
          <a:xfrm>
            <a:off x="5916" y="370729"/>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FE85C8A3-0BEB-4810-8959-8A99242F4362}"/>
              </a:ext>
            </a:extLst>
          </p:cNvPr>
          <p:cNvSpPr/>
          <p:nvPr/>
        </p:nvSpPr>
        <p:spPr>
          <a:xfrm>
            <a:off x="158316" y="1282476"/>
            <a:ext cx="9144000" cy="707886"/>
          </a:xfrm>
          <a:prstGeom prst="rect">
            <a:avLst/>
          </a:prstGeom>
        </p:spPr>
        <p:txBody>
          <a:bodyPr wrap="square">
            <a:spAutoFit/>
          </a:bodyPr>
          <a:lstStyle/>
          <a:p>
            <a:pPr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c) Hội nghị thành lập Đảng Cộng sản Việt Nam và Cương lĩnh chính trị đầu tiên của Đảng</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9" name="Group 6">
            <a:extLst>
              <a:ext uri="{FF2B5EF4-FFF2-40B4-BE49-F238E27FC236}">
                <a16:creationId xmlns:a16="http://schemas.microsoft.com/office/drawing/2014/main" id="{7F720438-DEC0-41FF-AF4D-492DD77FD69D}"/>
              </a:ext>
            </a:extLst>
          </p:cNvPr>
          <p:cNvGrpSpPr>
            <a:grpSpLocks/>
          </p:cNvGrpSpPr>
          <p:nvPr/>
        </p:nvGrpSpPr>
        <p:grpSpPr bwMode="auto">
          <a:xfrm>
            <a:off x="4038600" y="2196299"/>
            <a:ext cx="5263716" cy="4290972"/>
            <a:chOff x="-192" y="-297"/>
            <a:chExt cx="6144" cy="4914"/>
          </a:xfrm>
        </p:grpSpPr>
        <p:pic>
          <p:nvPicPr>
            <p:cNvPr id="10" name="Picture 7" descr="IMG0022A.jpg 6 người có mặt trong cuộc họp thành lập Đảng CSVN (1930) picture by april_in_rain">
              <a:hlinkClick r:id="rId3" tooltip="Le Paria (chưa được viết)"/>
              <a:extLst>
                <a:ext uri="{FF2B5EF4-FFF2-40B4-BE49-F238E27FC236}">
                  <a16:creationId xmlns:a16="http://schemas.microsoft.com/office/drawing/2014/main" id="{D1841648-C2E5-4938-AA60-73BB57925C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297"/>
              <a:ext cx="6144" cy="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8">
              <a:extLst>
                <a:ext uri="{FF2B5EF4-FFF2-40B4-BE49-F238E27FC236}">
                  <a16:creationId xmlns:a16="http://schemas.microsoft.com/office/drawing/2014/main" id="{F553E411-3B78-4528-8D11-BF693AAB1CDB}"/>
                </a:ext>
              </a:extLst>
            </p:cNvPr>
            <p:cNvSpPr txBox="1">
              <a:spLocks noChangeArrowheads="1"/>
            </p:cNvSpPr>
            <p:nvPr/>
          </p:nvSpPr>
          <p:spPr bwMode="auto">
            <a:xfrm>
              <a:off x="101" y="1440"/>
              <a:ext cx="1771" cy="388"/>
            </a:xfrm>
            <a:prstGeom prst="rect">
              <a:avLst/>
            </a:prstGeom>
            <a:ln/>
          </p:spPr>
          <p:style>
            <a:lnRef idx="2">
              <a:schemeClr val="accent6"/>
            </a:lnRef>
            <a:fillRef idx="1">
              <a:schemeClr val="lt1"/>
            </a:fillRef>
            <a:effectRef idx="0">
              <a:schemeClr val="accent6"/>
            </a:effectRef>
            <a:fontRef idx="minor">
              <a:schemeClr val="dk1"/>
            </a:fontRef>
          </p:style>
          <p:txBody>
            <a:bodyPr wrap="square">
              <a:spAutoFit/>
            </a:bodyP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spcBef>
                  <a:spcPct val="50000"/>
                </a:spcBef>
                <a:defRPr/>
              </a:pPr>
              <a:r>
                <a:rPr lang="en-US" sz="1600" b="1" dirty="0" err="1">
                  <a:solidFill>
                    <a:srgbClr val="7030A0"/>
                  </a:solidFill>
                  <a:latin typeface="Times New Roman" pitchFamily="18" charset="0"/>
                  <a:cs typeface="Times New Roman" pitchFamily="18" charset="0"/>
                </a:rPr>
                <a:t>Lê</a:t>
              </a:r>
              <a:r>
                <a:rPr lang="en-US" sz="1600" b="1" dirty="0">
                  <a:solidFill>
                    <a:srgbClr val="7030A0"/>
                  </a:solidFill>
                  <a:latin typeface="Times New Roman" pitchFamily="18" charset="0"/>
                  <a:cs typeface="Times New Roman" pitchFamily="18" charset="0"/>
                </a:rPr>
                <a:t> </a:t>
              </a:r>
              <a:r>
                <a:rPr lang="en-US" sz="1600" b="1" dirty="0" err="1">
                  <a:solidFill>
                    <a:srgbClr val="7030A0"/>
                  </a:solidFill>
                  <a:latin typeface="Times New Roman" pitchFamily="18" charset="0"/>
                  <a:cs typeface="Times New Roman" pitchFamily="18" charset="0"/>
                </a:rPr>
                <a:t>Hồng</a:t>
              </a:r>
              <a:r>
                <a:rPr lang="en-US" sz="1600" b="1" dirty="0">
                  <a:solidFill>
                    <a:srgbClr val="7030A0"/>
                  </a:solidFill>
                  <a:latin typeface="Times New Roman" pitchFamily="18" charset="0"/>
                  <a:cs typeface="Times New Roman" pitchFamily="18" charset="0"/>
                </a:rPr>
                <a:t> </a:t>
              </a:r>
              <a:r>
                <a:rPr lang="en-US" sz="1600" b="1" dirty="0" err="1">
                  <a:solidFill>
                    <a:srgbClr val="7030A0"/>
                  </a:solidFill>
                  <a:latin typeface="Times New Roman" pitchFamily="18" charset="0"/>
                  <a:cs typeface="Times New Roman" pitchFamily="18" charset="0"/>
                </a:rPr>
                <a:t>Sơn</a:t>
              </a:r>
              <a:endParaRPr lang="en-US" sz="1600" b="1" dirty="0">
                <a:solidFill>
                  <a:srgbClr val="7030A0"/>
                </a:solidFill>
                <a:latin typeface="Times New Roman" pitchFamily="18" charset="0"/>
                <a:cs typeface="Times New Roman" pitchFamily="18" charset="0"/>
              </a:endParaRPr>
            </a:p>
          </p:txBody>
        </p:sp>
        <p:sp>
          <p:nvSpPr>
            <p:cNvPr id="12" name="Rectangle 9">
              <a:extLst>
                <a:ext uri="{FF2B5EF4-FFF2-40B4-BE49-F238E27FC236}">
                  <a16:creationId xmlns:a16="http://schemas.microsoft.com/office/drawing/2014/main" id="{FC24A46D-5D9D-40D9-AF2F-828B309DA04C}"/>
                </a:ext>
              </a:extLst>
            </p:cNvPr>
            <p:cNvSpPr>
              <a:spLocks noChangeArrowheads="1"/>
            </p:cNvSpPr>
            <p:nvPr/>
          </p:nvSpPr>
          <p:spPr bwMode="auto">
            <a:xfrm>
              <a:off x="-24" y="4029"/>
              <a:ext cx="1896" cy="388"/>
            </a:xfrm>
            <a:prstGeom prst="rect">
              <a:avLst/>
            </a:prstGeom>
            <a:ln/>
          </p:spPr>
          <p:style>
            <a:lnRef idx="2">
              <a:schemeClr val="accent6"/>
            </a:lnRef>
            <a:fillRef idx="1">
              <a:schemeClr val="lt1"/>
            </a:fillRef>
            <a:effectRef idx="0">
              <a:schemeClr val="accent6"/>
            </a:effectRef>
            <a:fontRef idx="minor">
              <a:schemeClr val="dk1"/>
            </a:fontRef>
          </p:style>
          <p:txBody>
            <a:bodyPr wrap="square">
              <a:spAutoFit/>
            </a:bodyPr>
            <a:lstStyle/>
            <a:p>
              <a:pPr>
                <a:spcBef>
                  <a:spcPct val="50000"/>
                </a:spcBef>
                <a:defRPr/>
              </a:pPr>
              <a:r>
                <a:rPr lang="en-US" sz="1600" b="1" dirty="0" err="1">
                  <a:solidFill>
                    <a:srgbClr val="FF0000"/>
                  </a:solidFill>
                  <a:latin typeface="Times New Roman" pitchFamily="18" charset="0"/>
                  <a:cs typeface="Times New Roman" pitchFamily="18" charset="0"/>
                </a:rPr>
                <a:t>Châu</a:t>
              </a:r>
              <a:r>
                <a:rPr lang="en-US" sz="1600" b="1" dirty="0">
                  <a:solidFill>
                    <a:srgbClr val="FF0000"/>
                  </a:solidFill>
                  <a:latin typeface="Times New Roman" pitchFamily="18" charset="0"/>
                  <a:cs typeface="Times New Roman" pitchFamily="18" charset="0"/>
                </a:rPr>
                <a:t> </a:t>
              </a:r>
              <a:r>
                <a:rPr lang="en-US" sz="1600" b="1" dirty="0" err="1">
                  <a:solidFill>
                    <a:srgbClr val="FF0000"/>
                  </a:solidFill>
                  <a:latin typeface="Times New Roman" pitchFamily="18" charset="0"/>
                  <a:cs typeface="Times New Roman" pitchFamily="18" charset="0"/>
                </a:rPr>
                <a:t>Văn</a:t>
              </a:r>
              <a:r>
                <a:rPr lang="en-US" sz="1600" b="1" dirty="0">
                  <a:solidFill>
                    <a:srgbClr val="FF0000"/>
                  </a:solidFill>
                  <a:latin typeface="Times New Roman" pitchFamily="18" charset="0"/>
                  <a:cs typeface="Times New Roman" pitchFamily="18" charset="0"/>
                </a:rPr>
                <a:t> </a:t>
              </a:r>
              <a:r>
                <a:rPr lang="en-US" sz="1600" b="1" dirty="0" err="1">
                  <a:solidFill>
                    <a:srgbClr val="FF0000"/>
                  </a:solidFill>
                  <a:latin typeface="Times New Roman" pitchFamily="18" charset="0"/>
                  <a:cs typeface="Times New Roman" pitchFamily="18" charset="0"/>
                </a:rPr>
                <a:t>Liêm</a:t>
              </a:r>
              <a:endParaRPr lang="en-US" sz="1600" b="1" dirty="0">
                <a:solidFill>
                  <a:srgbClr val="FF0000"/>
                </a:solidFill>
                <a:latin typeface="Times New Roman" pitchFamily="18" charset="0"/>
                <a:cs typeface="Times New Roman" pitchFamily="18" charset="0"/>
              </a:endParaRPr>
            </a:p>
          </p:txBody>
        </p:sp>
        <p:sp>
          <p:nvSpPr>
            <p:cNvPr id="13" name="Rectangle 10">
              <a:extLst>
                <a:ext uri="{FF2B5EF4-FFF2-40B4-BE49-F238E27FC236}">
                  <a16:creationId xmlns:a16="http://schemas.microsoft.com/office/drawing/2014/main" id="{368255D5-9F08-4262-955B-90FB1D5AB3B3}"/>
                </a:ext>
              </a:extLst>
            </p:cNvPr>
            <p:cNvSpPr>
              <a:spLocks noChangeArrowheads="1"/>
            </p:cNvSpPr>
            <p:nvPr/>
          </p:nvSpPr>
          <p:spPr bwMode="auto">
            <a:xfrm>
              <a:off x="1920" y="1449"/>
              <a:ext cx="1680" cy="388"/>
            </a:xfrm>
            <a:prstGeom prst="rect">
              <a:avLst/>
            </a:prstGeom>
            <a:ln/>
          </p:spPr>
          <p:style>
            <a:lnRef idx="2">
              <a:schemeClr val="accent6"/>
            </a:lnRef>
            <a:fillRef idx="1">
              <a:schemeClr val="lt1"/>
            </a:fillRef>
            <a:effectRef idx="0">
              <a:schemeClr val="accent6"/>
            </a:effectRef>
            <a:fontRef idx="minor">
              <a:schemeClr val="dk1"/>
            </a:fontRef>
          </p:style>
          <p:txBody>
            <a:bodyPr wrap="square">
              <a:spAutoFit/>
            </a:bodyPr>
            <a:lstStyle/>
            <a:p>
              <a:pPr algn="ctr">
                <a:spcBef>
                  <a:spcPct val="50000"/>
                </a:spcBef>
                <a:defRPr/>
              </a:pPr>
              <a:r>
                <a:rPr lang="en-US" sz="1600" b="1" dirty="0" err="1">
                  <a:solidFill>
                    <a:srgbClr val="7030A0"/>
                  </a:solidFill>
                  <a:latin typeface="Times New Roman" pitchFamily="18" charset="0"/>
                  <a:cs typeface="Times New Roman" pitchFamily="18" charset="0"/>
                </a:rPr>
                <a:t>Hồ</a:t>
              </a:r>
              <a:r>
                <a:rPr lang="en-US" sz="1600" b="1" dirty="0">
                  <a:solidFill>
                    <a:srgbClr val="7030A0"/>
                  </a:solidFill>
                  <a:latin typeface="Times New Roman" pitchFamily="18" charset="0"/>
                  <a:cs typeface="Times New Roman" pitchFamily="18" charset="0"/>
                </a:rPr>
                <a:t> </a:t>
              </a:r>
              <a:r>
                <a:rPr lang="en-US" sz="1600" b="1" dirty="0" err="1">
                  <a:solidFill>
                    <a:srgbClr val="7030A0"/>
                  </a:solidFill>
                  <a:latin typeface="Times New Roman" pitchFamily="18" charset="0"/>
                  <a:cs typeface="Times New Roman" pitchFamily="18" charset="0"/>
                </a:rPr>
                <a:t>Tùng</a:t>
              </a:r>
              <a:r>
                <a:rPr lang="en-US" sz="1600" b="1" dirty="0">
                  <a:solidFill>
                    <a:srgbClr val="7030A0"/>
                  </a:solidFill>
                  <a:latin typeface="Times New Roman" pitchFamily="18" charset="0"/>
                  <a:cs typeface="Times New Roman" pitchFamily="18" charset="0"/>
                </a:rPr>
                <a:t> </a:t>
              </a:r>
              <a:r>
                <a:rPr lang="en-US" sz="1600" b="1" dirty="0" err="1">
                  <a:solidFill>
                    <a:srgbClr val="7030A0"/>
                  </a:solidFill>
                  <a:latin typeface="Times New Roman" pitchFamily="18" charset="0"/>
                  <a:cs typeface="Times New Roman" pitchFamily="18" charset="0"/>
                </a:rPr>
                <a:t>Mậu</a:t>
              </a:r>
              <a:endParaRPr lang="en-US" sz="1600" b="1" dirty="0">
                <a:solidFill>
                  <a:srgbClr val="7030A0"/>
                </a:solidFill>
                <a:latin typeface="Times New Roman" pitchFamily="18" charset="0"/>
                <a:cs typeface="Times New Roman" pitchFamily="18" charset="0"/>
              </a:endParaRPr>
            </a:p>
          </p:txBody>
        </p:sp>
        <p:sp>
          <p:nvSpPr>
            <p:cNvPr id="14" name="Rectangle 11">
              <a:extLst>
                <a:ext uri="{FF2B5EF4-FFF2-40B4-BE49-F238E27FC236}">
                  <a16:creationId xmlns:a16="http://schemas.microsoft.com/office/drawing/2014/main" id="{C4500630-D968-4FD3-949B-922328A4570D}"/>
                </a:ext>
              </a:extLst>
            </p:cNvPr>
            <p:cNvSpPr>
              <a:spLocks noChangeArrowheads="1"/>
            </p:cNvSpPr>
            <p:nvPr/>
          </p:nvSpPr>
          <p:spPr bwMode="auto">
            <a:xfrm>
              <a:off x="3600" y="1440"/>
              <a:ext cx="1940" cy="388"/>
            </a:xfrm>
            <a:prstGeom prst="rect">
              <a:avLst/>
            </a:prstGeom>
            <a:ln>
              <a:headEnd/>
              <a:tailEnd/>
            </a:ln>
          </p:spPr>
          <p:style>
            <a:lnRef idx="2">
              <a:schemeClr val="accent6"/>
            </a:lnRef>
            <a:fillRef idx="1">
              <a:schemeClr val="lt1"/>
            </a:fillRef>
            <a:effectRef idx="0">
              <a:schemeClr val="accent6"/>
            </a:effectRef>
            <a:fontRef idx="minor">
              <a:schemeClr val="dk1"/>
            </a:fontRef>
          </p:style>
          <p:txBody>
            <a:bodyPr wrap="square">
              <a:spAutoFit/>
            </a:bodyPr>
            <a:lstStyle/>
            <a:p>
              <a:pPr>
                <a:spcBef>
                  <a:spcPct val="50000"/>
                </a:spcBef>
                <a:defRPr/>
              </a:pPr>
              <a:r>
                <a:rPr lang="en-US" sz="1600" b="1" dirty="0" err="1">
                  <a:solidFill>
                    <a:srgbClr val="008000"/>
                  </a:solidFill>
                  <a:latin typeface="Times New Roman" pitchFamily="18" charset="0"/>
                  <a:cs typeface="Times New Roman" pitchFamily="18" charset="0"/>
                </a:rPr>
                <a:t>Trịnh</a:t>
              </a:r>
              <a:r>
                <a:rPr lang="en-US" sz="1600" b="1" dirty="0">
                  <a:solidFill>
                    <a:srgbClr val="008000"/>
                  </a:solidFill>
                  <a:latin typeface="Times New Roman" pitchFamily="18" charset="0"/>
                  <a:cs typeface="Times New Roman" pitchFamily="18" charset="0"/>
                </a:rPr>
                <a:t> </a:t>
              </a:r>
              <a:r>
                <a:rPr lang="en-US" sz="1600" b="1" dirty="0" err="1">
                  <a:solidFill>
                    <a:srgbClr val="008000"/>
                  </a:solidFill>
                  <a:latin typeface="Times New Roman" pitchFamily="18" charset="0"/>
                  <a:cs typeface="Times New Roman" pitchFamily="18" charset="0"/>
                </a:rPr>
                <a:t>Đình</a:t>
              </a:r>
              <a:r>
                <a:rPr lang="en-US" sz="1600" b="1" dirty="0">
                  <a:solidFill>
                    <a:srgbClr val="008000"/>
                  </a:solidFill>
                  <a:latin typeface="Times New Roman" pitchFamily="18" charset="0"/>
                  <a:cs typeface="Times New Roman" pitchFamily="18" charset="0"/>
                </a:rPr>
                <a:t> </a:t>
              </a:r>
              <a:r>
                <a:rPr lang="en-US" sz="1600" b="1" dirty="0" err="1">
                  <a:solidFill>
                    <a:srgbClr val="008000"/>
                  </a:solidFill>
                  <a:latin typeface="Times New Roman" pitchFamily="18" charset="0"/>
                  <a:cs typeface="Times New Roman" pitchFamily="18" charset="0"/>
                </a:rPr>
                <a:t>Cửu</a:t>
              </a:r>
              <a:endParaRPr lang="en-US" sz="1600" b="1" dirty="0">
                <a:solidFill>
                  <a:srgbClr val="008000"/>
                </a:solidFill>
                <a:latin typeface="Times New Roman" pitchFamily="18" charset="0"/>
                <a:cs typeface="Times New Roman" pitchFamily="18" charset="0"/>
              </a:endParaRPr>
            </a:p>
          </p:txBody>
        </p:sp>
        <p:sp>
          <p:nvSpPr>
            <p:cNvPr id="15" name="Rectangle 12">
              <a:extLst>
                <a:ext uri="{FF2B5EF4-FFF2-40B4-BE49-F238E27FC236}">
                  <a16:creationId xmlns:a16="http://schemas.microsoft.com/office/drawing/2014/main" id="{856469DB-9DA4-4826-B966-78DB08621F62}"/>
                </a:ext>
              </a:extLst>
            </p:cNvPr>
            <p:cNvSpPr>
              <a:spLocks noChangeArrowheads="1"/>
            </p:cNvSpPr>
            <p:nvPr/>
          </p:nvSpPr>
          <p:spPr bwMode="auto">
            <a:xfrm>
              <a:off x="1920" y="4032"/>
              <a:ext cx="2100" cy="388"/>
            </a:xfrm>
            <a:prstGeom prst="rect">
              <a:avLst/>
            </a:prstGeom>
            <a:ln/>
          </p:spPr>
          <p:style>
            <a:lnRef idx="2">
              <a:schemeClr val="accent6"/>
            </a:lnRef>
            <a:fillRef idx="1">
              <a:schemeClr val="lt1"/>
            </a:fillRef>
            <a:effectRef idx="0">
              <a:schemeClr val="accent6"/>
            </a:effectRef>
            <a:fontRef idx="minor">
              <a:schemeClr val="dk1"/>
            </a:fontRef>
          </p:style>
          <p:txBody>
            <a:bodyPr wrap="none">
              <a:spAutoFit/>
            </a:bodyPr>
            <a:lstStyle/>
            <a:p>
              <a:pPr>
                <a:spcBef>
                  <a:spcPct val="50000"/>
                </a:spcBef>
                <a:defRPr/>
              </a:pPr>
              <a:r>
                <a:rPr lang="en-US" sz="1600" b="1" dirty="0" err="1">
                  <a:solidFill>
                    <a:srgbClr val="008000"/>
                  </a:solidFill>
                  <a:latin typeface="Times New Roman" pitchFamily="18" charset="0"/>
                  <a:cs typeface="Times New Roman" pitchFamily="18" charset="0"/>
                </a:rPr>
                <a:t>Nguyễn</a:t>
              </a:r>
              <a:r>
                <a:rPr lang="en-US" sz="1600" b="1" dirty="0">
                  <a:solidFill>
                    <a:srgbClr val="008000"/>
                  </a:solidFill>
                  <a:latin typeface="Times New Roman" pitchFamily="18" charset="0"/>
                  <a:cs typeface="Times New Roman" pitchFamily="18" charset="0"/>
                </a:rPr>
                <a:t> </a:t>
              </a:r>
              <a:r>
                <a:rPr lang="en-US" sz="1600" b="1" dirty="0" err="1">
                  <a:solidFill>
                    <a:srgbClr val="008000"/>
                  </a:solidFill>
                  <a:latin typeface="Times New Roman" pitchFamily="18" charset="0"/>
                  <a:cs typeface="Times New Roman" pitchFamily="18" charset="0"/>
                </a:rPr>
                <a:t>Đức</a:t>
              </a:r>
              <a:r>
                <a:rPr lang="en-US" sz="1600" b="1" dirty="0">
                  <a:solidFill>
                    <a:srgbClr val="008000"/>
                  </a:solidFill>
                  <a:latin typeface="Times New Roman" pitchFamily="18" charset="0"/>
                  <a:cs typeface="Times New Roman" pitchFamily="18" charset="0"/>
                </a:rPr>
                <a:t> </a:t>
              </a:r>
              <a:r>
                <a:rPr lang="en-US" sz="1600" b="1" dirty="0" err="1">
                  <a:solidFill>
                    <a:srgbClr val="008000"/>
                  </a:solidFill>
                  <a:latin typeface="Times New Roman" pitchFamily="18" charset="0"/>
                  <a:cs typeface="Times New Roman" pitchFamily="18" charset="0"/>
                </a:rPr>
                <a:t>Cảnh</a:t>
              </a:r>
              <a:endParaRPr lang="en-US" sz="1600" b="1" dirty="0">
                <a:solidFill>
                  <a:srgbClr val="008000"/>
                </a:solidFill>
                <a:latin typeface="Times New Roman" pitchFamily="18" charset="0"/>
                <a:cs typeface="Times New Roman" pitchFamily="18" charset="0"/>
              </a:endParaRPr>
            </a:p>
          </p:txBody>
        </p:sp>
        <p:sp>
          <p:nvSpPr>
            <p:cNvPr id="16" name="Rectangle 13">
              <a:extLst>
                <a:ext uri="{FF2B5EF4-FFF2-40B4-BE49-F238E27FC236}">
                  <a16:creationId xmlns:a16="http://schemas.microsoft.com/office/drawing/2014/main" id="{AF08E4DA-A5BD-4729-8562-A1419A206432}"/>
                </a:ext>
              </a:extLst>
            </p:cNvPr>
            <p:cNvSpPr>
              <a:spLocks noChangeArrowheads="1"/>
            </p:cNvSpPr>
            <p:nvPr/>
          </p:nvSpPr>
          <p:spPr bwMode="auto">
            <a:xfrm>
              <a:off x="4076" y="4029"/>
              <a:ext cx="1796" cy="388"/>
            </a:xfrm>
            <a:prstGeom prst="rect">
              <a:avLst/>
            </a:prstGeom>
            <a:ln/>
          </p:spPr>
          <p:style>
            <a:lnRef idx="2">
              <a:schemeClr val="accent6"/>
            </a:lnRef>
            <a:fillRef idx="1">
              <a:schemeClr val="lt1"/>
            </a:fillRef>
            <a:effectRef idx="0">
              <a:schemeClr val="accent6"/>
            </a:effectRef>
            <a:fontRef idx="minor">
              <a:schemeClr val="dk1"/>
            </a:fontRef>
          </p:style>
          <p:txBody>
            <a:bodyPr wrap="square">
              <a:spAutoFit/>
            </a:bodyPr>
            <a:lstStyle/>
            <a:p>
              <a:pPr algn="ctr">
                <a:spcBef>
                  <a:spcPct val="50000"/>
                </a:spcBef>
                <a:defRPr/>
              </a:pPr>
              <a:r>
                <a:rPr lang="en-US" sz="1600" b="1" dirty="0" err="1">
                  <a:solidFill>
                    <a:srgbClr val="FF0000"/>
                  </a:solidFill>
                  <a:latin typeface="Times New Roman" pitchFamily="18" charset="0"/>
                  <a:cs typeface="Times New Roman" pitchFamily="18" charset="0"/>
                </a:rPr>
                <a:t>Nguyễn</a:t>
              </a:r>
              <a:r>
                <a:rPr lang="en-US" sz="1600" b="1" dirty="0">
                  <a:solidFill>
                    <a:srgbClr val="FF0000"/>
                  </a:solidFill>
                  <a:latin typeface="Times New Roman" pitchFamily="18" charset="0"/>
                  <a:cs typeface="Times New Roman" pitchFamily="18" charset="0"/>
                </a:rPr>
                <a:t> </a:t>
              </a:r>
              <a:r>
                <a:rPr lang="en-US" sz="1600" b="1" dirty="0" err="1">
                  <a:solidFill>
                    <a:srgbClr val="FF0000"/>
                  </a:solidFill>
                  <a:latin typeface="Times New Roman" pitchFamily="18" charset="0"/>
                  <a:cs typeface="Times New Roman" pitchFamily="18" charset="0"/>
                </a:rPr>
                <a:t>Thiệu</a:t>
              </a:r>
              <a:endParaRPr lang="en-US" sz="1600" b="1" dirty="0">
                <a:solidFill>
                  <a:srgbClr val="FF0000"/>
                </a:solidFill>
                <a:latin typeface="Times New Roman" pitchFamily="18" charset="0"/>
                <a:cs typeface="Times New Roman" pitchFamily="18" charset="0"/>
              </a:endParaRPr>
            </a:p>
          </p:txBody>
        </p:sp>
      </p:grpSp>
      <p:pic>
        <p:nvPicPr>
          <p:cNvPr id="17" name="Picture 22" descr="10827163-bac-ho1">
            <a:extLst>
              <a:ext uri="{FF2B5EF4-FFF2-40B4-BE49-F238E27FC236}">
                <a16:creationId xmlns:a16="http://schemas.microsoft.com/office/drawing/2014/main" id="{E42D8256-BE4D-4245-BA70-527746B4304D}"/>
              </a:ext>
            </a:extLst>
          </p:cNvPr>
          <p:cNvPicPr>
            <a:picLocks noChangeAspect="1" noChangeArrowheads="1"/>
          </p:cNvPicPr>
          <p:nvPr/>
        </p:nvPicPr>
        <p:blipFill>
          <a:blip r:embed="rId5">
            <a:lum bright="20000"/>
            <a:extLst>
              <a:ext uri="{28A0092B-C50C-407E-A947-70E740481C1C}">
                <a14:useLocalDpi xmlns:a14="http://schemas.microsoft.com/office/drawing/2010/main" val="0"/>
              </a:ext>
            </a:extLst>
          </a:blip>
          <a:srcRect l="21840" t="14592" r="21840" b="30721"/>
          <a:stretch>
            <a:fillRect/>
          </a:stretch>
        </p:blipFill>
        <p:spPr bwMode="auto">
          <a:xfrm>
            <a:off x="307392" y="2252930"/>
            <a:ext cx="3299254" cy="4290972"/>
          </a:xfrm>
          <a:prstGeom prst="rect">
            <a:avLst/>
          </a:prstGeom>
          <a:noFill/>
          <a:ln w="57150" cmpd="thinThick">
            <a:solidFill>
              <a:srgbClr val="FF66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8563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1" presetClass="entr" presetSubtype="1"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wheel(1)">
                                      <p:cBhvr>
                                        <p:cTn id="20"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D9553063-D11E-4748-B66C-6E7EB06978EA}"/>
              </a:ext>
            </a:extLst>
          </p:cNvPr>
          <p:cNvGrpSpPr>
            <a:grpSpLocks/>
          </p:cNvGrpSpPr>
          <p:nvPr/>
        </p:nvGrpSpPr>
        <p:grpSpPr bwMode="auto">
          <a:xfrm>
            <a:off x="1289484" y="1411178"/>
            <a:ext cx="10006364" cy="166344"/>
            <a:chOff x="240" y="576"/>
            <a:chExt cx="5298" cy="0"/>
          </a:xfrm>
        </p:grpSpPr>
        <p:sp>
          <p:nvSpPr>
            <p:cNvPr id="4" name="Line 7">
              <a:extLst>
                <a:ext uri="{FF2B5EF4-FFF2-40B4-BE49-F238E27FC236}">
                  <a16:creationId xmlns:a16="http://schemas.microsoft.com/office/drawing/2014/main" id="{6B314F01-D684-465F-8943-3CFF0480CF3D}"/>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5" name="Line 8">
              <a:extLst>
                <a:ext uri="{FF2B5EF4-FFF2-40B4-BE49-F238E27FC236}">
                  <a16:creationId xmlns:a16="http://schemas.microsoft.com/office/drawing/2014/main" id="{E85AE325-8506-43B0-97DE-631A1B6EB47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6" name="TextBox 5">
            <a:extLst>
              <a:ext uri="{FF2B5EF4-FFF2-40B4-BE49-F238E27FC236}">
                <a16:creationId xmlns:a16="http://schemas.microsoft.com/office/drawing/2014/main" id="{DA54AD9F-6919-4FCC-AA18-8DF63945F7F9}"/>
              </a:ext>
            </a:extLst>
          </p:cNvPr>
          <p:cNvSpPr txBox="1"/>
          <p:nvPr/>
        </p:nvSpPr>
        <p:spPr>
          <a:xfrm>
            <a:off x="1295400" y="762000"/>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4A4391E4-84B0-4E77-9BFC-64AC2DB5DA11}"/>
              </a:ext>
            </a:extLst>
          </p:cNvPr>
          <p:cNvSpPr/>
          <p:nvPr/>
        </p:nvSpPr>
        <p:spPr>
          <a:xfrm>
            <a:off x="1447800" y="1673747"/>
            <a:ext cx="9144000" cy="707886"/>
          </a:xfrm>
          <a:prstGeom prst="rect">
            <a:avLst/>
          </a:prstGeom>
        </p:spPr>
        <p:txBody>
          <a:bodyPr wrap="square">
            <a:spAutoFit/>
          </a:bodyPr>
          <a:lstStyle/>
          <a:p>
            <a:pPr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c) Hội nghị thành lập Đảng Cộng sản Việt Nam và Cương lĩnh chính trị đầu tiên của Đảng</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8" name="Title 1">
            <a:extLst>
              <a:ext uri="{FF2B5EF4-FFF2-40B4-BE49-F238E27FC236}">
                <a16:creationId xmlns:a16="http://schemas.microsoft.com/office/drawing/2014/main" id="{1CE7634C-2D81-4989-8992-AB2241FDE9A6}"/>
              </a:ext>
            </a:extLst>
          </p:cNvPr>
          <p:cNvSpPr txBox="1">
            <a:spLocks/>
          </p:cNvSpPr>
          <p:nvPr/>
        </p:nvSpPr>
        <p:spPr>
          <a:xfrm>
            <a:off x="7162800" y="5588601"/>
            <a:ext cx="3104206" cy="50433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vi-VN" altLang="en-US" sz="1600" dirty="0" err="1">
                <a:solidFill>
                  <a:srgbClr val="000000"/>
                </a:solidFill>
                <a:latin typeface="+mn-lt"/>
              </a:rPr>
              <a:t>Hội</a:t>
            </a:r>
            <a:r>
              <a:rPr lang="vi-VN" altLang="en-US" sz="1600" dirty="0">
                <a:solidFill>
                  <a:srgbClr val="000000"/>
                </a:solidFill>
                <a:latin typeface="+mn-lt"/>
              </a:rPr>
              <a:t> </a:t>
            </a:r>
            <a:r>
              <a:rPr lang="vi-VN" altLang="en-US" sz="1600" dirty="0" err="1">
                <a:solidFill>
                  <a:srgbClr val="000000"/>
                </a:solidFill>
                <a:latin typeface="+mn-lt"/>
              </a:rPr>
              <a:t>nghị</a:t>
            </a:r>
            <a:r>
              <a:rPr lang="vi-VN" altLang="en-US" sz="1600" dirty="0">
                <a:solidFill>
                  <a:srgbClr val="000000"/>
                </a:solidFill>
                <a:latin typeface="+mn-lt"/>
              </a:rPr>
              <a:t> </a:t>
            </a:r>
            <a:r>
              <a:rPr lang="vi-VN" altLang="en-US" sz="1600" dirty="0" err="1">
                <a:solidFill>
                  <a:srgbClr val="000000"/>
                </a:solidFill>
                <a:latin typeface="+mn-lt"/>
              </a:rPr>
              <a:t>thành</a:t>
            </a:r>
            <a:r>
              <a:rPr lang="vi-VN" altLang="en-US" sz="1600" dirty="0">
                <a:solidFill>
                  <a:srgbClr val="000000"/>
                </a:solidFill>
                <a:latin typeface="+mn-lt"/>
              </a:rPr>
              <a:t> </a:t>
            </a:r>
            <a:r>
              <a:rPr lang="vi-VN" altLang="en-US" sz="1600" dirty="0" err="1">
                <a:solidFill>
                  <a:srgbClr val="000000"/>
                </a:solidFill>
                <a:latin typeface="+mn-lt"/>
              </a:rPr>
              <a:t>lập</a:t>
            </a:r>
            <a:r>
              <a:rPr lang="vi-VN" altLang="en-US" sz="1600" dirty="0">
                <a:solidFill>
                  <a:srgbClr val="000000"/>
                </a:solidFill>
                <a:latin typeface="+mn-lt"/>
              </a:rPr>
              <a:t> </a:t>
            </a:r>
            <a:endParaRPr lang="en-US" altLang="en-US" sz="1600" dirty="0">
              <a:solidFill>
                <a:srgbClr val="000000"/>
              </a:solidFill>
              <a:latin typeface="+mn-lt"/>
            </a:endParaRPr>
          </a:p>
          <a:p>
            <a:pPr algn="ctr">
              <a:lnSpc>
                <a:spcPct val="100000"/>
              </a:lnSpc>
            </a:pPr>
            <a:r>
              <a:rPr lang="vi-VN" altLang="en-US" sz="1600" dirty="0" err="1">
                <a:solidFill>
                  <a:srgbClr val="000000"/>
                </a:solidFill>
                <a:latin typeface="+mn-lt"/>
              </a:rPr>
              <a:t>Đảng</a:t>
            </a:r>
            <a:r>
              <a:rPr lang="vi-VN" altLang="en-US" sz="1600" dirty="0">
                <a:solidFill>
                  <a:srgbClr val="000000"/>
                </a:solidFill>
                <a:latin typeface="+mn-lt"/>
              </a:rPr>
              <a:t> </a:t>
            </a:r>
            <a:r>
              <a:rPr lang="vi-VN" altLang="en-US" sz="1600" dirty="0" err="1">
                <a:solidFill>
                  <a:srgbClr val="000000"/>
                </a:solidFill>
                <a:latin typeface="+mn-lt"/>
              </a:rPr>
              <a:t>Cộng</a:t>
            </a:r>
            <a:r>
              <a:rPr lang="vi-VN" altLang="en-US" sz="1600" dirty="0">
                <a:solidFill>
                  <a:srgbClr val="000000"/>
                </a:solidFill>
                <a:latin typeface="+mn-lt"/>
              </a:rPr>
              <a:t> </a:t>
            </a:r>
            <a:r>
              <a:rPr lang="vi-VN" altLang="en-US" sz="1600" dirty="0" err="1">
                <a:solidFill>
                  <a:srgbClr val="000000"/>
                </a:solidFill>
                <a:latin typeface="+mn-lt"/>
              </a:rPr>
              <a:t>sản</a:t>
            </a:r>
            <a:r>
              <a:rPr lang="vi-VN" altLang="en-US" sz="1600" dirty="0">
                <a:solidFill>
                  <a:srgbClr val="000000"/>
                </a:solidFill>
                <a:latin typeface="+mn-lt"/>
              </a:rPr>
              <a:t> </a:t>
            </a:r>
            <a:r>
              <a:rPr lang="vi-VN" altLang="en-US" sz="1600" dirty="0" err="1">
                <a:solidFill>
                  <a:srgbClr val="000000"/>
                </a:solidFill>
                <a:latin typeface="+mn-lt"/>
              </a:rPr>
              <a:t>Việt</a:t>
            </a:r>
            <a:r>
              <a:rPr lang="vi-VN" altLang="en-US" sz="1600" dirty="0">
                <a:solidFill>
                  <a:srgbClr val="000000"/>
                </a:solidFill>
                <a:latin typeface="+mn-lt"/>
              </a:rPr>
              <a:t> Nam</a:t>
            </a:r>
            <a:endParaRPr lang="en-AU" altLang="en-US" sz="1600" dirty="0">
              <a:solidFill>
                <a:srgbClr val="000000"/>
              </a:solidFill>
              <a:latin typeface="+mn-lt"/>
            </a:endParaRPr>
          </a:p>
        </p:txBody>
      </p:sp>
      <p:pic>
        <p:nvPicPr>
          <p:cNvPr id="9" name="Picture Placeholder 5" descr="1hoi_nghi_thanh_lap_dang.jpg">
            <a:extLst>
              <a:ext uri="{FF2B5EF4-FFF2-40B4-BE49-F238E27FC236}">
                <a16:creationId xmlns:a16="http://schemas.microsoft.com/office/drawing/2014/main" id="{08B0934F-0657-42F5-B426-8C481579602A}"/>
              </a:ext>
            </a:extLst>
          </p:cNvPr>
          <p:cNvPicPr>
            <a:picLocks noChangeAspect="1"/>
          </p:cNvPicPr>
          <p:nvPr/>
        </p:nvPicPr>
        <p:blipFill>
          <a:blip r:embed="rId3">
            <a:extLst>
              <a:ext uri="{28A0092B-C50C-407E-A947-70E740481C1C}">
                <a14:useLocalDpi xmlns:a14="http://schemas.microsoft.com/office/drawing/2010/main" val="0"/>
              </a:ext>
            </a:extLst>
          </a:blip>
          <a:srcRect t="38" b="38"/>
          <a:stretch>
            <a:fillRect/>
          </a:stretch>
        </p:blipFill>
        <p:spPr>
          <a:xfrm>
            <a:off x="6366326" y="2634843"/>
            <a:ext cx="4225474" cy="2927757"/>
          </a:xfrm>
          <a:prstGeom prst="rect">
            <a:avLst/>
          </a:prstGeom>
        </p:spPr>
      </p:pic>
      <p:sp>
        <p:nvSpPr>
          <p:cNvPr id="11" name="Content Placeholder 2">
            <a:extLst>
              <a:ext uri="{FF2B5EF4-FFF2-40B4-BE49-F238E27FC236}">
                <a16:creationId xmlns:a16="http://schemas.microsoft.com/office/drawing/2014/main" id="{2B3BA603-0227-4AF8-B188-741049103589}"/>
              </a:ext>
            </a:extLst>
          </p:cNvPr>
          <p:cNvSpPr txBox="1">
            <a:spLocks/>
          </p:cNvSpPr>
          <p:nvPr/>
        </p:nvSpPr>
        <p:spPr bwMode="auto">
          <a:xfrm>
            <a:off x="2174865" y="3098991"/>
            <a:ext cx="3921135" cy="2754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lgn="l" rtl="0" eaLnBrk="0" fontAlgn="base" hangingPunct="0">
              <a:spcBef>
                <a:spcPct val="20000"/>
              </a:spcBef>
              <a:spcAft>
                <a:spcPct val="0"/>
              </a:spcAft>
              <a:buNone/>
              <a:defRPr sz="3200">
                <a:solidFill>
                  <a:schemeClr val="tx1"/>
                </a:solidFill>
                <a:latin typeface="+mn-lt"/>
                <a:ea typeface="+mn-ea"/>
                <a:cs typeface="+mn-cs"/>
              </a:defRPr>
            </a:lvl1pPr>
            <a:lvl2pPr marL="457200" indent="0" algn="l" rtl="0" eaLnBrk="0" fontAlgn="base" hangingPunct="0">
              <a:spcBef>
                <a:spcPct val="20000"/>
              </a:spcBef>
              <a:spcAft>
                <a:spcPct val="0"/>
              </a:spcAft>
              <a:buNone/>
              <a:defRPr sz="2800">
                <a:solidFill>
                  <a:schemeClr val="tx1"/>
                </a:solidFill>
                <a:latin typeface="+mn-lt"/>
              </a:defRPr>
            </a:lvl2pPr>
            <a:lvl3pPr marL="914400" indent="0" algn="l" rtl="0" eaLnBrk="0" fontAlgn="base" hangingPunct="0">
              <a:spcBef>
                <a:spcPct val="20000"/>
              </a:spcBef>
              <a:spcAft>
                <a:spcPct val="0"/>
              </a:spcAft>
              <a:buNone/>
              <a:defRPr sz="2400">
                <a:solidFill>
                  <a:schemeClr val="tx1"/>
                </a:solidFill>
                <a:latin typeface="+mn-lt"/>
              </a:defRPr>
            </a:lvl3pPr>
            <a:lvl4pPr marL="1371600" indent="0" algn="l" rtl="0" eaLnBrk="0" fontAlgn="base" hangingPunct="0">
              <a:spcBef>
                <a:spcPct val="20000"/>
              </a:spcBef>
              <a:spcAft>
                <a:spcPct val="0"/>
              </a:spcAft>
              <a:buNone/>
              <a:defRPr sz="2000">
                <a:solidFill>
                  <a:schemeClr val="tx1"/>
                </a:solidFill>
                <a:latin typeface="+mn-lt"/>
              </a:defRPr>
            </a:lvl4pPr>
            <a:lvl5pPr marL="1828800" indent="0" algn="l" rtl="0" eaLnBrk="0" fontAlgn="base" hangingPunct="0">
              <a:spcBef>
                <a:spcPct val="20000"/>
              </a:spcBef>
              <a:spcAft>
                <a:spcPct val="0"/>
              </a:spcAft>
              <a:buNone/>
              <a:defRPr sz="2000">
                <a:solidFill>
                  <a:schemeClr val="tx1"/>
                </a:solidFill>
                <a:latin typeface="+mn-lt"/>
              </a:defRPr>
            </a:lvl5pPr>
            <a:lvl6pPr marL="2286000" indent="0" algn="l" rtl="0" fontAlgn="base">
              <a:spcBef>
                <a:spcPct val="20000"/>
              </a:spcBef>
              <a:spcAft>
                <a:spcPct val="0"/>
              </a:spcAft>
              <a:buNone/>
              <a:defRPr sz="2000">
                <a:solidFill>
                  <a:schemeClr val="tx1"/>
                </a:solidFill>
                <a:latin typeface="+mn-lt"/>
              </a:defRPr>
            </a:lvl6pPr>
            <a:lvl7pPr marL="2743200" indent="0" algn="l" rtl="0" fontAlgn="base">
              <a:spcBef>
                <a:spcPct val="20000"/>
              </a:spcBef>
              <a:spcAft>
                <a:spcPct val="0"/>
              </a:spcAft>
              <a:buNone/>
              <a:defRPr sz="2000">
                <a:solidFill>
                  <a:schemeClr val="tx1"/>
                </a:solidFill>
                <a:latin typeface="+mn-lt"/>
              </a:defRPr>
            </a:lvl7pPr>
            <a:lvl8pPr marL="3200400" indent="0" algn="l" rtl="0" fontAlgn="base">
              <a:spcBef>
                <a:spcPct val="20000"/>
              </a:spcBef>
              <a:spcAft>
                <a:spcPct val="0"/>
              </a:spcAft>
              <a:buNone/>
              <a:defRPr sz="2000">
                <a:solidFill>
                  <a:schemeClr val="tx1"/>
                </a:solidFill>
                <a:latin typeface="+mn-lt"/>
              </a:defRPr>
            </a:lvl8pPr>
            <a:lvl9pPr marL="3657600" indent="0" algn="l" rtl="0" fontAlgn="base">
              <a:spcBef>
                <a:spcPct val="20000"/>
              </a:spcBef>
              <a:spcAft>
                <a:spcPct val="0"/>
              </a:spcAft>
              <a:buNone/>
              <a:defRPr sz="2000">
                <a:solidFill>
                  <a:schemeClr val="tx1"/>
                </a:solidFill>
                <a:latin typeface="+mn-lt"/>
              </a:defRPr>
            </a:lvl9pPr>
          </a:lstStyle>
          <a:p>
            <a:pPr marL="342900" indent="-342900" algn="just">
              <a:buFont typeface="Wingdings" panose="05000000000000000000" pitchFamily="2" charset="2"/>
              <a:buChar char="ü"/>
              <a:defRPr/>
            </a:pPr>
            <a:r>
              <a:rPr lang="en-US" altLang="en-US" sz="2000" kern="0" dirty="0">
                <a:latin typeface="Arial" panose="020B0604020202020204" pitchFamily="34" charset="0"/>
                <a:cs typeface="Arial" panose="020B0604020202020204" pitchFamily="34" charset="0"/>
              </a:rPr>
              <a:t>   </a:t>
            </a:r>
            <a:r>
              <a:rPr lang="en-US" altLang="en-US" sz="2000" kern="0" dirty="0">
                <a:solidFill>
                  <a:srgbClr val="000099"/>
                </a:solidFill>
                <a:latin typeface="Arial" panose="020B0604020202020204" pitchFamily="34" charset="0"/>
                <a:cs typeface="Arial" panose="020B0604020202020204" pitchFamily="34" charset="0"/>
              </a:rPr>
              <a:t>3 </a:t>
            </a:r>
            <a:r>
              <a:rPr lang="en-US" altLang="en-US" sz="2000" kern="0" dirty="0" err="1">
                <a:solidFill>
                  <a:srgbClr val="000099"/>
                </a:solidFill>
                <a:latin typeface="Arial" panose="020B0604020202020204" pitchFamily="34" charset="0"/>
                <a:cs typeface="Arial" panose="020B0604020202020204" pitchFamily="34" charset="0"/>
              </a:rPr>
              <a:t>tô</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chức</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cách</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mạng</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b="1" u="sng" kern="0" dirty="0" err="1">
                <a:solidFill>
                  <a:srgbClr val="FF0000"/>
                </a:solidFill>
                <a:latin typeface="Arial" panose="020B0604020202020204" pitchFamily="34" charset="0"/>
                <a:cs typeface="Arial" panose="020B0604020202020204" pitchFamily="34" charset="0"/>
              </a:rPr>
              <a:t>thống</a:t>
            </a:r>
            <a:r>
              <a:rPr lang="en-US" altLang="en-US" sz="2000" b="1" u="sng" kern="0" dirty="0">
                <a:solidFill>
                  <a:srgbClr val="FF0000"/>
                </a:solidFill>
                <a:latin typeface="Arial" panose="020B0604020202020204" pitchFamily="34" charset="0"/>
                <a:cs typeface="Arial" panose="020B0604020202020204" pitchFamily="34" charset="0"/>
              </a:rPr>
              <a:t> </a:t>
            </a:r>
            <a:r>
              <a:rPr lang="en-US" altLang="en-US" sz="2000" b="1" u="sng" kern="0" dirty="0" err="1">
                <a:solidFill>
                  <a:srgbClr val="FF0000"/>
                </a:solidFill>
                <a:latin typeface="Arial" panose="020B0604020202020204" pitchFamily="34" charset="0"/>
                <a:cs typeface="Arial" panose="020B0604020202020204" pitchFamily="34" charset="0"/>
              </a:rPr>
              <a:t>nhất</a:t>
            </a:r>
            <a:r>
              <a:rPr lang="en-US" altLang="en-US" sz="2000" b="1" u="sng" kern="0" dirty="0">
                <a:solidFill>
                  <a:srgbClr val="FF0000"/>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thành</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lập</a:t>
            </a:r>
            <a:r>
              <a:rPr lang="en-US" altLang="en-US" sz="2000" kern="0" dirty="0">
                <a:solidFill>
                  <a:srgbClr val="000099"/>
                </a:solidFill>
                <a:latin typeface="Arial" panose="020B0604020202020204" pitchFamily="34" charset="0"/>
                <a:cs typeface="Arial" panose="020B0604020202020204" pitchFamily="34" charset="0"/>
              </a:rPr>
              <a:t> 1 </a:t>
            </a:r>
            <a:r>
              <a:rPr lang="en-US" altLang="en-US" sz="2000" kern="0" dirty="0" err="1">
                <a:solidFill>
                  <a:srgbClr val="000099"/>
                </a:solidFill>
                <a:latin typeface="Arial" panose="020B0604020202020204" pitchFamily="34" charset="0"/>
                <a:cs typeface="Arial" panose="020B0604020202020204" pitchFamily="34" charset="0"/>
              </a:rPr>
              <a:t>Đảng</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duy</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nhất</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lấy</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tên</a:t>
            </a:r>
            <a:r>
              <a:rPr lang="en-US" altLang="en-US" sz="2000" kern="0" dirty="0">
                <a:solidFill>
                  <a:srgbClr val="000099"/>
                </a:solidFill>
                <a:latin typeface="Arial" panose="020B0604020202020204" pitchFamily="34" charset="0"/>
                <a:cs typeface="Arial" panose="020B0604020202020204" pitchFamily="34" charset="0"/>
              </a:rPr>
              <a:t> là </a:t>
            </a:r>
            <a:r>
              <a:rPr lang="en-US" altLang="en-US" sz="2000" b="1" kern="0" dirty="0" err="1">
                <a:solidFill>
                  <a:srgbClr val="FF0000"/>
                </a:solidFill>
                <a:latin typeface="Arial" panose="020B0604020202020204" pitchFamily="34" charset="0"/>
                <a:cs typeface="Arial" panose="020B0604020202020204" pitchFamily="34" charset="0"/>
              </a:rPr>
              <a:t>Đảng</a:t>
            </a:r>
            <a:r>
              <a:rPr lang="en-US" altLang="en-US" sz="2000" b="1" kern="0" dirty="0">
                <a:solidFill>
                  <a:srgbClr val="FF0000"/>
                </a:solidFill>
                <a:latin typeface="Arial" panose="020B0604020202020204" pitchFamily="34" charset="0"/>
                <a:cs typeface="Arial" panose="020B0604020202020204" pitchFamily="34" charset="0"/>
              </a:rPr>
              <a:t> </a:t>
            </a:r>
            <a:r>
              <a:rPr lang="en-US" altLang="en-US" sz="2000" b="1" kern="0" dirty="0" err="1">
                <a:solidFill>
                  <a:srgbClr val="FF0000"/>
                </a:solidFill>
                <a:latin typeface="Arial" panose="020B0604020202020204" pitchFamily="34" charset="0"/>
                <a:cs typeface="Arial" panose="020B0604020202020204" pitchFamily="34" charset="0"/>
              </a:rPr>
              <a:t>Cộng</a:t>
            </a:r>
            <a:r>
              <a:rPr lang="en-US" altLang="en-US" sz="2000" b="1" kern="0" dirty="0">
                <a:solidFill>
                  <a:srgbClr val="FF0000"/>
                </a:solidFill>
                <a:latin typeface="Arial" panose="020B0604020202020204" pitchFamily="34" charset="0"/>
                <a:cs typeface="Arial" panose="020B0604020202020204" pitchFamily="34" charset="0"/>
              </a:rPr>
              <a:t> </a:t>
            </a:r>
            <a:r>
              <a:rPr lang="en-US" altLang="en-US" sz="2000" b="1" kern="0" dirty="0" err="1">
                <a:solidFill>
                  <a:srgbClr val="FF0000"/>
                </a:solidFill>
                <a:latin typeface="Arial" panose="020B0604020202020204" pitchFamily="34" charset="0"/>
                <a:cs typeface="Arial" panose="020B0604020202020204" pitchFamily="34" charset="0"/>
              </a:rPr>
              <a:t>sản</a:t>
            </a:r>
            <a:r>
              <a:rPr lang="en-US" altLang="en-US" sz="2000" b="1" kern="0" dirty="0">
                <a:solidFill>
                  <a:srgbClr val="FF0000"/>
                </a:solidFill>
                <a:latin typeface="Arial" panose="020B0604020202020204" pitchFamily="34" charset="0"/>
                <a:cs typeface="Arial" panose="020B0604020202020204" pitchFamily="34" charset="0"/>
              </a:rPr>
              <a:t> </a:t>
            </a:r>
            <a:r>
              <a:rPr lang="en-US" altLang="en-US" sz="2000" b="1" kern="0" dirty="0" err="1">
                <a:solidFill>
                  <a:srgbClr val="FF0000"/>
                </a:solidFill>
                <a:latin typeface="Arial" panose="020B0604020202020204" pitchFamily="34" charset="0"/>
                <a:cs typeface="Arial" panose="020B0604020202020204" pitchFamily="34" charset="0"/>
              </a:rPr>
              <a:t>Việt</a:t>
            </a:r>
            <a:r>
              <a:rPr lang="en-US" altLang="en-US" sz="2000" b="1" kern="0" dirty="0">
                <a:solidFill>
                  <a:srgbClr val="FF0000"/>
                </a:solidFill>
                <a:latin typeface="Arial" panose="020B0604020202020204" pitchFamily="34" charset="0"/>
                <a:cs typeface="Arial" panose="020B0604020202020204" pitchFamily="34" charset="0"/>
              </a:rPr>
              <a:t> Nam</a:t>
            </a:r>
            <a:r>
              <a:rPr lang="en-US" altLang="en-US" sz="2000" kern="0" dirty="0">
                <a:solidFill>
                  <a:srgbClr val="000099"/>
                </a:solidFill>
                <a:latin typeface="Arial" panose="020B0604020202020204" pitchFamily="34" charset="0"/>
                <a:cs typeface="Arial" panose="020B0604020202020204" pitchFamily="34" charset="0"/>
              </a:rPr>
              <a:t>.</a:t>
            </a:r>
          </a:p>
          <a:p>
            <a:pPr marL="342900" indent="-342900" algn="just">
              <a:buFont typeface="Wingdings" panose="05000000000000000000" pitchFamily="2" charset="2"/>
              <a:buChar char="ü"/>
              <a:defRPr/>
            </a:pP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Thông</a:t>
            </a:r>
            <a:r>
              <a:rPr lang="en-US" altLang="en-US" sz="2000" kern="0" dirty="0">
                <a:solidFill>
                  <a:srgbClr val="000099"/>
                </a:solidFill>
                <a:latin typeface="Arial" panose="020B0604020202020204" pitchFamily="34" charset="0"/>
                <a:cs typeface="Arial" panose="020B0604020202020204" pitchFamily="34" charset="0"/>
              </a:rPr>
              <a:t> qua </a:t>
            </a:r>
            <a:r>
              <a:rPr lang="en-US" altLang="en-US" sz="2000" kern="0" dirty="0" err="1">
                <a:solidFill>
                  <a:srgbClr val="000099"/>
                </a:solidFill>
                <a:latin typeface="Arial" panose="020B0604020202020204" pitchFamily="34" charset="0"/>
                <a:cs typeface="Arial" panose="020B0604020202020204" pitchFamily="34" charset="0"/>
              </a:rPr>
              <a:t>chính</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cương</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vắn</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tắt</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sách</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lược</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vắn</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tắt</a:t>
            </a:r>
            <a:r>
              <a:rPr lang="en-US" altLang="en-US" sz="2000" kern="0" dirty="0">
                <a:solidFill>
                  <a:srgbClr val="000099"/>
                </a:solidFill>
                <a:latin typeface="Arial" panose="020B0604020202020204" pitchFamily="34" charset="0"/>
                <a:cs typeface="Arial" panose="020B0604020202020204" pitchFamily="34" charset="0"/>
              </a:rPr>
              <a:t>…</a:t>
            </a:r>
            <a:r>
              <a:rPr lang="en-US" altLang="en-US" sz="2000" kern="0" dirty="0" err="1">
                <a:solidFill>
                  <a:srgbClr val="000099"/>
                </a:solidFill>
                <a:latin typeface="Arial" panose="020B0604020202020204" pitchFamily="34" charset="0"/>
                <a:cs typeface="Arial" panose="020B0604020202020204" pitchFamily="34" charset="0"/>
              </a:rPr>
              <a:t>sau</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này</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được</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xem</a:t>
            </a:r>
            <a:r>
              <a:rPr lang="en-US" altLang="en-US" sz="2000" kern="0" dirty="0">
                <a:solidFill>
                  <a:srgbClr val="000099"/>
                </a:solidFill>
                <a:latin typeface="Arial" panose="020B0604020202020204" pitchFamily="34" charset="0"/>
                <a:cs typeface="Arial" panose="020B0604020202020204" pitchFamily="34" charset="0"/>
              </a:rPr>
              <a:t> là </a:t>
            </a:r>
            <a:r>
              <a:rPr lang="en-US" altLang="en-US" sz="2000" b="1" kern="0" dirty="0" err="1">
                <a:solidFill>
                  <a:srgbClr val="FF0066"/>
                </a:solidFill>
                <a:latin typeface="Arial" panose="020B0604020202020204" pitchFamily="34" charset="0"/>
                <a:cs typeface="Arial" panose="020B0604020202020204" pitchFamily="34" charset="0"/>
              </a:rPr>
              <a:t>Cương</a:t>
            </a:r>
            <a:r>
              <a:rPr lang="en-US" altLang="en-US" sz="2000" b="1" kern="0" dirty="0">
                <a:solidFill>
                  <a:srgbClr val="FF0066"/>
                </a:solidFill>
                <a:latin typeface="Arial" panose="020B0604020202020204" pitchFamily="34" charset="0"/>
                <a:cs typeface="Arial" panose="020B0604020202020204" pitchFamily="34" charset="0"/>
              </a:rPr>
              <a:t> </a:t>
            </a:r>
            <a:r>
              <a:rPr lang="en-US" altLang="en-US" sz="2000" b="1" kern="0" dirty="0" err="1">
                <a:solidFill>
                  <a:srgbClr val="FF0066"/>
                </a:solidFill>
                <a:latin typeface="Arial" panose="020B0604020202020204" pitchFamily="34" charset="0"/>
                <a:cs typeface="Arial" panose="020B0604020202020204" pitchFamily="34" charset="0"/>
              </a:rPr>
              <a:t>lĩnh</a:t>
            </a:r>
            <a:r>
              <a:rPr lang="en-US" altLang="en-US" sz="2000" b="1" kern="0" dirty="0">
                <a:solidFill>
                  <a:srgbClr val="FF0066"/>
                </a:solidFill>
                <a:latin typeface="Arial" panose="020B0604020202020204" pitchFamily="34" charset="0"/>
                <a:cs typeface="Arial" panose="020B0604020202020204" pitchFamily="34" charset="0"/>
              </a:rPr>
              <a:t> </a:t>
            </a:r>
            <a:r>
              <a:rPr lang="en-US" altLang="en-US" sz="2000" b="1" kern="0" dirty="0" err="1">
                <a:solidFill>
                  <a:srgbClr val="FF0066"/>
                </a:solidFill>
                <a:latin typeface="Arial" panose="020B0604020202020204" pitchFamily="34" charset="0"/>
                <a:cs typeface="Arial" panose="020B0604020202020204" pitchFamily="34" charset="0"/>
              </a:rPr>
              <a:t>chính</a:t>
            </a:r>
            <a:r>
              <a:rPr lang="en-US" altLang="en-US" sz="2000" b="1" kern="0" dirty="0">
                <a:solidFill>
                  <a:srgbClr val="FF0066"/>
                </a:solidFill>
                <a:latin typeface="Arial" panose="020B0604020202020204" pitchFamily="34" charset="0"/>
                <a:cs typeface="Arial" panose="020B0604020202020204" pitchFamily="34" charset="0"/>
              </a:rPr>
              <a:t> trị </a:t>
            </a:r>
            <a:r>
              <a:rPr lang="en-US" altLang="en-US" sz="2000" kern="0" dirty="0" err="1">
                <a:solidFill>
                  <a:srgbClr val="000099"/>
                </a:solidFill>
                <a:latin typeface="Arial" panose="020B0604020202020204" pitchFamily="34" charset="0"/>
                <a:cs typeface="Arial" panose="020B0604020202020204" pitchFamily="34" charset="0"/>
              </a:rPr>
              <a:t>đầu</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tiên</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của</a:t>
            </a:r>
            <a:r>
              <a:rPr lang="en-US" altLang="en-US" sz="2000" kern="0" dirty="0">
                <a:solidFill>
                  <a:srgbClr val="000099"/>
                </a:solidFill>
                <a:latin typeface="Arial" panose="020B0604020202020204" pitchFamily="34" charset="0"/>
                <a:cs typeface="Arial" panose="020B0604020202020204" pitchFamily="34" charset="0"/>
              </a:rPr>
              <a:t> </a:t>
            </a:r>
            <a:r>
              <a:rPr lang="en-US" altLang="en-US" sz="2000" kern="0" dirty="0" err="1">
                <a:solidFill>
                  <a:srgbClr val="000099"/>
                </a:solidFill>
                <a:latin typeface="Arial" panose="020B0604020202020204" pitchFamily="34" charset="0"/>
                <a:cs typeface="Arial" panose="020B0604020202020204" pitchFamily="34" charset="0"/>
              </a:rPr>
              <a:t>Đảng</a:t>
            </a:r>
            <a:r>
              <a:rPr lang="en-US" altLang="en-US" sz="2000" kern="0" dirty="0">
                <a:solidFill>
                  <a:srgbClr val="000099"/>
                </a:solidFill>
                <a:latin typeface="Arial" panose="020B0604020202020204" pitchFamily="34" charset="0"/>
                <a:cs typeface="Arial" panose="020B0604020202020204" pitchFamily="34" charset="0"/>
              </a:rPr>
              <a:t>.</a:t>
            </a:r>
            <a:endParaRPr lang="en-US" altLang="en-US" sz="2000" kern="0" dirty="0">
              <a:latin typeface="Arial" panose="020B0604020202020204" pitchFamily="34" charset="0"/>
              <a:cs typeface="Arial" panose="020B0604020202020204" pitchFamily="34" charset="0"/>
            </a:endParaRPr>
          </a:p>
        </p:txBody>
      </p:sp>
      <p:sp>
        <p:nvSpPr>
          <p:cNvPr id="16" name="Rectangle 3">
            <a:extLst>
              <a:ext uri="{FF2B5EF4-FFF2-40B4-BE49-F238E27FC236}">
                <a16:creationId xmlns:a16="http://schemas.microsoft.com/office/drawing/2014/main" id="{A6BA9498-0B37-43AD-A3B9-85987EC33000}"/>
              </a:ext>
            </a:extLst>
          </p:cNvPr>
          <p:cNvSpPr>
            <a:spLocks noChangeArrowheads="1"/>
          </p:cNvSpPr>
          <p:nvPr/>
        </p:nvSpPr>
        <p:spPr bwMode="auto">
          <a:xfrm>
            <a:off x="3717493" y="2591524"/>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400" b="1" u="sng" dirty="0" err="1">
                <a:solidFill>
                  <a:srgbClr val="C00000"/>
                </a:solidFill>
                <a:latin typeface="+mj-lt"/>
                <a:cs typeface="Times New Roman" panose="02020603050405020304" pitchFamily="18" charset="0"/>
              </a:rPr>
              <a:t>Kết</a:t>
            </a:r>
            <a:r>
              <a:rPr lang="en-US" altLang="en-US" sz="2400" b="1" u="sng" dirty="0">
                <a:solidFill>
                  <a:srgbClr val="C00000"/>
                </a:solidFill>
                <a:latin typeface="+mj-lt"/>
                <a:cs typeface="Times New Roman" panose="02020603050405020304" pitchFamily="18" charset="0"/>
              </a:rPr>
              <a:t> quả:</a:t>
            </a:r>
          </a:p>
        </p:txBody>
      </p:sp>
    </p:spTree>
    <p:extLst>
      <p:ext uri="{BB962C8B-B14F-4D97-AF65-F5344CB8AC3E}">
        <p14:creationId xmlns:p14="http://schemas.microsoft.com/office/powerpoint/2010/main" val="2144541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59" descr="Untitled-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
            <a:ext cx="9182100" cy="688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7" name="Picture 60" descr="card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5066" y="46179"/>
            <a:ext cx="12556901" cy="6886575"/>
          </a:xfrm>
          <a:prstGeom prst="rect">
            <a:avLst/>
          </a:prstGeom>
          <a:solidFill>
            <a:schemeClr val="accent2"/>
          </a:solidFill>
          <a:ln>
            <a:noFill/>
          </a:ln>
        </p:spPr>
      </p:pic>
      <p:sp>
        <p:nvSpPr>
          <p:cNvPr id="14" name="Плюс 53"/>
          <p:cNvSpPr/>
          <p:nvPr/>
        </p:nvSpPr>
        <p:spPr>
          <a:xfrm>
            <a:off x="5166597" y="3489467"/>
            <a:ext cx="966788" cy="966788"/>
          </a:xfrm>
          <a:prstGeom prst="mathPlus">
            <a:avLst>
              <a:gd name="adj1" fmla="val 16963"/>
            </a:avLst>
          </a:prstGeom>
          <a:solidFill>
            <a:srgbClr val="FF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0" noProof="0">
              <a:ln>
                <a:noFill/>
              </a:ln>
              <a:solidFill>
                <a:prstClr val="white"/>
              </a:solidFill>
              <a:effectLst/>
              <a:uLnTx/>
              <a:uFillTx/>
              <a:latin typeface="Calibri"/>
              <a:ea typeface="Arial Unicode MS"/>
              <a:cs typeface="+mn-cs"/>
            </a:endParaRPr>
          </a:p>
        </p:txBody>
      </p:sp>
      <p:sp>
        <p:nvSpPr>
          <p:cNvPr id="15" name="Равно 54"/>
          <p:cNvSpPr/>
          <p:nvPr/>
        </p:nvSpPr>
        <p:spPr>
          <a:xfrm>
            <a:off x="8205583" y="3669690"/>
            <a:ext cx="966788" cy="700492"/>
          </a:xfrm>
          <a:prstGeom prst="mathEqual">
            <a:avLst/>
          </a:prstGeom>
          <a:solidFill>
            <a:srgbClr val="FF0000"/>
          </a:soli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0" noProof="0">
              <a:ln>
                <a:noFill/>
              </a:ln>
              <a:solidFill>
                <a:prstClr val="black"/>
              </a:solidFill>
              <a:effectLst/>
              <a:uLnTx/>
              <a:uFillTx/>
              <a:latin typeface="Calibri"/>
              <a:ea typeface="Arial Unicode MS"/>
              <a:cs typeface="+mn-cs"/>
            </a:endParaRPr>
          </a:p>
        </p:txBody>
      </p:sp>
      <p:sp>
        <p:nvSpPr>
          <p:cNvPr id="34" name="Ellipse 98"/>
          <p:cNvSpPr/>
          <p:nvPr/>
        </p:nvSpPr>
        <p:spPr bwMode="auto">
          <a:xfrm>
            <a:off x="8505823" y="3367496"/>
            <a:ext cx="1382191" cy="302193"/>
          </a:xfrm>
          <a:prstGeom prst="ellipse">
            <a:avLst/>
          </a:prstGeom>
          <a:gradFill flip="none" rotWithShape="1">
            <a:gsLst>
              <a:gs pos="100000">
                <a:srgbClr val="FFFFFF">
                  <a:alpha val="0"/>
                </a:srgbClr>
              </a:gs>
              <a:gs pos="0">
                <a:srgbClr val="E6E6E6">
                  <a:lumMod val="10000"/>
                  <a:alpha val="57000"/>
                </a:srgbClr>
              </a:gs>
            </a:gsLst>
            <a:path path="shape">
              <a:fillToRect l="50000" t="50000" r="50000" b="50000"/>
            </a:path>
            <a:tileRect/>
          </a:gradFill>
          <a:ln w="9525"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Arial Unicode MS"/>
              <a:cs typeface="Arial" pitchFamily="34" charset="0"/>
            </a:endParaRPr>
          </a:p>
        </p:txBody>
      </p:sp>
      <p:sp>
        <p:nvSpPr>
          <p:cNvPr id="35" name="Can 56"/>
          <p:cNvSpPr/>
          <p:nvPr/>
        </p:nvSpPr>
        <p:spPr>
          <a:xfrm>
            <a:off x="9443915" y="2221320"/>
            <a:ext cx="1806698" cy="3393867"/>
          </a:xfrm>
          <a:prstGeom prst="can">
            <a:avLst/>
          </a:prstGeom>
          <a:gradFill>
            <a:gsLst>
              <a:gs pos="0">
                <a:srgbClr val="127D12"/>
              </a:gs>
              <a:gs pos="100000">
                <a:srgbClr val="28D728"/>
              </a:gs>
            </a:gsLst>
            <a:lin ang="5400000" scaled="0"/>
          </a:gradFill>
          <a:ln w="12700" cap="flat" cmpd="sng" algn="ctr">
            <a:solidFill>
              <a:srgbClr val="127D12"/>
            </a:solidFill>
            <a:prstDash val="solid"/>
          </a:ln>
          <a:effectLst/>
        </p:spPr>
        <p:txBody>
          <a:bodyPr anchor="ct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3200" b="1" i="0" u="none" strike="noStrike" kern="1200" cap="none" spc="0" normalizeH="0" baseline="0" noProof="0" dirty="0" err="1">
                <a:ln>
                  <a:noFill/>
                </a:ln>
                <a:solidFill>
                  <a:prstClr val="white"/>
                </a:solidFill>
                <a:effectLst/>
                <a:uLnTx/>
                <a:uFillTx/>
                <a:latin typeface="Arial"/>
                <a:ea typeface="Arial Unicode MS"/>
                <a:cs typeface="+mn-cs"/>
              </a:rPr>
              <a:t>Đảng</a:t>
            </a:r>
            <a:r>
              <a:rPr kumimoji="0" lang="en-US" altLang="en-US" sz="32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altLang="en-US" sz="3200" b="1" i="0" u="none" strike="noStrike" kern="1200" cap="none" spc="0" normalizeH="0" baseline="0" noProof="0" dirty="0" err="1">
                <a:ln>
                  <a:noFill/>
                </a:ln>
                <a:solidFill>
                  <a:prstClr val="white"/>
                </a:solidFill>
                <a:effectLst/>
                <a:uLnTx/>
                <a:uFillTx/>
                <a:latin typeface="Arial"/>
                <a:ea typeface="Arial Unicode MS"/>
                <a:cs typeface="+mn-cs"/>
              </a:rPr>
              <a:t>Cộng</a:t>
            </a:r>
            <a:r>
              <a:rPr kumimoji="0" lang="en-US" altLang="en-US" sz="32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altLang="en-US" sz="3200" b="1" i="0" u="none" strike="noStrike" kern="1200" cap="none" spc="0" normalizeH="0" baseline="0" noProof="0" dirty="0" err="1">
                <a:ln>
                  <a:noFill/>
                </a:ln>
                <a:solidFill>
                  <a:prstClr val="white"/>
                </a:solidFill>
                <a:effectLst/>
                <a:uLnTx/>
                <a:uFillTx/>
                <a:latin typeface="Arial"/>
                <a:ea typeface="Arial Unicode MS"/>
                <a:cs typeface="+mn-cs"/>
              </a:rPr>
              <a:t>sản</a:t>
            </a:r>
            <a:r>
              <a:rPr kumimoji="0" lang="en-US" altLang="en-US" sz="3200" b="1" i="0" u="none" strike="noStrike" kern="1200" cap="none" spc="0" normalizeH="0" baseline="0" noProof="0" dirty="0">
                <a:ln>
                  <a:noFill/>
                </a:ln>
                <a:solidFill>
                  <a:prstClr val="white"/>
                </a:solidFill>
                <a:effectLst/>
                <a:uLnTx/>
                <a:uFillTx/>
                <a:latin typeface="Arial"/>
                <a:ea typeface="Arial Unicode MS"/>
                <a:cs typeface="+mn-cs"/>
              </a:rPr>
              <a:t> </a:t>
            </a:r>
            <a:r>
              <a:rPr kumimoji="0" lang="en-US" altLang="en-US" sz="3200" b="1" i="0" u="none" strike="noStrike" kern="1200" cap="none" spc="0" normalizeH="0" baseline="0" noProof="0" dirty="0" err="1">
                <a:ln>
                  <a:noFill/>
                </a:ln>
                <a:solidFill>
                  <a:prstClr val="white"/>
                </a:solidFill>
                <a:effectLst/>
                <a:uLnTx/>
                <a:uFillTx/>
                <a:latin typeface="Arial"/>
                <a:ea typeface="Arial Unicode MS"/>
                <a:cs typeface="+mn-cs"/>
              </a:rPr>
              <a:t>Việt</a:t>
            </a:r>
            <a:r>
              <a:rPr kumimoji="0" lang="en-US" altLang="en-US" sz="3200" b="1" i="0" u="none" strike="noStrike" kern="1200" cap="none" spc="0" normalizeH="0" baseline="0" noProof="0" dirty="0">
                <a:ln>
                  <a:noFill/>
                </a:ln>
                <a:solidFill>
                  <a:prstClr val="white"/>
                </a:solidFill>
                <a:effectLst/>
                <a:uLnTx/>
                <a:uFillTx/>
                <a:latin typeface="Arial"/>
                <a:ea typeface="Arial Unicode MS"/>
                <a:cs typeface="+mn-cs"/>
              </a:rPr>
              <a:t> Nam</a:t>
            </a:r>
          </a:p>
        </p:txBody>
      </p:sp>
      <p:sp>
        <p:nvSpPr>
          <p:cNvPr id="36" name="Ellipse 98"/>
          <p:cNvSpPr/>
          <p:nvPr/>
        </p:nvSpPr>
        <p:spPr bwMode="auto">
          <a:xfrm>
            <a:off x="5641029" y="3367496"/>
            <a:ext cx="1382191" cy="302193"/>
          </a:xfrm>
          <a:prstGeom prst="ellipse">
            <a:avLst/>
          </a:prstGeom>
          <a:gradFill flip="none" rotWithShape="1">
            <a:gsLst>
              <a:gs pos="100000">
                <a:srgbClr val="FFFFFF">
                  <a:alpha val="0"/>
                </a:srgbClr>
              </a:gs>
              <a:gs pos="0">
                <a:srgbClr val="E6E6E6">
                  <a:lumMod val="10000"/>
                  <a:alpha val="57000"/>
                </a:srgbClr>
              </a:gs>
            </a:gsLst>
            <a:path path="shape">
              <a:fillToRect l="50000" t="50000" r="50000" b="50000"/>
            </a:path>
            <a:tileRect/>
          </a:gradFill>
          <a:ln w="9525"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Arial Unicode MS"/>
              <a:cs typeface="Arial" pitchFamily="34" charset="0"/>
            </a:endParaRPr>
          </a:p>
        </p:txBody>
      </p:sp>
      <p:sp>
        <p:nvSpPr>
          <p:cNvPr id="37" name="Can 62"/>
          <p:cNvSpPr/>
          <p:nvPr/>
        </p:nvSpPr>
        <p:spPr>
          <a:xfrm>
            <a:off x="6269157" y="2221320"/>
            <a:ext cx="1692154" cy="3393868"/>
          </a:xfrm>
          <a:prstGeom prst="can">
            <a:avLst/>
          </a:prstGeom>
          <a:solidFill>
            <a:srgbClr val="9900CC"/>
          </a:solidFill>
          <a:ln w="12700" cap="flat" cmpd="sng" algn="ctr">
            <a:solidFill>
              <a:srgbClr val="FF9900"/>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Phong</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trào</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yêu</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nước</a:t>
            </a:r>
            <a:endParaRPr kumimoji="0" lang="en-US" sz="2800" b="0" i="0" u="none" strike="noStrike" kern="0" cap="none" spc="0" normalizeH="0" baseline="0" noProof="0" dirty="0">
              <a:ln>
                <a:noFill/>
              </a:ln>
              <a:solidFill>
                <a:prstClr val="white"/>
              </a:solidFill>
              <a:effectLst/>
              <a:uLnTx/>
              <a:uFillTx/>
              <a:latin typeface="Calibri"/>
              <a:ea typeface="Arial Unicode MS"/>
              <a:cs typeface="+mn-cs"/>
            </a:endParaRPr>
          </a:p>
        </p:txBody>
      </p:sp>
      <p:sp>
        <p:nvSpPr>
          <p:cNvPr id="38" name="Ellipse 98"/>
          <p:cNvSpPr/>
          <p:nvPr/>
        </p:nvSpPr>
        <p:spPr bwMode="auto">
          <a:xfrm>
            <a:off x="2981727" y="3367496"/>
            <a:ext cx="1382191" cy="302193"/>
          </a:xfrm>
          <a:prstGeom prst="ellipse">
            <a:avLst/>
          </a:prstGeom>
          <a:gradFill flip="none" rotWithShape="1">
            <a:gsLst>
              <a:gs pos="100000">
                <a:srgbClr val="FFFFFF">
                  <a:alpha val="0"/>
                </a:srgbClr>
              </a:gs>
              <a:gs pos="0">
                <a:srgbClr val="E6E6E6">
                  <a:lumMod val="10000"/>
                  <a:alpha val="57000"/>
                </a:srgbClr>
              </a:gs>
            </a:gsLst>
            <a:path path="shape">
              <a:fillToRect l="50000" t="50000" r="50000" b="50000"/>
            </a:path>
            <a:tileRect/>
          </a:gradFill>
          <a:ln w="9525"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Arial Unicode MS"/>
              <a:cs typeface="Arial" pitchFamily="34" charset="0"/>
            </a:endParaRPr>
          </a:p>
        </p:txBody>
      </p:sp>
      <p:sp>
        <p:nvSpPr>
          <p:cNvPr id="39" name="Can 64"/>
          <p:cNvSpPr/>
          <p:nvPr/>
        </p:nvSpPr>
        <p:spPr>
          <a:xfrm>
            <a:off x="460792" y="2086377"/>
            <a:ext cx="1735713" cy="3528811"/>
          </a:xfrm>
          <a:prstGeom prst="can">
            <a:avLst/>
          </a:prstGeom>
          <a:gradFill>
            <a:gsLst>
              <a:gs pos="0">
                <a:srgbClr val="0070C0"/>
              </a:gs>
              <a:gs pos="100000">
                <a:srgbClr val="4EE7FC"/>
              </a:gs>
            </a:gsLst>
            <a:lin ang="5400000" scaled="0"/>
          </a:gradFill>
          <a:ln w="12700" cap="flat" cmpd="sng" algn="ctr">
            <a:solidFill>
              <a:srgbClr val="0070C0"/>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Chủ</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nghĩa</a:t>
            </a:r>
            <a:endPar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Mác</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Lênin</a:t>
            </a:r>
            <a:endParaRPr kumimoji="0" lang="en-US" sz="2800" b="0" i="0" u="none" strike="noStrike" kern="0" cap="none" spc="0" normalizeH="0" baseline="0" noProof="0" dirty="0">
              <a:ln>
                <a:noFill/>
              </a:ln>
              <a:solidFill>
                <a:prstClr val="white"/>
              </a:solidFill>
              <a:effectLst/>
              <a:uLnTx/>
              <a:uFillTx/>
              <a:latin typeface="Calibri"/>
              <a:ea typeface="Arial Unicode MS"/>
              <a:cs typeface="+mn-cs"/>
            </a:endParaRPr>
          </a:p>
        </p:txBody>
      </p:sp>
      <p:sp>
        <p:nvSpPr>
          <p:cNvPr id="40" name="Can 64"/>
          <p:cNvSpPr/>
          <p:nvPr/>
        </p:nvSpPr>
        <p:spPr>
          <a:xfrm>
            <a:off x="3266319" y="2221320"/>
            <a:ext cx="1725726" cy="3393867"/>
          </a:xfrm>
          <a:prstGeom prst="can">
            <a:avLst/>
          </a:prstGeom>
          <a:solidFill>
            <a:srgbClr val="FF0066"/>
          </a:solidFill>
          <a:ln w="12700" cap="flat" cmpd="sng" algn="ctr">
            <a:solidFill>
              <a:srgbClr val="0070C0"/>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Phong</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trào</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công</a:t>
            </a: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altLang="en-US" sz="28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nhân</a:t>
            </a:r>
            <a:endParaRPr kumimoji="0" lang="en-US" sz="2800" b="0" i="0" u="none" strike="noStrike" kern="0" cap="none" spc="0" normalizeH="0" baseline="0" noProof="0" dirty="0">
              <a:ln>
                <a:noFill/>
              </a:ln>
              <a:solidFill>
                <a:prstClr val="white"/>
              </a:solidFill>
              <a:effectLst/>
              <a:uLnTx/>
              <a:uFillTx/>
              <a:latin typeface="Calibri"/>
              <a:ea typeface="Arial Unicode MS"/>
              <a:cs typeface="+mn-cs"/>
            </a:endParaRPr>
          </a:p>
        </p:txBody>
      </p:sp>
      <p:sp>
        <p:nvSpPr>
          <p:cNvPr id="42" name="Плюс 53"/>
          <p:cNvSpPr/>
          <p:nvPr/>
        </p:nvSpPr>
        <p:spPr>
          <a:xfrm>
            <a:off x="2289212" y="3514826"/>
            <a:ext cx="966788" cy="966788"/>
          </a:xfrm>
          <a:prstGeom prst="mathPlus">
            <a:avLst>
              <a:gd name="adj1" fmla="val 16963"/>
            </a:avLst>
          </a:prstGeom>
          <a:solidFill>
            <a:srgbClr val="FF0000"/>
          </a:solidFill>
          <a:ln w="25400" cap="flat" cmpd="sng" algn="ctr">
            <a:solidFill>
              <a:schemeClr val="bg1"/>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0" noProof="0">
              <a:ln>
                <a:noFill/>
              </a:ln>
              <a:solidFill>
                <a:prstClr val="white"/>
              </a:solidFill>
              <a:effectLst/>
              <a:uLnTx/>
              <a:uFillTx/>
              <a:latin typeface="Calibri"/>
              <a:ea typeface="Arial Unicode MS"/>
              <a:cs typeface="+mn-cs"/>
            </a:endParaRPr>
          </a:p>
        </p:txBody>
      </p:sp>
      <p:sp>
        <p:nvSpPr>
          <p:cNvPr id="2" name="Rectangle 1"/>
          <p:cNvSpPr/>
          <p:nvPr/>
        </p:nvSpPr>
        <p:spPr>
          <a:xfrm>
            <a:off x="1719404" y="525090"/>
            <a:ext cx="9258240" cy="584775"/>
          </a:xfrm>
          <a:prstGeom prst="rect">
            <a:avLst/>
          </a:prstGeom>
        </p:spPr>
        <p:txBody>
          <a:bodyPr wrap="none">
            <a:spAutoFit/>
          </a:body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Ngày</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3/2/1930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Đảng</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Cộng</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sản</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Việt</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Nam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ra</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 </a:t>
            </a:r>
            <a:r>
              <a:rPr kumimoji="0" lang="en-US" sz="3200" b="1" i="0" u="none" strike="noStrike" kern="1200" cap="none" spc="0" normalizeH="0" baseline="0" noProof="0" dirty="0" err="1">
                <a:ln>
                  <a:noFill/>
                </a:ln>
                <a:solidFill>
                  <a:srgbClr val="0070C0"/>
                </a:solidFill>
                <a:effectLst/>
                <a:uLnTx/>
                <a:uFillTx/>
                <a:latin typeface="Arial"/>
                <a:ea typeface="Arial Unicode MS"/>
                <a:cs typeface="+mn-cs"/>
              </a:rPr>
              <a:t>đời</a:t>
            </a:r>
            <a:r>
              <a:rPr kumimoji="0" lang="en-US" sz="3200" b="1" i="0" u="none" strike="noStrike" kern="1200" cap="none" spc="0" normalizeH="0" baseline="0" noProof="0" dirty="0">
                <a:ln>
                  <a:noFill/>
                </a:ln>
                <a:solidFill>
                  <a:srgbClr val="0070C0"/>
                </a:solidFill>
                <a:effectLst/>
                <a:uLnTx/>
                <a:uFillTx/>
                <a:latin typeface="Arial"/>
                <a:ea typeface="Arial Unicode MS"/>
                <a:cs typeface="+mn-cs"/>
              </a:rPr>
              <a:t>.</a:t>
            </a:r>
          </a:p>
        </p:txBody>
      </p:sp>
    </p:spTree>
    <p:extLst>
      <p:ext uri="{BB962C8B-B14F-4D97-AF65-F5344CB8AC3E}">
        <p14:creationId xmlns:p14="http://schemas.microsoft.com/office/powerpoint/2010/main" val="256221374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40060" y="3469103"/>
            <a:ext cx="2450182"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8" name="Oval 7">
            <a:extLst>
              <a:ext uri="{FF2B5EF4-FFF2-40B4-BE49-F238E27FC236}">
                <a16:creationId xmlns:a16="http://schemas.microsoft.com/office/drawing/2014/main" id="{E687714E-9CEA-4403-A30F-350EACF34A18}"/>
              </a:ext>
            </a:extLst>
          </p:cNvPr>
          <p:cNvSpPr/>
          <p:nvPr/>
        </p:nvSpPr>
        <p:spPr>
          <a:xfrm>
            <a:off x="2803468" y="2071001"/>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600" b="0" i="0" u="none" strike="noStrike" kern="0" cap="none" spc="0" normalizeH="0" baseline="0" noProof="0">
              <a:ln>
                <a:noFill/>
              </a:ln>
              <a:solidFill>
                <a:srgbClr val="32AEB8"/>
              </a:solidFill>
              <a:effectLst/>
              <a:uLnTx/>
              <a:uFillTx/>
              <a:latin typeface="Arial"/>
              <a:ea typeface="Arial Unicode MS"/>
              <a:cs typeface="+mn-cs"/>
            </a:endParaRPr>
          </a:p>
        </p:txBody>
      </p:sp>
      <p:sp>
        <p:nvSpPr>
          <p:cNvPr id="9" name="Oval 8">
            <a:extLst>
              <a:ext uri="{FF2B5EF4-FFF2-40B4-BE49-F238E27FC236}">
                <a16:creationId xmlns:a16="http://schemas.microsoft.com/office/drawing/2014/main" id="{2232C7FA-F6A8-4FAB-9A1D-8204D1C78073}"/>
              </a:ext>
            </a:extLst>
          </p:cNvPr>
          <p:cNvSpPr/>
          <p:nvPr/>
        </p:nvSpPr>
        <p:spPr>
          <a:xfrm>
            <a:off x="2803468" y="2929762"/>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10" name="Oval 9">
            <a:extLst>
              <a:ext uri="{FF2B5EF4-FFF2-40B4-BE49-F238E27FC236}">
                <a16:creationId xmlns:a16="http://schemas.microsoft.com/office/drawing/2014/main" id="{9AA8DE25-ADB6-4D19-9E60-FFDD24EC3923}"/>
              </a:ext>
            </a:extLst>
          </p:cNvPr>
          <p:cNvSpPr/>
          <p:nvPr/>
        </p:nvSpPr>
        <p:spPr>
          <a:xfrm>
            <a:off x="2803468" y="3771381"/>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20" name="TextBox 19">
            <a:extLst>
              <a:ext uri="{FF2B5EF4-FFF2-40B4-BE49-F238E27FC236}">
                <a16:creationId xmlns:a16="http://schemas.microsoft.com/office/drawing/2014/main" id="{785EEAED-446D-49EC-92FD-2B95A67DF8EB}"/>
              </a:ext>
            </a:extLst>
          </p:cNvPr>
          <p:cNvSpPr txBox="1"/>
          <p:nvPr/>
        </p:nvSpPr>
        <p:spPr>
          <a:xfrm>
            <a:off x="2761541" y="2128200"/>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1</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sp>
        <p:nvSpPr>
          <p:cNvPr id="21" name="TextBox 20">
            <a:extLst>
              <a:ext uri="{FF2B5EF4-FFF2-40B4-BE49-F238E27FC236}">
                <a16:creationId xmlns:a16="http://schemas.microsoft.com/office/drawing/2014/main" id="{FE4B24CB-B9DC-4C6D-8A2A-8607CB91E5B0}"/>
              </a:ext>
            </a:extLst>
          </p:cNvPr>
          <p:cNvSpPr txBox="1"/>
          <p:nvPr/>
        </p:nvSpPr>
        <p:spPr>
          <a:xfrm>
            <a:off x="2770064" y="2986962"/>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2</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sp>
        <p:nvSpPr>
          <p:cNvPr id="22" name="TextBox 21">
            <a:extLst>
              <a:ext uri="{FF2B5EF4-FFF2-40B4-BE49-F238E27FC236}">
                <a16:creationId xmlns:a16="http://schemas.microsoft.com/office/drawing/2014/main" id="{A75C01A9-5D20-40BA-B0A8-13DDBF7CD01E}"/>
              </a:ext>
            </a:extLst>
          </p:cNvPr>
          <p:cNvSpPr txBox="1"/>
          <p:nvPr/>
        </p:nvSpPr>
        <p:spPr>
          <a:xfrm>
            <a:off x="2770064" y="3828581"/>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3</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sp>
        <p:nvSpPr>
          <p:cNvPr id="26" name="Oval 25">
            <a:extLst>
              <a:ext uri="{FF2B5EF4-FFF2-40B4-BE49-F238E27FC236}">
                <a16:creationId xmlns:a16="http://schemas.microsoft.com/office/drawing/2014/main" id="{87FA0510-85F6-4B05-8DD0-5CC7EC62A45B}"/>
              </a:ext>
            </a:extLst>
          </p:cNvPr>
          <p:cNvSpPr/>
          <p:nvPr/>
        </p:nvSpPr>
        <p:spPr>
          <a:xfrm>
            <a:off x="2787381" y="4513945"/>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27" name="TextBox 26">
            <a:extLst>
              <a:ext uri="{FF2B5EF4-FFF2-40B4-BE49-F238E27FC236}">
                <a16:creationId xmlns:a16="http://schemas.microsoft.com/office/drawing/2014/main" id="{EB595D78-CEB2-4764-89A0-469D612C0F2C}"/>
              </a:ext>
            </a:extLst>
          </p:cNvPr>
          <p:cNvSpPr txBox="1"/>
          <p:nvPr/>
        </p:nvSpPr>
        <p:spPr>
          <a:xfrm>
            <a:off x="2770064" y="4678771"/>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4</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746033" y="2145208"/>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FFFFFF"/>
                  </a:solidFill>
                  <a:effectLst/>
                  <a:uLnTx/>
                  <a:uFillTx/>
                  <a:latin typeface="Open Sans"/>
                  <a:ea typeface="+mn-ea"/>
                  <a:cs typeface="+mn-cs"/>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600" b="0" i="0" u="none" strike="noStrike" kern="1200" cap="none" spc="0" normalizeH="0" baseline="0" noProof="0">
                  <a:ln>
                    <a:noFill/>
                  </a:ln>
                  <a:solidFill>
                    <a:srgbClr val="000000"/>
                  </a:solidFill>
                  <a:effectLst/>
                  <a:uLnTx/>
                  <a:uFillTx/>
                  <a:latin typeface="Open Sans"/>
                  <a:ea typeface="+mn-ea"/>
                  <a:cs typeface="+mn-cs"/>
                </a:endParaRPr>
              </a:p>
            </p:txBody>
          </p:sp>
        </p:grpSp>
      </p:grpSp>
      <p:grpSp>
        <p:nvGrpSpPr>
          <p:cNvPr id="49" name="Group 48">
            <a:extLst>
              <a:ext uri="{FF2B5EF4-FFF2-40B4-BE49-F238E27FC236}">
                <a16:creationId xmlns:a16="http://schemas.microsoft.com/office/drawing/2014/main" id="{0EFE0DE6-2838-4AF6-8AD8-729A77190383}"/>
              </a:ext>
            </a:extLst>
          </p:cNvPr>
          <p:cNvGrpSpPr>
            <a:grpSpLocks/>
          </p:cNvGrpSpPr>
          <p:nvPr/>
        </p:nvGrpSpPr>
        <p:grpSpPr bwMode="auto">
          <a:xfrm>
            <a:off x="-5916" y="888200"/>
            <a:ext cx="10006364" cy="166344"/>
            <a:chOff x="240" y="576"/>
            <a:chExt cx="5298" cy="0"/>
          </a:xfrm>
        </p:grpSpPr>
        <p:sp>
          <p:nvSpPr>
            <p:cNvPr id="50" name="Line 7">
              <a:extLst>
                <a:ext uri="{FF2B5EF4-FFF2-40B4-BE49-F238E27FC236}">
                  <a16:creationId xmlns:a16="http://schemas.microsoft.com/office/drawing/2014/main" id="{3F400170-05FC-4D9E-9E7D-77A7E6D4E202}"/>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51" name="Line 8">
              <a:extLst>
                <a:ext uri="{FF2B5EF4-FFF2-40B4-BE49-F238E27FC236}">
                  <a16:creationId xmlns:a16="http://schemas.microsoft.com/office/drawing/2014/main" id="{618B89FB-3CBB-4615-9E78-A79D8CCCED32}"/>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52" name="TextBox 51">
            <a:extLst>
              <a:ext uri="{FF2B5EF4-FFF2-40B4-BE49-F238E27FC236}">
                <a16:creationId xmlns:a16="http://schemas.microsoft.com/office/drawing/2014/main" id="{91862027-CCC3-473E-BE2F-E57E7FD70E9D}"/>
              </a:ext>
            </a:extLst>
          </p:cNvPr>
          <p:cNvSpPr txBox="1"/>
          <p:nvPr/>
        </p:nvSpPr>
        <p:spPr>
          <a:xfrm>
            <a:off x="0" y="239022"/>
            <a:ext cx="767573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sp>
        <p:nvSpPr>
          <p:cNvPr id="53" name="Rectangle 52">
            <a:extLst>
              <a:ext uri="{FF2B5EF4-FFF2-40B4-BE49-F238E27FC236}">
                <a16:creationId xmlns:a16="http://schemas.microsoft.com/office/drawing/2014/main" id="{277E3293-AFEB-4B03-8596-91EB1EA83D20}"/>
              </a:ext>
            </a:extLst>
          </p:cNvPr>
          <p:cNvSpPr/>
          <p:nvPr/>
        </p:nvSpPr>
        <p:spPr>
          <a:xfrm>
            <a:off x="498926" y="1093240"/>
            <a:ext cx="11464474" cy="400110"/>
          </a:xfrm>
          <a:prstGeom prst="rect">
            <a:avLst/>
          </a:prstGeom>
        </p:spPr>
        <p:txBody>
          <a:bodyPr wrap="square">
            <a:spAutoFit/>
          </a:bodyPr>
          <a:lstStyle/>
          <a:p>
            <a:pPr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c) Hội nghị thành lập Đảng Cộng sản Việt Nam và Cương lĩnh chính trị đầu tiên của Đảng</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4" name="Rectangle 53">
            <a:extLst>
              <a:ext uri="{FF2B5EF4-FFF2-40B4-BE49-F238E27FC236}">
                <a16:creationId xmlns:a16="http://schemas.microsoft.com/office/drawing/2014/main" id="{AB2B67AA-17F1-445B-B1F9-FF901E67A487}"/>
              </a:ext>
            </a:extLst>
          </p:cNvPr>
          <p:cNvSpPr/>
          <p:nvPr/>
        </p:nvSpPr>
        <p:spPr>
          <a:xfrm>
            <a:off x="1523975" y="1566247"/>
            <a:ext cx="5355953"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6600"/>
                </a:solidFill>
                <a:latin typeface="Arial" pitchFamily="34" charset="0"/>
                <a:cs typeface="Arial" pitchFamily="34" charset="0"/>
              </a:rPr>
              <a:t>Cương</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lĩnh</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chính</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trị</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đầu</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tiên</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của</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Đảng</a:t>
            </a:r>
            <a:r>
              <a:rPr lang="en-US" sz="2000" b="1" dirty="0">
                <a:solidFill>
                  <a:srgbClr val="006600"/>
                </a:solidFill>
                <a:latin typeface="Arial" pitchFamily="34" charset="0"/>
                <a:cs typeface="Arial" pitchFamily="34" charset="0"/>
              </a:rPr>
              <a:t> </a:t>
            </a:r>
            <a:endParaRPr lang="en-US" sz="2000" b="1" dirty="0">
              <a:solidFill>
                <a:srgbClr val="006600"/>
              </a:solidFill>
            </a:endParaRPr>
          </a:p>
        </p:txBody>
      </p:sp>
      <p:pic>
        <p:nvPicPr>
          <p:cNvPr id="55" name="Picture 54" descr="canh_cuong_van_tat_500">
            <a:extLst>
              <a:ext uri="{FF2B5EF4-FFF2-40B4-BE49-F238E27FC236}">
                <a16:creationId xmlns:a16="http://schemas.microsoft.com/office/drawing/2014/main" id="{4A226619-43FC-4BDD-80FB-E3F6BC1057B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51487" y="2057776"/>
            <a:ext cx="3683181" cy="2096115"/>
          </a:xfrm>
          <a:prstGeom prst="rect">
            <a:avLst/>
          </a:prstGeom>
          <a:noFill/>
          <a:ln>
            <a:noFill/>
          </a:ln>
        </p:spPr>
      </p:pic>
      <p:sp>
        <p:nvSpPr>
          <p:cNvPr id="56" name="Oval 55">
            <a:extLst>
              <a:ext uri="{FF2B5EF4-FFF2-40B4-BE49-F238E27FC236}">
                <a16:creationId xmlns:a16="http://schemas.microsoft.com/office/drawing/2014/main" id="{B5D31F02-01F6-4E3D-81E0-22CD23BCB68B}"/>
              </a:ext>
            </a:extLst>
          </p:cNvPr>
          <p:cNvSpPr/>
          <p:nvPr/>
        </p:nvSpPr>
        <p:spPr>
          <a:xfrm>
            <a:off x="2791190" y="5282012"/>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57" name="Oval 56">
            <a:extLst>
              <a:ext uri="{FF2B5EF4-FFF2-40B4-BE49-F238E27FC236}">
                <a16:creationId xmlns:a16="http://schemas.microsoft.com/office/drawing/2014/main" id="{87F1889C-970E-4FD5-812B-424C8256A03A}"/>
              </a:ext>
            </a:extLst>
          </p:cNvPr>
          <p:cNvSpPr/>
          <p:nvPr/>
        </p:nvSpPr>
        <p:spPr>
          <a:xfrm>
            <a:off x="2836872" y="6021471"/>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0" cap="none" spc="0" normalizeH="0" baseline="0" noProof="0">
              <a:ln>
                <a:noFill/>
              </a:ln>
              <a:solidFill>
                <a:srgbClr val="000000"/>
              </a:solidFill>
              <a:effectLst/>
              <a:uLnTx/>
              <a:uFillTx/>
              <a:latin typeface="Arial"/>
              <a:ea typeface="Arial Unicode MS"/>
              <a:cs typeface="+mn-cs"/>
            </a:endParaRPr>
          </a:p>
        </p:txBody>
      </p:sp>
      <p:sp>
        <p:nvSpPr>
          <p:cNvPr id="58" name="TextBox 57">
            <a:extLst>
              <a:ext uri="{FF2B5EF4-FFF2-40B4-BE49-F238E27FC236}">
                <a16:creationId xmlns:a16="http://schemas.microsoft.com/office/drawing/2014/main" id="{FE9BE588-9E19-427D-A9C4-BDFC9DAC2A0B}"/>
              </a:ext>
            </a:extLst>
          </p:cNvPr>
          <p:cNvSpPr txBox="1"/>
          <p:nvPr/>
        </p:nvSpPr>
        <p:spPr>
          <a:xfrm>
            <a:off x="2803468" y="5371563"/>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5</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sp>
        <p:nvSpPr>
          <p:cNvPr id="59" name="TextBox 58">
            <a:extLst>
              <a:ext uri="{FF2B5EF4-FFF2-40B4-BE49-F238E27FC236}">
                <a16:creationId xmlns:a16="http://schemas.microsoft.com/office/drawing/2014/main" id="{93B8CBCB-FBD3-4F8B-AE8F-1B82F6DD8B3E}"/>
              </a:ext>
            </a:extLst>
          </p:cNvPr>
          <p:cNvSpPr txBox="1"/>
          <p:nvPr/>
        </p:nvSpPr>
        <p:spPr>
          <a:xfrm>
            <a:off x="2803468" y="6078670"/>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000000"/>
                </a:solidFill>
                <a:effectLst/>
                <a:uLnTx/>
                <a:uFillTx/>
                <a:latin typeface="Open Sans"/>
                <a:ea typeface="+mn-ea"/>
                <a:cs typeface="Arial" pitchFamily="34" charset="0"/>
              </a:rPr>
              <a:t>6</a:t>
            </a:r>
            <a:endParaRPr kumimoji="0" lang="ko-KR" altLang="en-US" sz="2000" b="1" i="0" u="none" strike="noStrike" kern="1200" cap="none" spc="0" normalizeH="0" baseline="0" noProof="0" dirty="0">
              <a:ln>
                <a:noFill/>
              </a:ln>
              <a:solidFill>
                <a:srgbClr val="000000"/>
              </a:solidFill>
              <a:effectLst/>
              <a:uLnTx/>
              <a:uFillTx/>
              <a:latin typeface="Open Sans"/>
              <a:ea typeface="+mn-ea"/>
              <a:cs typeface="Arial" pitchFamily="34" charset="0"/>
            </a:endParaRPr>
          </a:p>
        </p:txBody>
      </p:sp>
      <p:sp>
        <p:nvSpPr>
          <p:cNvPr id="60" name="TextBox 59">
            <a:extLst>
              <a:ext uri="{FF2B5EF4-FFF2-40B4-BE49-F238E27FC236}">
                <a16:creationId xmlns:a16="http://schemas.microsoft.com/office/drawing/2014/main" id="{194C7C56-E4D2-4D5E-8052-7E2AA4BBBF17}"/>
              </a:ext>
            </a:extLst>
          </p:cNvPr>
          <p:cNvSpPr txBox="1"/>
          <p:nvPr/>
        </p:nvSpPr>
        <p:spPr>
          <a:xfrm>
            <a:off x="3265851" y="2176718"/>
            <a:ext cx="5096429" cy="400110"/>
          </a:xfrm>
          <a:prstGeom prst="rect">
            <a:avLst/>
          </a:prstGeom>
          <a:noFill/>
        </p:spPr>
        <p:txBody>
          <a:bodyPr wrap="square">
            <a:spAutoFit/>
          </a:bodyPr>
          <a:lstStyle/>
          <a:p>
            <a:pPr marL="137160">
              <a:lnSpc>
                <a:spcPct val="100000"/>
              </a:lnSpc>
            </a:pPr>
            <a:r>
              <a:rPr lang="en-US" sz="2000" dirty="0" err="1">
                <a:solidFill>
                  <a:srgbClr val="000000"/>
                </a:solidFill>
                <a:latin typeface="Arial" pitchFamily="34" charset="0"/>
                <a:cs typeface="Arial" pitchFamily="34" charset="0"/>
              </a:rPr>
              <a:t>Phương</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hướng</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chiến</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lược</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của</a:t>
            </a:r>
            <a:r>
              <a:rPr lang="en-US" sz="2000" dirty="0">
                <a:solidFill>
                  <a:srgbClr val="000000"/>
                </a:solidFill>
                <a:latin typeface="Arial" pitchFamily="34" charset="0"/>
                <a:cs typeface="Arial" pitchFamily="34" charset="0"/>
              </a:rPr>
              <a:t> CMVN</a:t>
            </a:r>
          </a:p>
        </p:txBody>
      </p:sp>
      <p:sp>
        <p:nvSpPr>
          <p:cNvPr id="61" name="TextBox 60">
            <a:extLst>
              <a:ext uri="{FF2B5EF4-FFF2-40B4-BE49-F238E27FC236}">
                <a16:creationId xmlns:a16="http://schemas.microsoft.com/office/drawing/2014/main" id="{033DF78E-4BE7-432E-A652-DBDDC89653F9}"/>
              </a:ext>
            </a:extLst>
          </p:cNvPr>
          <p:cNvSpPr txBox="1"/>
          <p:nvPr/>
        </p:nvSpPr>
        <p:spPr>
          <a:xfrm>
            <a:off x="3446340" y="6078670"/>
            <a:ext cx="3858122" cy="400110"/>
          </a:xfrm>
          <a:prstGeom prst="rect">
            <a:avLst/>
          </a:prstGeom>
          <a:noFill/>
        </p:spPr>
        <p:txBody>
          <a:bodyPr wrap="square">
            <a:spAutoFit/>
          </a:bodyPr>
          <a:lstStyle/>
          <a:p>
            <a:pPr marL="137160">
              <a:lnSpc>
                <a:spcPct val="100000"/>
              </a:lnSpc>
            </a:pPr>
            <a:r>
              <a:rPr lang="en-US" sz="2000" dirty="0" err="1">
                <a:solidFill>
                  <a:srgbClr val="000000"/>
                </a:solidFill>
                <a:latin typeface="Arial" pitchFamily="34" charset="0"/>
                <a:cs typeface="Arial" pitchFamily="34" charset="0"/>
              </a:rPr>
              <a:t>Đoàn</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kết</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quốc</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tế</a:t>
            </a:r>
            <a:endParaRPr lang="en-US" sz="2000" dirty="0">
              <a:solidFill>
                <a:srgbClr val="000000"/>
              </a:solidFill>
              <a:latin typeface="Arial" pitchFamily="34" charset="0"/>
              <a:cs typeface="Arial" pitchFamily="34" charset="0"/>
            </a:endParaRPr>
          </a:p>
        </p:txBody>
      </p:sp>
      <p:sp>
        <p:nvSpPr>
          <p:cNvPr id="63" name="TextBox 62">
            <a:extLst>
              <a:ext uri="{FF2B5EF4-FFF2-40B4-BE49-F238E27FC236}">
                <a16:creationId xmlns:a16="http://schemas.microsoft.com/office/drawing/2014/main" id="{40F797D4-0B8E-44D9-97F5-0B6B5ADE38AB}"/>
              </a:ext>
            </a:extLst>
          </p:cNvPr>
          <p:cNvSpPr txBox="1"/>
          <p:nvPr/>
        </p:nvSpPr>
        <p:spPr>
          <a:xfrm>
            <a:off x="3327535" y="5382238"/>
            <a:ext cx="3953780" cy="400110"/>
          </a:xfrm>
          <a:prstGeom prst="rect">
            <a:avLst/>
          </a:prstGeom>
          <a:noFill/>
        </p:spPr>
        <p:txBody>
          <a:bodyPr wrap="square">
            <a:spAutoFit/>
          </a:bodyPr>
          <a:lstStyle/>
          <a:p>
            <a:pPr marL="137160">
              <a:lnSpc>
                <a:spcPct val="100000"/>
              </a:lnSpc>
            </a:pPr>
            <a:r>
              <a:rPr lang="en-US" sz="2000" dirty="0" err="1">
                <a:solidFill>
                  <a:srgbClr val="000000"/>
                </a:solidFill>
                <a:latin typeface="Arial" pitchFamily="34" charset="0"/>
                <a:cs typeface="Arial" pitchFamily="34" charset="0"/>
              </a:rPr>
              <a:t>Lãnh</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đạo</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cách</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mạng</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Việt</a:t>
            </a:r>
            <a:r>
              <a:rPr lang="en-US" sz="2000" dirty="0">
                <a:solidFill>
                  <a:srgbClr val="000000"/>
                </a:solidFill>
                <a:latin typeface="Arial" pitchFamily="34" charset="0"/>
                <a:cs typeface="Arial" pitchFamily="34" charset="0"/>
              </a:rPr>
              <a:t> Nam</a:t>
            </a:r>
          </a:p>
        </p:txBody>
      </p:sp>
      <p:sp>
        <p:nvSpPr>
          <p:cNvPr id="65" name="TextBox 64">
            <a:extLst>
              <a:ext uri="{FF2B5EF4-FFF2-40B4-BE49-F238E27FC236}">
                <a16:creationId xmlns:a16="http://schemas.microsoft.com/office/drawing/2014/main" id="{37B9ED19-9EB7-4E50-A27E-5299CD73DA8E}"/>
              </a:ext>
            </a:extLst>
          </p:cNvPr>
          <p:cNvSpPr txBox="1"/>
          <p:nvPr/>
        </p:nvSpPr>
        <p:spPr>
          <a:xfrm>
            <a:off x="3379532" y="4575301"/>
            <a:ext cx="3719346" cy="400110"/>
          </a:xfrm>
          <a:prstGeom prst="rect">
            <a:avLst/>
          </a:prstGeom>
          <a:noFill/>
        </p:spPr>
        <p:txBody>
          <a:bodyPr wrap="square">
            <a:spAutoFit/>
          </a:bodyPr>
          <a:lstStyle/>
          <a:p>
            <a:pPr marL="137160">
              <a:lnSpc>
                <a:spcPct val="100000"/>
              </a:lnSpc>
            </a:pPr>
            <a:r>
              <a:rPr lang="en-US" sz="2000" dirty="0" err="1">
                <a:solidFill>
                  <a:srgbClr val="000000"/>
                </a:solidFill>
                <a:latin typeface="Arial" pitchFamily="34" charset="0"/>
                <a:cs typeface="Arial" pitchFamily="34" charset="0"/>
              </a:rPr>
              <a:t>Phương</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pháp</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cách</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mạng</a:t>
            </a:r>
            <a:endParaRPr lang="en-US" sz="2000" dirty="0">
              <a:solidFill>
                <a:srgbClr val="000000"/>
              </a:solidFill>
              <a:latin typeface="Arial" pitchFamily="34" charset="0"/>
              <a:cs typeface="Arial" pitchFamily="34" charset="0"/>
            </a:endParaRPr>
          </a:p>
        </p:txBody>
      </p:sp>
      <p:sp>
        <p:nvSpPr>
          <p:cNvPr id="67" name="TextBox 66">
            <a:extLst>
              <a:ext uri="{FF2B5EF4-FFF2-40B4-BE49-F238E27FC236}">
                <a16:creationId xmlns:a16="http://schemas.microsoft.com/office/drawing/2014/main" id="{A53F76DB-8B1E-4061-9646-F4B6DD4D0502}"/>
              </a:ext>
            </a:extLst>
          </p:cNvPr>
          <p:cNvSpPr txBox="1"/>
          <p:nvPr/>
        </p:nvSpPr>
        <p:spPr>
          <a:xfrm>
            <a:off x="3468825" y="3746300"/>
            <a:ext cx="3858122" cy="400110"/>
          </a:xfrm>
          <a:prstGeom prst="rect">
            <a:avLst/>
          </a:prstGeom>
          <a:noFill/>
        </p:spPr>
        <p:txBody>
          <a:bodyPr wrap="square">
            <a:spAutoFit/>
          </a:bodyPr>
          <a:lstStyle/>
          <a:p>
            <a:r>
              <a:rPr lang="en-US" sz="2000" dirty="0" err="1">
                <a:solidFill>
                  <a:srgbClr val="000000"/>
                </a:solidFill>
                <a:latin typeface="Arial" pitchFamily="34" charset="0"/>
                <a:cs typeface="Arial" pitchFamily="34" charset="0"/>
              </a:rPr>
              <a:t>Lực</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lượng</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cách</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mạng</a:t>
            </a:r>
            <a:endParaRPr lang="en-US" sz="2000" dirty="0">
              <a:solidFill>
                <a:srgbClr val="000000"/>
              </a:solidFill>
            </a:endParaRPr>
          </a:p>
        </p:txBody>
      </p:sp>
      <p:sp>
        <p:nvSpPr>
          <p:cNvPr id="69" name="TextBox 68">
            <a:extLst>
              <a:ext uri="{FF2B5EF4-FFF2-40B4-BE49-F238E27FC236}">
                <a16:creationId xmlns:a16="http://schemas.microsoft.com/office/drawing/2014/main" id="{9D444D26-5F5E-4B30-B75B-A468DF2DF291}"/>
              </a:ext>
            </a:extLst>
          </p:cNvPr>
          <p:cNvSpPr txBox="1"/>
          <p:nvPr/>
        </p:nvSpPr>
        <p:spPr>
          <a:xfrm>
            <a:off x="3322538" y="2955732"/>
            <a:ext cx="4409879" cy="400110"/>
          </a:xfrm>
          <a:prstGeom prst="rect">
            <a:avLst/>
          </a:prstGeom>
          <a:noFill/>
        </p:spPr>
        <p:txBody>
          <a:bodyPr wrap="square">
            <a:spAutoFit/>
          </a:bodyPr>
          <a:lstStyle/>
          <a:p>
            <a:pPr marL="137160">
              <a:lnSpc>
                <a:spcPct val="100000"/>
              </a:lnSpc>
            </a:pPr>
            <a:r>
              <a:rPr lang="en-US" sz="2000" dirty="0" err="1">
                <a:solidFill>
                  <a:srgbClr val="000000"/>
                </a:solidFill>
                <a:latin typeface="Arial" pitchFamily="34" charset="0"/>
                <a:cs typeface="Arial" pitchFamily="34" charset="0"/>
              </a:rPr>
              <a:t>Nhiệm</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vụ</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cụ</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thể</a:t>
            </a:r>
            <a:r>
              <a:rPr lang="en-US" sz="2000" dirty="0">
                <a:solidFill>
                  <a:srgbClr val="000000"/>
                </a:solidFill>
                <a:latin typeface="Arial" pitchFamily="34" charset="0"/>
                <a:cs typeface="Arial" pitchFamily="34" charset="0"/>
              </a:rPr>
              <a:t> </a:t>
            </a:r>
            <a:r>
              <a:rPr lang="en-US" sz="2000" dirty="0" err="1">
                <a:solidFill>
                  <a:srgbClr val="000000"/>
                </a:solidFill>
                <a:latin typeface="Arial" pitchFamily="34" charset="0"/>
                <a:cs typeface="Arial" pitchFamily="34" charset="0"/>
              </a:rPr>
              <a:t>của</a:t>
            </a:r>
            <a:r>
              <a:rPr lang="en-US" sz="2000" dirty="0">
                <a:solidFill>
                  <a:srgbClr val="000000"/>
                </a:solidFill>
                <a:latin typeface="Arial" pitchFamily="34" charset="0"/>
                <a:cs typeface="Arial" pitchFamily="34" charset="0"/>
              </a:rPr>
              <a:t> CMVN</a:t>
            </a:r>
          </a:p>
        </p:txBody>
      </p:sp>
      <p:pic>
        <p:nvPicPr>
          <p:cNvPr id="70" name="Picture 69" descr="sach_luoc_vantat_500">
            <a:extLst>
              <a:ext uri="{FF2B5EF4-FFF2-40B4-BE49-F238E27FC236}">
                <a16:creationId xmlns:a16="http://schemas.microsoft.com/office/drawing/2014/main" id="{8F3488F0-A7BC-4992-BD03-D8FA34D06D38}"/>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304462" y="4294090"/>
            <a:ext cx="3608377" cy="2324888"/>
          </a:xfrm>
          <a:prstGeom prst="rect">
            <a:avLst/>
          </a:prstGeom>
          <a:noFill/>
          <a:ln>
            <a:noFill/>
          </a:ln>
        </p:spPr>
      </p:pic>
    </p:spTree>
    <p:extLst>
      <p:ext uri="{BB962C8B-B14F-4D97-AF65-F5344CB8AC3E}">
        <p14:creationId xmlns:p14="http://schemas.microsoft.com/office/powerpoint/2010/main" val="227535055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Download A Nature Blank Note for free | Background for powerpoint  presentation, Powerpoint background free, School scrapbook layou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06871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CD8C9EA4-F215-407C-A75A-7CAC47DC8D2A}"/>
              </a:ext>
            </a:extLst>
          </p:cNvPr>
          <p:cNvSpPr txBox="1"/>
          <p:nvPr/>
        </p:nvSpPr>
        <p:spPr>
          <a:xfrm>
            <a:off x="2362200" y="457200"/>
            <a:ext cx="7315200" cy="461665"/>
          </a:xfrm>
          <a:prstGeom prst="rect">
            <a:avLst/>
          </a:prstGeom>
          <a:noFill/>
        </p:spPr>
        <p:txBody>
          <a:bodyPr wrap="square">
            <a:spAutoFit/>
          </a:bodyPr>
          <a:lstStyle/>
          <a:p>
            <a:pPr indent="457200">
              <a:spcAft>
                <a:spcPts val="0"/>
              </a:spcAft>
            </a:pPr>
            <a:r>
              <a:rPr lang="nl-NL"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Sự ra đời của Đảng Cộng sản Việt Nam</a:t>
            </a:r>
            <a:endParaRPr lang="en-US" sz="2400" dirty="0">
              <a:solidFill>
                <a:srgbClr val="000000"/>
              </a:solidFill>
              <a:latin typeface="Arial" panose="020B0604020202020204" pitchFamily="34" charset="0"/>
              <a:ea typeface="Calibri" panose="020F050202020403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BBB063DC-F378-41F9-B1AC-2485138575A6}"/>
              </a:ext>
            </a:extLst>
          </p:cNvPr>
          <p:cNvGrpSpPr>
            <a:grpSpLocks/>
          </p:cNvGrpSpPr>
          <p:nvPr/>
        </p:nvGrpSpPr>
        <p:grpSpPr bwMode="auto">
          <a:xfrm>
            <a:off x="-6246" y="1289137"/>
            <a:ext cx="10006364" cy="166344"/>
            <a:chOff x="240" y="576"/>
            <a:chExt cx="5298" cy="0"/>
          </a:xfrm>
        </p:grpSpPr>
        <p:sp>
          <p:nvSpPr>
            <p:cNvPr id="5" name="Line 7">
              <a:extLst>
                <a:ext uri="{FF2B5EF4-FFF2-40B4-BE49-F238E27FC236}">
                  <a16:creationId xmlns:a16="http://schemas.microsoft.com/office/drawing/2014/main" id="{B3318F1E-8FDA-420A-9189-A7385D1EF26D}"/>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6" name="Line 8">
              <a:extLst>
                <a:ext uri="{FF2B5EF4-FFF2-40B4-BE49-F238E27FC236}">
                  <a16:creationId xmlns:a16="http://schemas.microsoft.com/office/drawing/2014/main" id="{03C09E47-B754-474B-8BD7-C7AB94430732}"/>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7" name="Rectangle 6">
            <a:extLst>
              <a:ext uri="{FF2B5EF4-FFF2-40B4-BE49-F238E27FC236}">
                <a16:creationId xmlns:a16="http://schemas.microsoft.com/office/drawing/2014/main" id="{6C493DE5-603C-402E-AA52-0D0FEEF61801}"/>
              </a:ext>
            </a:extLst>
          </p:cNvPr>
          <p:cNvSpPr/>
          <p:nvPr/>
        </p:nvSpPr>
        <p:spPr>
          <a:xfrm>
            <a:off x="1600200" y="2898585"/>
            <a:ext cx="9446117" cy="707886"/>
          </a:xfrm>
          <a:prstGeom prst="rect">
            <a:avLst/>
          </a:prstGeom>
        </p:spPr>
        <p:txBody>
          <a:bodyPr wrap="square">
            <a:spAutoFit/>
          </a:bodyPr>
          <a:lstStyle/>
          <a:p>
            <a:pPr marL="285750" marR="0" lvl="0" indent="-285750" algn="ctr" defTabSz="914286" rtl="0" eaLnBrk="1" fontAlgn="auto" latinLnBrk="0" hangingPunct="1">
              <a:spcBef>
                <a:spcPts val="600"/>
              </a:spcBef>
              <a:spcAft>
                <a:spcPts val="600"/>
              </a:spcAft>
              <a:buClrTx/>
              <a:buSzTx/>
              <a:buFont typeface="Wingdings" panose="05000000000000000000" pitchFamily="2" charset="2"/>
              <a:buChar char="§"/>
              <a:tabLst/>
              <a:defRPr/>
            </a:pPr>
            <a:r>
              <a:rPr kumimoji="0" lang="pl-PL" sz="2000" b="1" u="none" strike="noStrike" kern="1200" cap="none" spc="0" normalizeH="0" baseline="0" noProof="0" dirty="0">
                <a:ln>
                  <a:noFill/>
                </a:ln>
                <a:solidFill>
                  <a:srgbClr val="C00000"/>
                </a:solidFill>
                <a:effectLst/>
                <a:uLnTx/>
                <a:uFillTx/>
                <a:latin typeface="+mj-lt"/>
                <a:ea typeface="Times New Roman" panose="02020603050405020304" pitchFamily="18" charset="0"/>
                <a:cs typeface="+mn-cs"/>
              </a:rPr>
              <a:t>Phương hướng chiến lược </a:t>
            </a:r>
            <a:r>
              <a:rPr kumimoji="0" lang="pl-PL" sz="2000" b="0" u="none" strike="noStrike" kern="1200" cap="none" spc="0" normalizeH="0" baseline="0" noProof="0" dirty="0">
                <a:ln>
                  <a:noFill/>
                </a:ln>
                <a:solidFill>
                  <a:srgbClr val="3333CC"/>
                </a:solidFill>
                <a:effectLst/>
                <a:uLnTx/>
                <a:uFillTx/>
                <a:latin typeface="+mj-lt"/>
                <a:ea typeface="Times New Roman" panose="02020603050405020304" pitchFamily="18" charset="0"/>
                <a:cs typeface="+mn-cs"/>
              </a:rPr>
              <a:t>của cách mạng Việt Nam là “làm tư sản dân quyền cách mạng và thổ địa cách mạng để đi tới xã hội cộng sản”. </a:t>
            </a:r>
            <a:endParaRPr kumimoji="0" lang="en-US" sz="2000" b="0" u="none" strike="noStrike" kern="1200" cap="none" spc="0" normalizeH="0" baseline="0" noProof="0" dirty="0">
              <a:ln>
                <a:noFill/>
              </a:ln>
              <a:solidFill>
                <a:srgbClr val="3333CC"/>
              </a:solidFill>
              <a:effectLst/>
              <a:uLnTx/>
              <a:uFillTx/>
              <a:latin typeface="+mj-lt"/>
              <a:ea typeface="Times New Roman" panose="02020603050405020304" pitchFamily="18" charset="0"/>
              <a:cs typeface="+mn-cs"/>
            </a:endParaRPr>
          </a:p>
        </p:txBody>
      </p:sp>
      <p:pic>
        <p:nvPicPr>
          <p:cNvPr id="3074" name="Picture 2" descr="BÀI 2: TƯ TƯỞNG HỒ CHÍ MINH VỀ VẤN ĐỀ DÂN TỘC VÀ CÁCH MẠNG GIẢI PHÓNG DÂN  TỘC">
            <a:extLst>
              <a:ext uri="{FF2B5EF4-FFF2-40B4-BE49-F238E27FC236}">
                <a16:creationId xmlns:a16="http://schemas.microsoft.com/office/drawing/2014/main" id="{21AACDC0-292B-4EDF-8FE5-367AD6ED6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9400" y="3817154"/>
            <a:ext cx="6629400" cy="220264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68125A9F-BBC1-42F7-9802-15A61A58B6C9}"/>
              </a:ext>
            </a:extLst>
          </p:cNvPr>
          <p:cNvSpPr/>
          <p:nvPr/>
        </p:nvSpPr>
        <p:spPr>
          <a:xfrm>
            <a:off x="1066799" y="1807892"/>
            <a:ext cx="9446117" cy="707886"/>
          </a:xfrm>
          <a:prstGeom prst="rect">
            <a:avLst/>
          </a:prstGeom>
        </p:spPr>
        <p:txBody>
          <a:bodyPr wrap="square">
            <a:spAutoFit/>
          </a:bodyPr>
          <a:lstStyle/>
          <a:p>
            <a:pPr indent="457200" algn="ctr">
              <a:spcBef>
                <a:spcPts val="600"/>
              </a:spcBef>
              <a:spcAft>
                <a:spcPts val="600"/>
              </a:spcAft>
            </a:pPr>
            <a:r>
              <a:rPr lang="pl-PL" sz="2000" b="1" dirty="0">
                <a:solidFill>
                  <a:srgbClr val="3333CC"/>
                </a:solidFill>
                <a:latin typeface="Arial" panose="020B0604020202020204" pitchFamily="34" charset="0"/>
                <a:ea typeface="Times New Roman" panose="02020603050405020304" pitchFamily="18" charset="0"/>
                <a:cs typeface="Arial" panose="020B0604020202020204" pitchFamily="34" charset="0"/>
              </a:rPr>
              <a:t>c) Hội nghị thành lập Đảng Cộng sản Việt Nam và Cương lĩnh chính trị đầu tiên của Đảng</a:t>
            </a:r>
            <a:endParaRPr lang="en-US" sz="2000"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0" name="Rectangle 9">
            <a:extLst>
              <a:ext uri="{FF2B5EF4-FFF2-40B4-BE49-F238E27FC236}">
                <a16:creationId xmlns:a16="http://schemas.microsoft.com/office/drawing/2014/main" id="{D52B7A24-57ED-40CB-940C-44900FD99634}"/>
              </a:ext>
            </a:extLst>
          </p:cNvPr>
          <p:cNvSpPr/>
          <p:nvPr/>
        </p:nvSpPr>
        <p:spPr>
          <a:xfrm>
            <a:off x="2532175" y="2488993"/>
            <a:ext cx="5355953"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6600"/>
                </a:solidFill>
                <a:latin typeface="Arial" pitchFamily="34" charset="0"/>
                <a:cs typeface="Arial" pitchFamily="34" charset="0"/>
              </a:rPr>
              <a:t>Cương</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lĩnh</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chính</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trị</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đầu</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tiên</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của</a:t>
            </a:r>
            <a:r>
              <a:rPr lang="en-US" sz="2000" b="1" dirty="0">
                <a:solidFill>
                  <a:srgbClr val="006600"/>
                </a:solidFill>
                <a:latin typeface="Arial" pitchFamily="34" charset="0"/>
                <a:cs typeface="Arial" pitchFamily="34" charset="0"/>
              </a:rPr>
              <a:t> </a:t>
            </a:r>
            <a:r>
              <a:rPr lang="en-US" sz="2000" b="1" dirty="0" err="1">
                <a:solidFill>
                  <a:srgbClr val="006600"/>
                </a:solidFill>
                <a:latin typeface="Arial" pitchFamily="34" charset="0"/>
                <a:cs typeface="Arial" pitchFamily="34" charset="0"/>
              </a:rPr>
              <a:t>Đảng</a:t>
            </a:r>
            <a:r>
              <a:rPr lang="en-US" sz="2000" b="1" dirty="0">
                <a:solidFill>
                  <a:srgbClr val="006600"/>
                </a:solidFill>
                <a:latin typeface="Arial" pitchFamily="34" charset="0"/>
                <a:cs typeface="Arial" pitchFamily="34" charset="0"/>
              </a:rPr>
              <a:t> </a:t>
            </a:r>
            <a:endParaRPr lang="en-US" sz="2000" b="1" dirty="0">
              <a:solidFill>
                <a:srgbClr val="006600"/>
              </a:solidFill>
            </a:endParaRPr>
          </a:p>
        </p:txBody>
      </p:sp>
    </p:spTree>
    <p:extLst>
      <p:ext uri="{BB962C8B-B14F-4D97-AF65-F5344CB8AC3E}">
        <p14:creationId xmlns:p14="http://schemas.microsoft.com/office/powerpoint/2010/main" val="171071249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1" name="Group 53">
            <a:extLst>
              <a:ext uri="{FF2B5EF4-FFF2-40B4-BE49-F238E27FC236}">
                <a16:creationId xmlns:a16="http://schemas.microsoft.com/office/drawing/2014/main" id="{F5174E0E-372F-4421-9307-BC1E7EBB4366}"/>
              </a:ext>
            </a:extLst>
          </p:cNvPr>
          <p:cNvGrpSpPr>
            <a:grpSpLocks/>
          </p:cNvGrpSpPr>
          <p:nvPr/>
        </p:nvGrpSpPr>
        <p:grpSpPr bwMode="auto">
          <a:xfrm>
            <a:off x="6495457" y="2568820"/>
            <a:ext cx="333375" cy="293761"/>
            <a:chOff x="3206" y="1632"/>
            <a:chExt cx="298" cy="289"/>
          </a:xfrm>
        </p:grpSpPr>
        <p:pic>
          <p:nvPicPr>
            <p:cNvPr id="795701" name="Picture 54" descr="circuler_1">
              <a:extLst>
                <a:ext uri="{FF2B5EF4-FFF2-40B4-BE49-F238E27FC236}">
                  <a16:creationId xmlns:a16="http://schemas.microsoft.com/office/drawing/2014/main" id="{63F3831F-E5DC-4B83-B02D-ED3C349FE6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87" name="Oval 55">
              <a:extLst>
                <a:ext uri="{FF2B5EF4-FFF2-40B4-BE49-F238E27FC236}">
                  <a16:creationId xmlns:a16="http://schemas.microsoft.com/office/drawing/2014/main" id="{89F04A5C-0A90-478B-9C6E-A79C23A47E9B}"/>
                </a:ext>
              </a:extLst>
            </p:cNvPr>
            <p:cNvSpPr>
              <a:spLocks noChangeArrowheads="1"/>
            </p:cNvSpPr>
            <p:nvPr/>
          </p:nvSpPr>
          <p:spPr bwMode="gray">
            <a:xfrm>
              <a:off x="3206" y="1632"/>
              <a:ext cx="296" cy="289"/>
            </a:xfrm>
            <a:prstGeom prst="ellipse">
              <a:avLst/>
            </a:prstGeom>
            <a:solidFill>
              <a:schemeClr val="tx2">
                <a:lumMod val="60000"/>
                <a:lumOff val="40000"/>
              </a:schemeClr>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705" name="Picture 56" descr="Picture2">
              <a:extLst>
                <a:ext uri="{FF2B5EF4-FFF2-40B4-BE49-F238E27FC236}">
                  <a16:creationId xmlns:a16="http://schemas.microsoft.com/office/drawing/2014/main" id="{D269DCBC-EBA3-42B0-BE76-40A91E3B49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52" name="Arc 57">
            <a:extLst>
              <a:ext uri="{FF2B5EF4-FFF2-40B4-BE49-F238E27FC236}">
                <a16:creationId xmlns:a16="http://schemas.microsoft.com/office/drawing/2014/main" id="{B4982143-D107-4159-BB36-CDFD61E13E9F}"/>
              </a:ext>
            </a:extLst>
          </p:cNvPr>
          <p:cNvSpPr>
            <a:spLocks/>
          </p:cNvSpPr>
          <p:nvPr/>
        </p:nvSpPr>
        <p:spPr bwMode="gray">
          <a:xfrm rot="692470">
            <a:off x="4981484" y="2531181"/>
            <a:ext cx="1382713" cy="984537"/>
          </a:xfrm>
          <a:custGeom>
            <a:avLst/>
            <a:gdLst>
              <a:gd name="T0" fmla="*/ 0 w 12831"/>
              <a:gd name="T1" fmla="*/ 44582 h 21600"/>
              <a:gd name="T2" fmla="*/ 1382713 w 12831"/>
              <a:gd name="T3" fmla="*/ 52642 h 21600"/>
              <a:gd name="T4" fmla="*/ 663284 w 12831"/>
              <a:gd name="T5" fmla="*/ 1074738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grpSp>
        <p:nvGrpSpPr>
          <p:cNvPr id="795653" name="Group 58">
            <a:extLst>
              <a:ext uri="{FF2B5EF4-FFF2-40B4-BE49-F238E27FC236}">
                <a16:creationId xmlns:a16="http://schemas.microsoft.com/office/drawing/2014/main" id="{569FC48C-C250-411E-9461-A502E1DF260C}"/>
              </a:ext>
            </a:extLst>
          </p:cNvPr>
          <p:cNvGrpSpPr>
            <a:grpSpLocks/>
          </p:cNvGrpSpPr>
          <p:nvPr/>
        </p:nvGrpSpPr>
        <p:grpSpPr bwMode="auto">
          <a:xfrm>
            <a:off x="3857030" y="5769835"/>
            <a:ext cx="3581400" cy="837655"/>
            <a:chOff x="2309" y="1872"/>
            <a:chExt cx="1915" cy="749"/>
          </a:xfrm>
        </p:grpSpPr>
        <p:pic>
          <p:nvPicPr>
            <p:cNvPr id="795697" name="Picture 59" descr="shadow_1_m">
              <a:extLst>
                <a:ext uri="{FF2B5EF4-FFF2-40B4-BE49-F238E27FC236}">
                  <a16:creationId xmlns:a16="http://schemas.microsoft.com/office/drawing/2014/main" id="{E4A225A9-AF29-4E05-BD0C-E97D00DB3E44}"/>
                </a:ext>
              </a:extLst>
            </p:cNvPr>
            <p:cNvPicPr>
              <a:picLocks noChangeAspect="1" noChangeArrowheads="1"/>
            </p:cNvPicPr>
            <p:nvPr/>
          </p:nvPicPr>
          <p:blipFill>
            <a:blip r:embed="rId4">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a:extLst>
                <a:ext uri="{FF2B5EF4-FFF2-40B4-BE49-F238E27FC236}">
                  <a16:creationId xmlns:a16="http://schemas.microsoft.com/office/drawing/2014/main" id="{35CDB26E-6DC1-4D90-8BA1-34CF672D7B96}"/>
                </a:ext>
              </a:extLst>
            </p:cNvPr>
            <p:cNvGrpSpPr>
              <a:grpSpLocks/>
            </p:cNvGrpSpPr>
            <p:nvPr/>
          </p:nvGrpSpPr>
          <p:grpSpPr bwMode="auto">
            <a:xfrm>
              <a:off x="2310" y="1872"/>
              <a:ext cx="1901" cy="645"/>
              <a:chOff x="2310" y="1872"/>
              <a:chExt cx="1901" cy="645"/>
            </a:xfrm>
          </p:grpSpPr>
          <p:sp>
            <p:nvSpPr>
              <p:cNvPr id="795699" name="Oval 61">
                <a:extLst>
                  <a:ext uri="{FF2B5EF4-FFF2-40B4-BE49-F238E27FC236}">
                    <a16:creationId xmlns:a16="http://schemas.microsoft.com/office/drawing/2014/main" id="{6194D279-7D98-4B99-B1F0-28C3D54EDBCA}"/>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altLang="en-US">
                  <a:solidFill>
                    <a:srgbClr val="000000"/>
                  </a:solidFill>
                  <a:latin typeface="Arial" panose="020B0604020202020204" pitchFamily="34" charset="0"/>
                  <a:sym typeface="Arial"/>
                  <a:rtl val="0"/>
                </a:endParaRPr>
              </a:p>
            </p:txBody>
          </p:sp>
          <p:sp>
            <p:nvSpPr>
              <p:cNvPr id="795700" name="Oval 62">
                <a:extLst>
                  <a:ext uri="{FF2B5EF4-FFF2-40B4-BE49-F238E27FC236}">
                    <a16:creationId xmlns:a16="http://schemas.microsoft.com/office/drawing/2014/main" id="{32CF8309-0D83-4563-980D-51DB1B02A686}"/>
                  </a:ext>
                </a:extLst>
              </p:cNvPr>
              <p:cNvSpPr>
                <a:spLocks noChangeArrowheads="1"/>
              </p:cNvSpPr>
              <p:nvPr/>
            </p:nvSpPr>
            <p:spPr bwMode="gray">
              <a:xfrm>
                <a:off x="2310" y="1872"/>
                <a:ext cx="1901" cy="555"/>
              </a:xfrm>
              <a:prstGeom prst="ellipse">
                <a:avLst/>
              </a:prstGeom>
              <a:solidFill>
                <a:srgbClr val="00CC00"/>
              </a:soli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altLang="en-US">
                  <a:solidFill>
                    <a:srgbClr val="000000"/>
                  </a:solidFill>
                  <a:latin typeface="Arial" panose="020B0604020202020204" pitchFamily="34" charset="0"/>
                  <a:sym typeface="Arial"/>
                  <a:rtl val="0"/>
                </a:endParaRPr>
              </a:p>
            </p:txBody>
          </p:sp>
        </p:grpSp>
      </p:grpSp>
      <p:sp>
        <p:nvSpPr>
          <p:cNvPr id="44095" name="Freeform 63">
            <a:extLst>
              <a:ext uri="{FF2B5EF4-FFF2-40B4-BE49-F238E27FC236}">
                <a16:creationId xmlns:a16="http://schemas.microsoft.com/office/drawing/2014/main" id="{69AAF674-6F80-4F69-944A-F33B4C7FDDD3}"/>
              </a:ext>
            </a:extLst>
          </p:cNvPr>
          <p:cNvSpPr>
            <a:spLocks/>
          </p:cNvSpPr>
          <p:nvPr/>
        </p:nvSpPr>
        <p:spPr bwMode="gray">
          <a:xfrm>
            <a:off x="5006380" y="1752599"/>
            <a:ext cx="2200275" cy="4397691"/>
          </a:xfrm>
          <a:custGeom>
            <a:avLst/>
            <a:gdLst/>
            <a:ahLst/>
            <a:cxnLst>
              <a:cxn ang="0">
                <a:pos x="682" y="350"/>
              </a:cxn>
              <a:cxn ang="0">
                <a:pos x="720" y="242"/>
              </a:cxn>
              <a:cxn ang="0">
                <a:pos x="660" y="39"/>
              </a:cxn>
              <a:cxn ang="0">
                <a:pos x="409" y="118"/>
              </a:cxn>
              <a:cxn ang="0">
                <a:pos x="330" y="348"/>
              </a:cxn>
              <a:cxn ang="0">
                <a:pos x="319" y="450"/>
              </a:cxn>
              <a:cxn ang="0">
                <a:pos x="42" y="826"/>
              </a:cxn>
              <a:cxn ang="0">
                <a:pos x="126" y="994"/>
              </a:cxn>
              <a:cxn ang="0">
                <a:pos x="397" y="1105"/>
              </a:cxn>
              <a:cxn ang="0">
                <a:pos x="126" y="879"/>
              </a:cxn>
              <a:cxn ang="0">
                <a:pos x="348" y="655"/>
              </a:cxn>
              <a:cxn ang="0">
                <a:pos x="480" y="957"/>
              </a:cxn>
              <a:cxn ang="0">
                <a:pos x="336" y="1212"/>
              </a:cxn>
              <a:cxn ang="0">
                <a:pos x="343" y="1683"/>
              </a:cxn>
              <a:cxn ang="0">
                <a:pos x="462" y="2019"/>
              </a:cxn>
              <a:cxn ang="0">
                <a:pos x="427" y="2716"/>
              </a:cxn>
              <a:cxn ang="0">
                <a:pos x="354" y="2784"/>
              </a:cxn>
              <a:cxn ang="0">
                <a:pos x="376" y="3013"/>
              </a:cxn>
              <a:cxn ang="0">
                <a:pos x="402" y="2959"/>
              </a:cxn>
              <a:cxn ang="0">
                <a:pos x="430" y="2925"/>
              </a:cxn>
              <a:cxn ang="0">
                <a:pos x="628" y="3094"/>
              </a:cxn>
              <a:cxn ang="0">
                <a:pos x="636" y="3036"/>
              </a:cxn>
              <a:cxn ang="0">
                <a:pos x="604" y="2913"/>
              </a:cxn>
              <a:cxn ang="0">
                <a:pos x="619" y="2146"/>
              </a:cxn>
              <a:cxn ang="0">
                <a:pos x="639" y="1968"/>
              </a:cxn>
              <a:cxn ang="0">
                <a:pos x="724" y="1692"/>
              </a:cxn>
              <a:cxn ang="0">
                <a:pos x="772" y="1138"/>
              </a:cxn>
              <a:cxn ang="0">
                <a:pos x="712" y="816"/>
              </a:cxn>
              <a:cxn ang="0">
                <a:pos x="820" y="934"/>
              </a:cxn>
              <a:cxn ang="0">
                <a:pos x="1060" y="838"/>
              </a:cxn>
              <a:cxn ang="0">
                <a:pos x="1314" y="592"/>
              </a:cxn>
              <a:cxn ang="0">
                <a:pos x="1414" y="445"/>
              </a:cxn>
              <a:cxn ang="0">
                <a:pos x="1288" y="501"/>
              </a:cxn>
              <a:cxn ang="0">
                <a:pos x="1234" y="445"/>
              </a:cxn>
              <a:cxn ang="0">
                <a:pos x="1167" y="573"/>
              </a:cxn>
              <a:cxn ang="0">
                <a:pos x="775" y="607"/>
              </a:cxn>
              <a:cxn ang="0">
                <a:pos x="664" y="439"/>
              </a:cxn>
              <a:cxn ang="0">
                <a:pos x="609" y="378"/>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chemeClr val="tx1"/>
          </a:solidFill>
          <a:ln w="9525">
            <a:noFill/>
            <a:round/>
            <a:headEnd/>
            <a:tailEnd/>
          </a:ln>
          <a:effectLst/>
        </p:spPr>
        <p:txBody>
          <a:bodyPr/>
          <a:lstStyle/>
          <a:p>
            <a:pPr defTabSz="914377" fontAlgn="base">
              <a:spcBef>
                <a:spcPct val="0"/>
              </a:spcBef>
              <a:spcAft>
                <a:spcPct val="0"/>
              </a:spcAft>
              <a:defRPr/>
            </a:pPr>
            <a:endParaRPr lang="en-US">
              <a:solidFill>
                <a:srgbClr val="000000"/>
              </a:solidFill>
              <a:latin typeface="Arial" charset="0"/>
              <a:cs typeface="Arial" charset="0"/>
              <a:sym typeface="Arial"/>
              <a:rtl val="0"/>
            </a:endParaRPr>
          </a:p>
        </p:txBody>
      </p:sp>
      <p:grpSp>
        <p:nvGrpSpPr>
          <p:cNvPr id="795655" name="Group 64">
            <a:extLst>
              <a:ext uri="{FF2B5EF4-FFF2-40B4-BE49-F238E27FC236}">
                <a16:creationId xmlns:a16="http://schemas.microsoft.com/office/drawing/2014/main" id="{40D9195E-4FF7-43E7-BF62-4A213CC4AFE6}"/>
              </a:ext>
            </a:extLst>
          </p:cNvPr>
          <p:cNvGrpSpPr>
            <a:grpSpLocks/>
          </p:cNvGrpSpPr>
          <p:nvPr/>
        </p:nvGrpSpPr>
        <p:grpSpPr bwMode="auto">
          <a:xfrm>
            <a:off x="4514257" y="2144734"/>
            <a:ext cx="409575" cy="360657"/>
            <a:chOff x="1833" y="1596"/>
            <a:chExt cx="368" cy="355"/>
          </a:xfrm>
        </p:grpSpPr>
        <p:pic>
          <p:nvPicPr>
            <p:cNvPr id="795692" name="Picture 65" descr="circuler_1">
              <a:extLst>
                <a:ext uri="{FF2B5EF4-FFF2-40B4-BE49-F238E27FC236}">
                  <a16:creationId xmlns:a16="http://schemas.microsoft.com/office/drawing/2014/main" id="{F2CE4EED-B30F-4B09-8931-51D4C001665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98" name="Oval 66">
              <a:extLst>
                <a:ext uri="{FF2B5EF4-FFF2-40B4-BE49-F238E27FC236}">
                  <a16:creationId xmlns:a16="http://schemas.microsoft.com/office/drawing/2014/main" id="{A9687FD9-0310-4633-9192-FCCB2C3F3E62}"/>
                </a:ext>
              </a:extLst>
            </p:cNvPr>
            <p:cNvSpPr>
              <a:spLocks noChangeArrowheads="1"/>
            </p:cNvSpPr>
            <p:nvPr/>
          </p:nvSpPr>
          <p:spPr bwMode="gray">
            <a:xfrm>
              <a:off x="1833" y="1596"/>
              <a:ext cx="366" cy="355"/>
            </a:xfrm>
            <a:prstGeom prst="ellipse">
              <a:avLst/>
            </a:prstGeom>
            <a:solidFill>
              <a:srgbClr val="FF0000"/>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96" name="Picture 67" descr="Picture2">
              <a:extLst>
                <a:ext uri="{FF2B5EF4-FFF2-40B4-BE49-F238E27FC236}">
                  <a16:creationId xmlns:a16="http://schemas.microsoft.com/office/drawing/2014/main" id="{D5BBA895-6C05-4233-BFF2-AF6D60AB1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6" name="Group 68">
            <a:extLst>
              <a:ext uri="{FF2B5EF4-FFF2-40B4-BE49-F238E27FC236}">
                <a16:creationId xmlns:a16="http://schemas.microsoft.com/office/drawing/2014/main" id="{0CEDC996-9498-42BA-8BFA-26A5CD8FE6CA}"/>
              </a:ext>
            </a:extLst>
          </p:cNvPr>
          <p:cNvGrpSpPr>
            <a:grpSpLocks/>
          </p:cNvGrpSpPr>
          <p:nvPr/>
        </p:nvGrpSpPr>
        <p:grpSpPr bwMode="auto">
          <a:xfrm rot="692470">
            <a:off x="7345267" y="3337813"/>
            <a:ext cx="914400" cy="811479"/>
            <a:chOff x="4055" y="2088"/>
            <a:chExt cx="436" cy="422"/>
          </a:xfrm>
        </p:grpSpPr>
        <p:pic>
          <p:nvPicPr>
            <p:cNvPr id="795689" name="Picture 69" descr="circuler_1">
              <a:extLst>
                <a:ext uri="{FF2B5EF4-FFF2-40B4-BE49-F238E27FC236}">
                  <a16:creationId xmlns:a16="http://schemas.microsoft.com/office/drawing/2014/main" id="{429F3BAC-850E-4D53-96BB-84D320F05C0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2" name="Oval 70">
              <a:extLst>
                <a:ext uri="{FF2B5EF4-FFF2-40B4-BE49-F238E27FC236}">
                  <a16:creationId xmlns:a16="http://schemas.microsoft.com/office/drawing/2014/main" id="{E74864C9-F30D-42CD-8D56-577E9CC9EA04}"/>
                </a:ext>
              </a:extLst>
            </p:cNvPr>
            <p:cNvSpPr>
              <a:spLocks noChangeArrowheads="1"/>
            </p:cNvSpPr>
            <p:nvPr/>
          </p:nvSpPr>
          <p:spPr bwMode="gray">
            <a:xfrm>
              <a:off x="4055" y="2088"/>
              <a:ext cx="433" cy="422"/>
            </a:xfrm>
            <a:prstGeom prst="ellipse">
              <a:avLst/>
            </a:prstGeom>
            <a:solidFill>
              <a:srgbClr val="663300"/>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91" name="Picture 71" descr="Picture2">
              <a:extLst>
                <a:ext uri="{FF2B5EF4-FFF2-40B4-BE49-F238E27FC236}">
                  <a16:creationId xmlns:a16="http://schemas.microsoft.com/office/drawing/2014/main" id="{10D6C767-5D3F-4593-88E6-7F6564D78B7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7" name="Group 72">
            <a:extLst>
              <a:ext uri="{FF2B5EF4-FFF2-40B4-BE49-F238E27FC236}">
                <a16:creationId xmlns:a16="http://schemas.microsoft.com/office/drawing/2014/main" id="{116DDDC1-23D2-49F1-9146-64942D1658BC}"/>
              </a:ext>
            </a:extLst>
          </p:cNvPr>
          <p:cNvGrpSpPr>
            <a:grpSpLocks/>
          </p:cNvGrpSpPr>
          <p:nvPr/>
        </p:nvGrpSpPr>
        <p:grpSpPr bwMode="auto">
          <a:xfrm>
            <a:off x="2952154" y="2278947"/>
            <a:ext cx="984251" cy="872558"/>
            <a:chOff x="887" y="2040"/>
            <a:chExt cx="433" cy="422"/>
          </a:xfrm>
        </p:grpSpPr>
        <p:pic>
          <p:nvPicPr>
            <p:cNvPr id="795686" name="Picture 73" descr="circuler_1">
              <a:extLst>
                <a:ext uri="{FF2B5EF4-FFF2-40B4-BE49-F238E27FC236}">
                  <a16:creationId xmlns:a16="http://schemas.microsoft.com/office/drawing/2014/main" id="{9A93EE27-7C2B-41DB-A9C1-B6152A21BC7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Oval 74">
              <a:extLst>
                <a:ext uri="{FF2B5EF4-FFF2-40B4-BE49-F238E27FC236}">
                  <a16:creationId xmlns:a16="http://schemas.microsoft.com/office/drawing/2014/main" id="{C9A97DB2-8C9A-4829-B3FD-1AF8F5826A8E}"/>
                </a:ext>
              </a:extLst>
            </p:cNvPr>
            <p:cNvSpPr>
              <a:spLocks noChangeArrowheads="1"/>
            </p:cNvSpPr>
            <p:nvPr/>
          </p:nvSpPr>
          <p:spPr bwMode="gray">
            <a:xfrm>
              <a:off x="887" y="2040"/>
              <a:ext cx="433" cy="422"/>
            </a:xfrm>
            <a:prstGeom prst="ellipse">
              <a:avLst/>
            </a:prstGeom>
            <a:solidFill>
              <a:srgbClr val="000099"/>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88" name="Picture 75" descr="Picture2">
              <a:extLst>
                <a:ext uri="{FF2B5EF4-FFF2-40B4-BE49-F238E27FC236}">
                  <a16:creationId xmlns:a16="http://schemas.microsoft.com/office/drawing/2014/main" id="{90D053DF-42A2-410C-A478-314C24EA1F9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8" name="Group 76">
            <a:extLst>
              <a:ext uri="{FF2B5EF4-FFF2-40B4-BE49-F238E27FC236}">
                <a16:creationId xmlns:a16="http://schemas.microsoft.com/office/drawing/2014/main" id="{C561463C-2833-494E-BEA7-9B711F566852}"/>
              </a:ext>
            </a:extLst>
          </p:cNvPr>
          <p:cNvGrpSpPr>
            <a:grpSpLocks/>
          </p:cNvGrpSpPr>
          <p:nvPr/>
        </p:nvGrpSpPr>
        <p:grpSpPr bwMode="auto">
          <a:xfrm>
            <a:off x="3337918" y="3525209"/>
            <a:ext cx="660400" cy="578797"/>
            <a:chOff x="1224" y="2711"/>
            <a:chExt cx="530" cy="512"/>
          </a:xfrm>
        </p:grpSpPr>
        <p:pic>
          <p:nvPicPr>
            <p:cNvPr id="795681" name="Picture 77" descr="circuler_1">
              <a:extLst>
                <a:ext uri="{FF2B5EF4-FFF2-40B4-BE49-F238E27FC236}">
                  <a16:creationId xmlns:a16="http://schemas.microsoft.com/office/drawing/2014/main" id="{13D962D1-FB11-4D0A-92A1-FB118337040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0" name="Oval 78">
              <a:extLst>
                <a:ext uri="{FF2B5EF4-FFF2-40B4-BE49-F238E27FC236}">
                  <a16:creationId xmlns:a16="http://schemas.microsoft.com/office/drawing/2014/main" id="{73052067-0B2E-431C-99BB-56BDE5506936}"/>
                </a:ext>
              </a:extLst>
            </p:cNvPr>
            <p:cNvSpPr>
              <a:spLocks noChangeArrowheads="1"/>
            </p:cNvSpPr>
            <p:nvPr/>
          </p:nvSpPr>
          <p:spPr bwMode="gray">
            <a:xfrm>
              <a:off x="1224" y="2711"/>
              <a:ext cx="526" cy="512"/>
            </a:xfrm>
            <a:prstGeom prst="ellipse">
              <a:avLst/>
            </a:prstGeom>
            <a:solidFill>
              <a:srgbClr val="FFFF00"/>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85" name="Picture 79" descr="Picture2">
              <a:extLst>
                <a:ext uri="{FF2B5EF4-FFF2-40B4-BE49-F238E27FC236}">
                  <a16:creationId xmlns:a16="http://schemas.microsoft.com/office/drawing/2014/main" id="{201CE561-5D9A-4F1E-A0A3-8A5066A37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9" name="Group 80">
            <a:extLst>
              <a:ext uri="{FF2B5EF4-FFF2-40B4-BE49-F238E27FC236}">
                <a16:creationId xmlns:a16="http://schemas.microsoft.com/office/drawing/2014/main" id="{70D706BF-7EB6-4785-B602-EDBE6C8D17CC}"/>
              </a:ext>
            </a:extLst>
          </p:cNvPr>
          <p:cNvGrpSpPr>
            <a:grpSpLocks/>
          </p:cNvGrpSpPr>
          <p:nvPr/>
        </p:nvGrpSpPr>
        <p:grpSpPr bwMode="auto">
          <a:xfrm>
            <a:off x="4617442" y="3935137"/>
            <a:ext cx="1263651" cy="1119782"/>
            <a:chOff x="2323" y="2847"/>
            <a:chExt cx="636" cy="616"/>
          </a:xfrm>
        </p:grpSpPr>
        <p:pic>
          <p:nvPicPr>
            <p:cNvPr id="795678" name="Picture 81" descr="circuler_1">
              <a:extLst>
                <a:ext uri="{FF2B5EF4-FFF2-40B4-BE49-F238E27FC236}">
                  <a16:creationId xmlns:a16="http://schemas.microsoft.com/office/drawing/2014/main" id="{70138062-4104-46B1-8AB8-9D6805736EC2}"/>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4" name="Oval 82">
              <a:extLst>
                <a:ext uri="{FF2B5EF4-FFF2-40B4-BE49-F238E27FC236}">
                  <a16:creationId xmlns:a16="http://schemas.microsoft.com/office/drawing/2014/main" id="{8CAC9FC7-22A2-4CAF-A618-D3BAA71A2091}"/>
                </a:ext>
              </a:extLst>
            </p:cNvPr>
            <p:cNvSpPr>
              <a:spLocks noChangeArrowheads="1"/>
            </p:cNvSpPr>
            <p:nvPr/>
          </p:nvSpPr>
          <p:spPr bwMode="gray">
            <a:xfrm>
              <a:off x="2323" y="2847"/>
              <a:ext cx="632" cy="616"/>
            </a:xfrm>
            <a:prstGeom prst="ellipse">
              <a:avLst/>
            </a:prstGeom>
            <a:solidFill>
              <a:srgbClr val="C00000"/>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80" name="Picture 83" descr="Picture2">
              <a:extLst>
                <a:ext uri="{FF2B5EF4-FFF2-40B4-BE49-F238E27FC236}">
                  <a16:creationId xmlns:a16="http://schemas.microsoft.com/office/drawing/2014/main" id="{EA30CBE7-F775-439E-9AEE-84738CC137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60" name="Group 84">
            <a:extLst>
              <a:ext uri="{FF2B5EF4-FFF2-40B4-BE49-F238E27FC236}">
                <a16:creationId xmlns:a16="http://schemas.microsoft.com/office/drawing/2014/main" id="{25AA086B-A886-4EB8-8A2F-5D510DBB7EE6}"/>
              </a:ext>
            </a:extLst>
          </p:cNvPr>
          <p:cNvGrpSpPr>
            <a:grpSpLocks/>
          </p:cNvGrpSpPr>
          <p:nvPr/>
        </p:nvGrpSpPr>
        <p:grpSpPr bwMode="auto">
          <a:xfrm>
            <a:off x="6644679" y="4287473"/>
            <a:ext cx="660400" cy="581705"/>
            <a:chOff x="3528" y="2759"/>
            <a:chExt cx="530" cy="512"/>
          </a:xfrm>
        </p:grpSpPr>
        <p:pic>
          <p:nvPicPr>
            <p:cNvPr id="795673" name="Picture 85" descr="circuler_1">
              <a:extLst>
                <a:ext uri="{FF2B5EF4-FFF2-40B4-BE49-F238E27FC236}">
                  <a16:creationId xmlns:a16="http://schemas.microsoft.com/office/drawing/2014/main" id="{103D5E2A-034C-407A-A264-A0CCA442CBE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Oval 86">
              <a:extLst>
                <a:ext uri="{FF2B5EF4-FFF2-40B4-BE49-F238E27FC236}">
                  <a16:creationId xmlns:a16="http://schemas.microsoft.com/office/drawing/2014/main" id="{D02C89D0-4C94-46AA-8239-51EA66744067}"/>
                </a:ext>
              </a:extLst>
            </p:cNvPr>
            <p:cNvSpPr>
              <a:spLocks noChangeArrowheads="1"/>
            </p:cNvSpPr>
            <p:nvPr/>
          </p:nvSpPr>
          <p:spPr bwMode="gray">
            <a:xfrm>
              <a:off x="3528" y="2759"/>
              <a:ext cx="526" cy="512"/>
            </a:xfrm>
            <a:prstGeom prst="ellipse">
              <a:avLst/>
            </a:prstGeom>
            <a:solidFill>
              <a:srgbClr val="7030A0"/>
            </a:solidFill>
            <a:ln w="9525" algn="ctr">
              <a:noFill/>
              <a:round/>
              <a:headEnd/>
              <a:tailEnd/>
            </a:ln>
            <a:effectLst/>
          </p:spPr>
          <p:txBody>
            <a:bodyPr wrap="none" anchor="ctr"/>
            <a:lstStyle/>
            <a:p>
              <a:pPr defTabSz="914377" fontAlgn="base">
                <a:spcBef>
                  <a:spcPct val="0"/>
                </a:spcBef>
                <a:spcAft>
                  <a:spcPct val="0"/>
                </a:spcAft>
                <a:defRPr/>
              </a:pPr>
              <a:endParaRPr lang="en-US" sz="2400">
                <a:solidFill>
                  <a:srgbClr val="000000"/>
                </a:solidFill>
                <a:latin typeface="Arial" panose="020B0604020202020204" pitchFamily="34" charset="0"/>
                <a:cs typeface="Arial" panose="020B0604020202020204" pitchFamily="34" charset="0"/>
                <a:sym typeface="Arial"/>
                <a:rtl val="0"/>
              </a:endParaRPr>
            </a:p>
          </p:txBody>
        </p:sp>
        <p:pic>
          <p:nvPicPr>
            <p:cNvPr id="795677" name="Picture 87" descr="Picture2">
              <a:extLst>
                <a:ext uri="{FF2B5EF4-FFF2-40B4-BE49-F238E27FC236}">
                  <a16:creationId xmlns:a16="http://schemas.microsoft.com/office/drawing/2014/main" id="{0873B20A-2B6A-456A-8030-F94815E5E45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61" name="Arc 88">
            <a:extLst>
              <a:ext uri="{FF2B5EF4-FFF2-40B4-BE49-F238E27FC236}">
                <a16:creationId xmlns:a16="http://schemas.microsoft.com/office/drawing/2014/main" id="{8026D5C2-45E8-449E-9C96-4E237CBA64EB}"/>
              </a:ext>
            </a:extLst>
          </p:cNvPr>
          <p:cNvSpPr>
            <a:spLocks/>
          </p:cNvSpPr>
          <p:nvPr/>
        </p:nvSpPr>
        <p:spPr bwMode="gray">
          <a:xfrm rot="692470">
            <a:off x="5614492" y="2848056"/>
            <a:ext cx="1951039" cy="855107"/>
          </a:xfrm>
          <a:custGeom>
            <a:avLst/>
            <a:gdLst>
              <a:gd name="T0" fmla="*/ 1153170 w 18088"/>
              <a:gd name="T1" fmla="*/ 0 h 18769"/>
              <a:gd name="T2" fmla="*/ 1951038 w 18088"/>
              <a:gd name="T3" fmla="*/ 346345 h 18769"/>
              <a:gd name="T4" fmla="*/ 0 w 18088"/>
              <a:gd name="T5" fmla="*/ 933450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62" name="Arc 89">
            <a:extLst>
              <a:ext uri="{FF2B5EF4-FFF2-40B4-BE49-F238E27FC236}">
                <a16:creationId xmlns:a16="http://schemas.microsoft.com/office/drawing/2014/main" id="{47885B0C-182F-43E7-8DE6-AE031FB768E2}"/>
              </a:ext>
            </a:extLst>
          </p:cNvPr>
          <p:cNvSpPr>
            <a:spLocks/>
          </p:cNvSpPr>
          <p:nvPr/>
        </p:nvSpPr>
        <p:spPr bwMode="gray">
          <a:xfrm rot="692470">
            <a:off x="5462824" y="3729983"/>
            <a:ext cx="2328863" cy="602065"/>
          </a:xfrm>
          <a:custGeom>
            <a:avLst/>
            <a:gdLst>
              <a:gd name="T0" fmla="*/ 2326167 w 21600"/>
              <a:gd name="T1" fmla="*/ 0 h 13223"/>
              <a:gd name="T2" fmla="*/ 1923144 w 21600"/>
              <a:gd name="T3" fmla="*/ 657225 h 13223"/>
              <a:gd name="T4" fmla="*/ 0 w 21600"/>
              <a:gd name="T5" fmla="*/ 51791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63" name="Arc 90">
            <a:extLst>
              <a:ext uri="{FF2B5EF4-FFF2-40B4-BE49-F238E27FC236}">
                <a16:creationId xmlns:a16="http://schemas.microsoft.com/office/drawing/2014/main" id="{94EA0162-9D4E-4898-B6D5-9DF4E710DB48}"/>
              </a:ext>
            </a:extLst>
          </p:cNvPr>
          <p:cNvSpPr>
            <a:spLocks/>
          </p:cNvSpPr>
          <p:nvPr/>
        </p:nvSpPr>
        <p:spPr bwMode="gray">
          <a:xfrm rot="692470">
            <a:off x="5421448" y="3690989"/>
            <a:ext cx="1309687" cy="959814"/>
          </a:xfrm>
          <a:custGeom>
            <a:avLst/>
            <a:gdLst>
              <a:gd name="T0" fmla="*/ 1309687 w 12127"/>
              <a:gd name="T1" fmla="*/ 888492 h 21079"/>
              <a:gd name="T2" fmla="*/ 509101 w 12127"/>
              <a:gd name="T3" fmla="*/ 1047750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64" name="Arc 91">
            <a:extLst>
              <a:ext uri="{FF2B5EF4-FFF2-40B4-BE49-F238E27FC236}">
                <a16:creationId xmlns:a16="http://schemas.microsoft.com/office/drawing/2014/main" id="{4456D681-CB68-44E2-BF8A-D6982BAAD089}"/>
              </a:ext>
            </a:extLst>
          </p:cNvPr>
          <p:cNvSpPr>
            <a:spLocks/>
          </p:cNvSpPr>
          <p:nvPr/>
        </p:nvSpPr>
        <p:spPr bwMode="gray">
          <a:xfrm rot="692470">
            <a:off x="3958090" y="3390962"/>
            <a:ext cx="1503363" cy="924912"/>
          </a:xfrm>
          <a:custGeom>
            <a:avLst/>
            <a:gdLst>
              <a:gd name="T0" fmla="*/ 727015 w 13927"/>
              <a:gd name="T1" fmla="*/ 1009650 h 20367"/>
              <a:gd name="T2" fmla="*/ 0 w 13927"/>
              <a:gd name="T3" fmla="*/ 818497 h 20367"/>
              <a:gd name="T4" fmla="*/ 1503362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65" name="Arc 92">
            <a:extLst>
              <a:ext uri="{FF2B5EF4-FFF2-40B4-BE49-F238E27FC236}">
                <a16:creationId xmlns:a16="http://schemas.microsoft.com/office/drawing/2014/main" id="{8F184606-8081-4708-9DE3-3B9CFB7FB30C}"/>
              </a:ext>
            </a:extLst>
          </p:cNvPr>
          <p:cNvSpPr>
            <a:spLocks/>
          </p:cNvSpPr>
          <p:nvPr/>
        </p:nvSpPr>
        <p:spPr bwMode="gray">
          <a:xfrm rot="692470">
            <a:off x="3162976" y="3155716"/>
            <a:ext cx="2332039" cy="554076"/>
          </a:xfrm>
          <a:custGeom>
            <a:avLst/>
            <a:gdLst>
              <a:gd name="T0" fmla="*/ 252314 w 21600"/>
              <a:gd name="T1" fmla="*/ 604838 h 12198"/>
              <a:gd name="T2" fmla="*/ 14791 w 21600"/>
              <a:gd name="T3" fmla="*/ 0 h 12198"/>
              <a:gd name="T4" fmla="*/ 2332038 w 21600"/>
              <a:gd name="T5" fmla="*/ 120293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66" name="Arc 93">
            <a:extLst>
              <a:ext uri="{FF2B5EF4-FFF2-40B4-BE49-F238E27FC236}">
                <a16:creationId xmlns:a16="http://schemas.microsoft.com/office/drawing/2014/main" id="{0C2AB851-38B1-4272-89D8-B4AA32DBD4FF}"/>
              </a:ext>
            </a:extLst>
          </p:cNvPr>
          <p:cNvSpPr>
            <a:spLocks/>
          </p:cNvSpPr>
          <p:nvPr/>
        </p:nvSpPr>
        <p:spPr bwMode="gray">
          <a:xfrm rot="692470">
            <a:off x="3814522" y="2461377"/>
            <a:ext cx="1808163" cy="827475"/>
          </a:xfrm>
          <a:custGeom>
            <a:avLst/>
            <a:gdLst>
              <a:gd name="T0" fmla="*/ 0 w 16756"/>
              <a:gd name="T1" fmla="*/ 227074 h 18207"/>
              <a:gd name="T2" fmla="*/ 554017 w 16756"/>
              <a:gd name="T3" fmla="*/ 0 h 18207"/>
              <a:gd name="T4" fmla="*/ 1808163 w 16756"/>
              <a:gd name="T5" fmla="*/ 903287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377" eaLnBrk="0" fontAlgn="base" hangingPunct="0">
              <a:spcBef>
                <a:spcPct val="0"/>
              </a:spcBef>
              <a:spcAft>
                <a:spcPct val="0"/>
              </a:spcAft>
            </a:pPr>
            <a:endParaRPr lang="en-US" sz="2400">
              <a:solidFill>
                <a:srgbClr val="000000"/>
              </a:solidFill>
              <a:latin typeface="Arial" panose="020B0604020202020204" pitchFamily="34" charset="0"/>
              <a:cs typeface="Arial" panose="020B0604020202020204" pitchFamily="34" charset="0"/>
              <a:sym typeface="Arial"/>
              <a:rtl val="0"/>
            </a:endParaRPr>
          </a:p>
        </p:txBody>
      </p:sp>
      <p:sp>
        <p:nvSpPr>
          <p:cNvPr id="795670" name="AutoShape 97">
            <a:extLst>
              <a:ext uri="{FF2B5EF4-FFF2-40B4-BE49-F238E27FC236}">
                <a16:creationId xmlns:a16="http://schemas.microsoft.com/office/drawing/2014/main" id="{3AE2D130-C405-44EA-A01A-93E0B4906672}"/>
              </a:ext>
            </a:extLst>
          </p:cNvPr>
          <p:cNvSpPr>
            <a:spLocks/>
          </p:cNvSpPr>
          <p:nvPr/>
        </p:nvSpPr>
        <p:spPr bwMode="black">
          <a:xfrm>
            <a:off x="8616950" y="2732088"/>
            <a:ext cx="3315221" cy="544512"/>
          </a:xfrm>
          <a:prstGeom prst="accentCallout2">
            <a:avLst>
              <a:gd name="adj1" fmla="val 20991"/>
              <a:gd name="adj2" fmla="val -4366"/>
              <a:gd name="adj3" fmla="val 20991"/>
              <a:gd name="adj4" fmla="val -13454"/>
              <a:gd name="adj5" fmla="val 125657"/>
              <a:gd name="adj6" fmla="val -22546"/>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377" fontAlgn="base">
              <a:lnSpc>
                <a:spcPct val="90000"/>
              </a:lnSpc>
              <a:spcBef>
                <a:spcPct val="0"/>
              </a:spcBef>
              <a:spcAft>
                <a:spcPct val="0"/>
              </a:spcAft>
            </a:pPr>
            <a:endParaRPr lang="en-US" altLang="en-US" sz="2400" b="1" dirty="0">
              <a:solidFill>
                <a:srgbClr val="663300"/>
              </a:solidFill>
              <a:latin typeface="Arial" panose="020B0604020202020204" pitchFamily="34" charset="0"/>
              <a:sym typeface="Arial"/>
              <a:rtl val="0"/>
            </a:endParaRPr>
          </a:p>
        </p:txBody>
      </p:sp>
      <p:sp>
        <p:nvSpPr>
          <p:cNvPr id="795671" name="AutoShape 98">
            <a:extLst>
              <a:ext uri="{FF2B5EF4-FFF2-40B4-BE49-F238E27FC236}">
                <a16:creationId xmlns:a16="http://schemas.microsoft.com/office/drawing/2014/main" id="{6C8F2FFB-E237-4A6C-B6F6-5038C5A31618}"/>
              </a:ext>
            </a:extLst>
          </p:cNvPr>
          <p:cNvSpPr>
            <a:spLocks/>
          </p:cNvSpPr>
          <p:nvPr/>
        </p:nvSpPr>
        <p:spPr bwMode="gray">
          <a:xfrm>
            <a:off x="6559551" y="5170488"/>
            <a:ext cx="5102797" cy="544512"/>
          </a:xfrm>
          <a:prstGeom prst="accentCallout2">
            <a:avLst>
              <a:gd name="adj1" fmla="val 20991"/>
              <a:gd name="adj2" fmla="val -3213"/>
              <a:gd name="adj3" fmla="val 20991"/>
              <a:gd name="adj4" fmla="val -13051"/>
              <a:gd name="adj5" fmla="val -40523"/>
              <a:gd name="adj6" fmla="val -2322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377" fontAlgn="base">
              <a:lnSpc>
                <a:spcPct val="90000"/>
              </a:lnSpc>
              <a:spcBef>
                <a:spcPct val="0"/>
              </a:spcBef>
              <a:spcAft>
                <a:spcPct val="0"/>
              </a:spcAft>
            </a:pPr>
            <a:endParaRPr lang="en-US" altLang="en-US" sz="2400" b="1" dirty="0">
              <a:solidFill>
                <a:srgbClr val="C00000"/>
              </a:solidFill>
              <a:latin typeface="Arial" panose="020B0604020202020204" pitchFamily="34" charset="0"/>
              <a:sym typeface="Arial"/>
              <a:rtl val="0"/>
            </a:endParaRPr>
          </a:p>
        </p:txBody>
      </p:sp>
      <p:sp>
        <p:nvSpPr>
          <p:cNvPr id="795672" name="AutoShape 99">
            <a:extLst>
              <a:ext uri="{FF2B5EF4-FFF2-40B4-BE49-F238E27FC236}">
                <a16:creationId xmlns:a16="http://schemas.microsoft.com/office/drawing/2014/main" id="{8AEF8081-CFFF-4FF9-90F5-6CA2398816BC}"/>
              </a:ext>
            </a:extLst>
          </p:cNvPr>
          <p:cNvSpPr>
            <a:spLocks/>
          </p:cNvSpPr>
          <p:nvPr/>
        </p:nvSpPr>
        <p:spPr bwMode="black">
          <a:xfrm>
            <a:off x="124375" y="1776393"/>
            <a:ext cx="3008755" cy="498813"/>
          </a:xfrm>
          <a:prstGeom prst="accentCallout2">
            <a:avLst>
              <a:gd name="adj1" fmla="val 20991"/>
              <a:gd name="adj2" fmla="val 104255"/>
              <a:gd name="adj3" fmla="val 20991"/>
              <a:gd name="adj4" fmla="val 109218"/>
              <a:gd name="adj5" fmla="val 107287"/>
              <a:gd name="adj6" fmla="val 114449"/>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377" fontAlgn="base">
              <a:spcBef>
                <a:spcPct val="0"/>
              </a:spcBef>
              <a:spcAft>
                <a:spcPct val="0"/>
              </a:spcAft>
            </a:pPr>
            <a:endParaRPr lang="en-US" altLang="en-US" sz="2400" b="1" dirty="0">
              <a:solidFill>
                <a:srgbClr val="0033CC"/>
              </a:solidFill>
              <a:latin typeface="Arial" panose="020B0604020202020204" pitchFamily="34" charset="0"/>
              <a:sym typeface="Arial"/>
              <a:rtl val="0"/>
            </a:endParaRPr>
          </a:p>
        </p:txBody>
      </p:sp>
      <p:sp>
        <p:nvSpPr>
          <p:cNvPr id="47" name="Rectangle 46">
            <a:extLst>
              <a:ext uri="{FF2B5EF4-FFF2-40B4-BE49-F238E27FC236}">
                <a16:creationId xmlns:a16="http://schemas.microsoft.com/office/drawing/2014/main" id="{CA174B9A-C846-45A3-9BB0-3F55ECD6519F}"/>
              </a:ext>
            </a:extLst>
          </p:cNvPr>
          <p:cNvSpPr/>
          <p:nvPr/>
        </p:nvSpPr>
        <p:spPr>
          <a:xfrm>
            <a:off x="2674377" y="279091"/>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
        <p:nvSpPr>
          <p:cNvPr id="49" name="TextBox 48">
            <a:extLst>
              <a:ext uri="{FF2B5EF4-FFF2-40B4-BE49-F238E27FC236}">
                <a16:creationId xmlns:a16="http://schemas.microsoft.com/office/drawing/2014/main" id="{B22B01BF-886E-4590-BA36-FFC17C807F45}"/>
              </a:ext>
            </a:extLst>
          </p:cNvPr>
          <p:cNvSpPr txBox="1"/>
          <p:nvPr/>
        </p:nvSpPr>
        <p:spPr>
          <a:xfrm>
            <a:off x="3891100" y="994310"/>
            <a:ext cx="5102797" cy="577850"/>
          </a:xfrm>
          <a:prstGeom prst="rect">
            <a:avLst/>
          </a:prstGeom>
          <a:noFill/>
        </p:spPr>
        <p:txBody>
          <a:bodyPr wrap="square">
            <a:spAutoFit/>
          </a:bodyPr>
          <a:lstStyle/>
          <a:p>
            <a:pPr marL="285750" marR="0" indent="-285750" algn="just">
              <a:lnSpc>
                <a:spcPct val="150000"/>
              </a:lnSpc>
              <a:spcBef>
                <a:spcPts val="600"/>
              </a:spcBef>
              <a:spcAft>
                <a:spcPts val="600"/>
              </a:spcAft>
              <a:buFont typeface="Wingdings" panose="05000000000000000000" pitchFamily="2" charset="2"/>
              <a:buChar char="§"/>
              <a:tabLst>
                <a:tab pos="342900" algn="l"/>
                <a:tab pos="2849880" algn="l"/>
              </a:tabLst>
            </a:pPr>
            <a:r>
              <a:rPr lang="pl-PL" sz="2400" b="1" dirty="0">
                <a:solidFill>
                  <a:srgbClr val="FF0066"/>
                </a:solidFill>
                <a:effectLst/>
                <a:highlight>
                  <a:srgbClr val="FFFFFF"/>
                </a:highlight>
                <a:latin typeface="+mj-lt"/>
                <a:ea typeface="Calibri" panose="020F0502020204030204" pitchFamily="34" charset="0"/>
                <a:cs typeface="Times New Roman" panose="02020603050405020304" pitchFamily="18" charset="0"/>
              </a:rPr>
              <a:t>Nhiệm vụ của cách mạng: </a:t>
            </a:r>
            <a:endParaRPr lang="en-US" sz="2400" b="1" dirty="0">
              <a:solidFill>
                <a:srgbClr val="FF0066"/>
              </a:solidFill>
              <a:effectLst/>
              <a:latin typeface="+mj-lt"/>
              <a:ea typeface="Calibri" panose="020F0502020204030204" pitchFamily="34" charset="0"/>
              <a:cs typeface="Times New Roman" panose="02020603050405020304" pitchFamily="18" charset="0"/>
            </a:endParaRPr>
          </a:p>
        </p:txBody>
      </p:sp>
      <p:sp>
        <p:nvSpPr>
          <p:cNvPr id="52" name="TextBox 51">
            <a:extLst>
              <a:ext uri="{FF2B5EF4-FFF2-40B4-BE49-F238E27FC236}">
                <a16:creationId xmlns:a16="http://schemas.microsoft.com/office/drawing/2014/main" id="{C471B8FF-03BA-4B49-BDA7-04342991E051}"/>
              </a:ext>
            </a:extLst>
          </p:cNvPr>
          <p:cNvSpPr txBox="1"/>
          <p:nvPr/>
        </p:nvSpPr>
        <p:spPr>
          <a:xfrm>
            <a:off x="1178993" y="1762124"/>
            <a:ext cx="2343075" cy="461665"/>
          </a:xfrm>
          <a:prstGeom prst="rect">
            <a:avLst/>
          </a:prstGeom>
          <a:noFill/>
        </p:spPr>
        <p:txBody>
          <a:bodyPr wrap="square">
            <a:spAutoFit/>
          </a:bodyPr>
          <a:lstStyle/>
          <a:p>
            <a:pPr algn="ctr"/>
            <a:r>
              <a:rPr lang="pl-PL" sz="2400" b="1" dirty="0">
                <a:solidFill>
                  <a:srgbClr val="CC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Về chính trị: </a:t>
            </a:r>
            <a:endParaRPr lang="en-US" sz="2400" b="1" dirty="0">
              <a:solidFill>
                <a:srgbClr val="CC0066"/>
              </a:solidFill>
              <a:latin typeface="Arial" panose="020B0604020202020204" pitchFamily="34" charset="0"/>
              <a:cs typeface="Arial" panose="020B0604020202020204" pitchFamily="34" charset="0"/>
            </a:endParaRPr>
          </a:p>
        </p:txBody>
      </p:sp>
      <p:sp>
        <p:nvSpPr>
          <p:cNvPr id="61" name="TextBox 60">
            <a:extLst>
              <a:ext uri="{FF2B5EF4-FFF2-40B4-BE49-F238E27FC236}">
                <a16:creationId xmlns:a16="http://schemas.microsoft.com/office/drawing/2014/main" id="{64DA4C2D-D1C5-46E3-A353-F13E93D61C45}"/>
              </a:ext>
            </a:extLst>
          </p:cNvPr>
          <p:cNvSpPr txBox="1"/>
          <p:nvPr/>
        </p:nvSpPr>
        <p:spPr>
          <a:xfrm>
            <a:off x="8721259" y="2819678"/>
            <a:ext cx="1794341" cy="461665"/>
          </a:xfrm>
          <a:prstGeom prst="rect">
            <a:avLst/>
          </a:prstGeom>
          <a:noFill/>
        </p:spPr>
        <p:txBody>
          <a:bodyPr wrap="square">
            <a:spAutoFit/>
          </a:bodyPr>
          <a:lstStyle/>
          <a:p>
            <a:r>
              <a:rPr lang="en-US" sz="2400" b="1"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a:t>
            </a:r>
            <a:r>
              <a:rPr lang="pl-PL" sz="2400" b="1"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ề kinh tế:</a:t>
            </a:r>
            <a:endParaRPr lang="en-US" sz="2400" b="1" dirty="0">
              <a:solidFill>
                <a:srgbClr val="3333CC"/>
              </a:solidFill>
              <a:latin typeface="Arial" panose="020B0604020202020204" pitchFamily="34" charset="0"/>
              <a:cs typeface="Arial" panose="020B0604020202020204" pitchFamily="34" charset="0"/>
            </a:endParaRPr>
          </a:p>
        </p:txBody>
      </p:sp>
      <p:sp>
        <p:nvSpPr>
          <p:cNvPr id="63" name="TextBox 62">
            <a:extLst>
              <a:ext uri="{FF2B5EF4-FFF2-40B4-BE49-F238E27FC236}">
                <a16:creationId xmlns:a16="http://schemas.microsoft.com/office/drawing/2014/main" id="{7CF26A6A-097B-4853-A7BA-176A93F1F32C}"/>
              </a:ext>
            </a:extLst>
          </p:cNvPr>
          <p:cNvSpPr txBox="1"/>
          <p:nvPr/>
        </p:nvSpPr>
        <p:spPr>
          <a:xfrm>
            <a:off x="6627255" y="5248411"/>
            <a:ext cx="2832234" cy="461665"/>
          </a:xfrm>
          <a:prstGeom prst="rect">
            <a:avLst/>
          </a:prstGeom>
          <a:noFill/>
        </p:spPr>
        <p:txBody>
          <a:bodyPr wrap="square">
            <a:spAutoFit/>
          </a:bodyPr>
          <a:lstStyle/>
          <a:p>
            <a:r>
              <a:rPr lang="en-US" sz="2400" b="1" dirty="0">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V</a:t>
            </a:r>
            <a:r>
              <a:rPr lang="pl-PL" sz="24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ề văn hoá-xã hội</a:t>
            </a:r>
            <a:endParaRPr lang="en-US" sz="2400" b="1" dirty="0">
              <a:latin typeface="Arial" panose="020B0604020202020204" pitchFamily="34" charset="0"/>
              <a:cs typeface="Arial" panose="020B0604020202020204" pitchFamily="34" charset="0"/>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B8881EAC-857F-49E4-BD81-915667BAB474}"/>
              </a:ext>
            </a:extLst>
          </p:cNvPr>
          <p:cNvGrpSpPr/>
          <p:nvPr/>
        </p:nvGrpSpPr>
        <p:grpSpPr>
          <a:xfrm>
            <a:off x="1465084" y="2362200"/>
            <a:ext cx="2670349" cy="3752850"/>
            <a:chOff x="1103630" y="1238103"/>
            <a:chExt cx="1980946" cy="4876948"/>
          </a:xfrm>
        </p:grpSpPr>
        <p:sp>
          <p:nvSpPr>
            <p:cNvPr id="13" name="Freeform 12">
              <a:extLst>
                <a:ext uri="{FF2B5EF4-FFF2-40B4-BE49-F238E27FC236}">
                  <a16:creationId xmlns:a16="http://schemas.microsoft.com/office/drawing/2014/main" id="{DF2723B8-885F-4C3A-AECD-F32119D7CDC4}"/>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20" name="Freeform 19">
              <a:extLst>
                <a:ext uri="{FF2B5EF4-FFF2-40B4-BE49-F238E27FC236}">
                  <a16:creationId xmlns:a16="http://schemas.microsoft.com/office/drawing/2014/main" id="{0C1ACB5E-1178-45A0-9D11-DC031AB7EC94}"/>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22" name="Isosceles Triangle 21">
              <a:extLst>
                <a:ext uri="{FF2B5EF4-FFF2-40B4-BE49-F238E27FC236}">
                  <a16:creationId xmlns:a16="http://schemas.microsoft.com/office/drawing/2014/main" id="{EB765F39-FD28-48FE-83F9-29C41958D2D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12" name="Freeform 11">
              <a:extLst>
                <a:ext uri="{FF2B5EF4-FFF2-40B4-BE49-F238E27FC236}">
                  <a16:creationId xmlns:a16="http://schemas.microsoft.com/office/drawing/2014/main" id="{8DECCA68-C3A0-41C4-83E1-F58E57323A11}"/>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8" name="Rounded Rectangle 7">
              <a:extLst>
                <a:ext uri="{FF2B5EF4-FFF2-40B4-BE49-F238E27FC236}">
                  <a16:creationId xmlns:a16="http://schemas.microsoft.com/office/drawing/2014/main" id="{703AC572-BDE2-465A-88C0-C84520F4F0FE}"/>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32" name="Freeform 31">
              <a:extLst>
                <a:ext uri="{FF2B5EF4-FFF2-40B4-BE49-F238E27FC236}">
                  <a16:creationId xmlns:a16="http://schemas.microsoft.com/office/drawing/2014/main" id="{6A5C58D0-0951-49A1-9F0E-8691410B2569}"/>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grpSp>
      <p:grpSp>
        <p:nvGrpSpPr>
          <p:cNvPr id="34" name="Group 33">
            <a:extLst>
              <a:ext uri="{FF2B5EF4-FFF2-40B4-BE49-F238E27FC236}">
                <a16:creationId xmlns:a16="http://schemas.microsoft.com/office/drawing/2014/main" id="{B1EB1EC2-7E32-44C9-939A-F94010811133}"/>
              </a:ext>
            </a:extLst>
          </p:cNvPr>
          <p:cNvGrpSpPr/>
          <p:nvPr/>
        </p:nvGrpSpPr>
        <p:grpSpPr>
          <a:xfrm>
            <a:off x="4648200" y="2362200"/>
            <a:ext cx="2760987" cy="3752850"/>
            <a:chOff x="1103630" y="1238103"/>
            <a:chExt cx="1980946" cy="4876948"/>
          </a:xfrm>
        </p:grpSpPr>
        <p:sp>
          <p:nvSpPr>
            <p:cNvPr id="35" name="Freeform 34">
              <a:extLst>
                <a:ext uri="{FF2B5EF4-FFF2-40B4-BE49-F238E27FC236}">
                  <a16:creationId xmlns:a16="http://schemas.microsoft.com/office/drawing/2014/main" id="{E916844F-F396-4676-A3B8-BDCB3EE7EF1F}"/>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36" name="Freeform 35">
              <a:extLst>
                <a:ext uri="{FF2B5EF4-FFF2-40B4-BE49-F238E27FC236}">
                  <a16:creationId xmlns:a16="http://schemas.microsoft.com/office/drawing/2014/main" id="{B476E883-BD31-40B4-9F16-FB8BBAA3A795}"/>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37" name="Isosceles Triangle 36">
              <a:extLst>
                <a:ext uri="{FF2B5EF4-FFF2-40B4-BE49-F238E27FC236}">
                  <a16:creationId xmlns:a16="http://schemas.microsoft.com/office/drawing/2014/main" id="{406783D2-7F1A-4FEE-B9EB-EC98DF56B8F1}"/>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38" name="Freeform 37">
              <a:extLst>
                <a:ext uri="{FF2B5EF4-FFF2-40B4-BE49-F238E27FC236}">
                  <a16:creationId xmlns:a16="http://schemas.microsoft.com/office/drawing/2014/main" id="{DAC2A6C3-9140-4BFE-88D2-F07867EDC76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39" name="Rounded Rectangle 38">
              <a:extLst>
                <a:ext uri="{FF2B5EF4-FFF2-40B4-BE49-F238E27FC236}">
                  <a16:creationId xmlns:a16="http://schemas.microsoft.com/office/drawing/2014/main" id="{8F10587A-5114-43FA-AA8F-B787E9C06855}"/>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0" name="Freeform 39">
              <a:extLst>
                <a:ext uri="{FF2B5EF4-FFF2-40B4-BE49-F238E27FC236}">
                  <a16:creationId xmlns:a16="http://schemas.microsoft.com/office/drawing/2014/main" id="{4498CD9B-6397-4255-9B7C-808877204605}"/>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grpSp>
      <p:grpSp>
        <p:nvGrpSpPr>
          <p:cNvPr id="41" name="Group 40">
            <a:extLst>
              <a:ext uri="{FF2B5EF4-FFF2-40B4-BE49-F238E27FC236}">
                <a16:creationId xmlns:a16="http://schemas.microsoft.com/office/drawing/2014/main" id="{06B2F62E-048D-420B-9EEB-1D6BD4CDD0AC}"/>
              </a:ext>
            </a:extLst>
          </p:cNvPr>
          <p:cNvGrpSpPr/>
          <p:nvPr/>
        </p:nvGrpSpPr>
        <p:grpSpPr>
          <a:xfrm>
            <a:off x="8088247" y="2334128"/>
            <a:ext cx="2654163" cy="3752850"/>
            <a:chOff x="1103630" y="1238103"/>
            <a:chExt cx="1980946" cy="4876948"/>
          </a:xfrm>
        </p:grpSpPr>
        <p:sp>
          <p:nvSpPr>
            <p:cNvPr id="42" name="Freeform 41">
              <a:extLst>
                <a:ext uri="{FF2B5EF4-FFF2-40B4-BE49-F238E27FC236}">
                  <a16:creationId xmlns:a16="http://schemas.microsoft.com/office/drawing/2014/main" id="{D02C3341-FBCE-49E9-BB16-F0FEEE7B2DB8}"/>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3" name="Freeform 42">
              <a:extLst>
                <a:ext uri="{FF2B5EF4-FFF2-40B4-BE49-F238E27FC236}">
                  <a16:creationId xmlns:a16="http://schemas.microsoft.com/office/drawing/2014/main" id="{5D6AE97A-8405-47F7-87C2-989FD01FCC02}"/>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4" name="Isosceles Triangle 43">
              <a:extLst>
                <a:ext uri="{FF2B5EF4-FFF2-40B4-BE49-F238E27FC236}">
                  <a16:creationId xmlns:a16="http://schemas.microsoft.com/office/drawing/2014/main" id="{40A006A6-0349-4E46-A6BE-0CEB47EE6252}"/>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5" name="Freeform 44">
              <a:extLst>
                <a:ext uri="{FF2B5EF4-FFF2-40B4-BE49-F238E27FC236}">
                  <a16:creationId xmlns:a16="http://schemas.microsoft.com/office/drawing/2014/main" id="{0438DE85-B1FD-40D8-9798-A12E5316AE37}"/>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6" name="Rounded Rectangle 45">
              <a:extLst>
                <a:ext uri="{FF2B5EF4-FFF2-40B4-BE49-F238E27FC236}">
                  <a16:creationId xmlns:a16="http://schemas.microsoft.com/office/drawing/2014/main" id="{86A46E44-8A7E-4C35-8A9C-8CEEBBCC2190}"/>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sp>
          <p:nvSpPr>
            <p:cNvPr id="47" name="Freeform 46">
              <a:extLst>
                <a:ext uri="{FF2B5EF4-FFF2-40B4-BE49-F238E27FC236}">
                  <a16:creationId xmlns:a16="http://schemas.microsoft.com/office/drawing/2014/main" id="{6D9ECEFB-A1C6-471D-9637-32F9B8CAEABA}"/>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prstClr val="white"/>
                </a:solidFill>
                <a:latin typeface="Calibri"/>
                <a:sym typeface="Arial"/>
                <a:rtl val="0"/>
              </a:endParaRPr>
            </a:p>
          </p:txBody>
        </p:sp>
      </p:grpSp>
      <p:pic>
        <p:nvPicPr>
          <p:cNvPr id="2050" name="Picture 2">
            <a:extLst>
              <a:ext uri="{FF2B5EF4-FFF2-40B4-BE49-F238E27FC236}">
                <a16:creationId xmlns:a16="http://schemas.microsoft.com/office/drawing/2014/main" id="{BCAE1A39-641E-4C8F-9C35-07CFB72B1DD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3939" y="265972"/>
            <a:ext cx="1447800" cy="1009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a16="http://schemas.microsoft.com/office/drawing/2014/main" id="{EF42EDF5-8D0B-490F-B5B5-79966F49F8C1}"/>
              </a:ext>
            </a:extLst>
          </p:cNvPr>
          <p:cNvPicPr>
            <a:picLocks noChangeAspect="1"/>
          </p:cNvPicPr>
          <p:nvPr/>
        </p:nvPicPr>
        <p:blipFill>
          <a:blip r:embed="rId3"/>
          <a:stretch>
            <a:fillRect/>
          </a:stretch>
        </p:blipFill>
        <p:spPr>
          <a:xfrm>
            <a:off x="10434253" y="232178"/>
            <a:ext cx="1450975" cy="1005927"/>
          </a:xfrm>
          <a:prstGeom prst="rect">
            <a:avLst/>
          </a:prstGeom>
        </p:spPr>
      </p:pic>
      <p:pic>
        <p:nvPicPr>
          <p:cNvPr id="2051" name="Picture 3">
            <a:extLst>
              <a:ext uri="{FF2B5EF4-FFF2-40B4-BE49-F238E27FC236}">
                <a16:creationId xmlns:a16="http://schemas.microsoft.com/office/drawing/2014/main" id="{8A234419-9B2D-4BAE-98DE-D6F8B67E450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046577">
            <a:off x="10799255" y="5742894"/>
            <a:ext cx="1130300" cy="803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a16="http://schemas.microsoft.com/office/drawing/2014/main" id="{3B7FAC73-6EB3-46D9-BE0F-B939ED4B4F5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9485816">
            <a:off x="196012" y="5694912"/>
            <a:ext cx="1154112" cy="83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a:extLst>
              <a:ext uri="{FF2B5EF4-FFF2-40B4-BE49-F238E27FC236}">
                <a16:creationId xmlns:a16="http://schemas.microsoft.com/office/drawing/2014/main" id="{F47030B6-FFB3-42F6-B185-A027428CB3FE}"/>
              </a:ext>
            </a:extLst>
          </p:cNvPr>
          <p:cNvSpPr/>
          <p:nvPr/>
        </p:nvSpPr>
        <p:spPr>
          <a:xfrm>
            <a:off x="2674377" y="279091"/>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
        <p:nvSpPr>
          <p:cNvPr id="33" name="TextBox 32">
            <a:extLst>
              <a:ext uri="{FF2B5EF4-FFF2-40B4-BE49-F238E27FC236}">
                <a16:creationId xmlns:a16="http://schemas.microsoft.com/office/drawing/2014/main" id="{2E18EF6C-0471-4DC2-A3CE-ED24A662786E}"/>
              </a:ext>
            </a:extLst>
          </p:cNvPr>
          <p:cNvSpPr txBox="1"/>
          <p:nvPr/>
        </p:nvSpPr>
        <p:spPr>
          <a:xfrm>
            <a:off x="3810246" y="694550"/>
            <a:ext cx="5102797" cy="577850"/>
          </a:xfrm>
          <a:prstGeom prst="rect">
            <a:avLst/>
          </a:prstGeom>
          <a:noFill/>
        </p:spPr>
        <p:txBody>
          <a:bodyPr wrap="square">
            <a:spAutoFit/>
          </a:bodyPr>
          <a:lstStyle/>
          <a:p>
            <a:pPr marL="285750" marR="0" indent="-285750" algn="just">
              <a:lnSpc>
                <a:spcPct val="150000"/>
              </a:lnSpc>
              <a:spcBef>
                <a:spcPts val="600"/>
              </a:spcBef>
              <a:spcAft>
                <a:spcPts val="600"/>
              </a:spcAft>
              <a:buFont typeface="Wingdings" panose="05000000000000000000" pitchFamily="2" charset="2"/>
              <a:buChar char="§"/>
              <a:tabLst>
                <a:tab pos="342900" algn="l"/>
                <a:tab pos="2849880" algn="l"/>
              </a:tabLst>
            </a:pPr>
            <a:r>
              <a:rPr lang="pl-PL" sz="2400" b="1" dirty="0">
                <a:solidFill>
                  <a:srgbClr val="FF0066"/>
                </a:solidFill>
                <a:effectLst/>
                <a:highlight>
                  <a:srgbClr val="FFFFFF"/>
                </a:highlight>
                <a:latin typeface="+mj-lt"/>
                <a:ea typeface="Calibri" panose="020F0502020204030204" pitchFamily="34" charset="0"/>
                <a:cs typeface="Times New Roman" panose="02020603050405020304" pitchFamily="18" charset="0"/>
              </a:rPr>
              <a:t>Nhiệm vụ của cách mạng: </a:t>
            </a:r>
            <a:endParaRPr lang="en-US" sz="2400" b="1" dirty="0">
              <a:solidFill>
                <a:srgbClr val="FF0066"/>
              </a:solidFill>
              <a:effectLst/>
              <a:latin typeface="+mj-lt"/>
              <a:ea typeface="Calibri" panose="020F0502020204030204" pitchFamily="34" charset="0"/>
              <a:cs typeface="Times New Roman" panose="02020603050405020304" pitchFamily="18" charset="0"/>
            </a:endParaRPr>
          </a:p>
        </p:txBody>
      </p:sp>
      <p:sp>
        <p:nvSpPr>
          <p:cNvPr id="49" name="TextBox 48">
            <a:extLst>
              <a:ext uri="{FF2B5EF4-FFF2-40B4-BE49-F238E27FC236}">
                <a16:creationId xmlns:a16="http://schemas.microsoft.com/office/drawing/2014/main" id="{1C677E09-B812-4387-A239-E476C8E0B643}"/>
              </a:ext>
            </a:extLst>
          </p:cNvPr>
          <p:cNvSpPr txBox="1"/>
          <p:nvPr/>
        </p:nvSpPr>
        <p:spPr>
          <a:xfrm>
            <a:off x="4565489" y="1487152"/>
            <a:ext cx="2343075" cy="400110"/>
          </a:xfrm>
          <a:prstGeom prst="rect">
            <a:avLst/>
          </a:prstGeom>
          <a:noFill/>
        </p:spPr>
        <p:txBody>
          <a:bodyPr wrap="square">
            <a:spAutoFit/>
          </a:bodyPr>
          <a:lstStyle/>
          <a:p>
            <a:pPr marL="342900" indent="-342900" algn="ctr">
              <a:buFont typeface="Arial" panose="020B0604020202020204" pitchFamily="34" charset="0"/>
              <a:buChar char="•"/>
            </a:pPr>
            <a:r>
              <a:rPr lang="pl-PL"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Về chính trị: </a:t>
            </a:r>
            <a:endParaRPr lang="en-US" sz="2000" b="1" dirty="0">
              <a:solidFill>
                <a:srgbClr val="00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758E5FFB-C0FC-4171-95D3-0EFA6EA5D4E1}"/>
              </a:ext>
            </a:extLst>
          </p:cNvPr>
          <p:cNvSpPr txBox="1"/>
          <p:nvPr/>
        </p:nvSpPr>
        <p:spPr>
          <a:xfrm>
            <a:off x="1847140" y="3323992"/>
            <a:ext cx="1895284" cy="2246769"/>
          </a:xfrm>
          <a:prstGeom prst="rect">
            <a:avLst/>
          </a:prstGeom>
          <a:noFill/>
        </p:spPr>
        <p:txBody>
          <a:bodyPr wrap="square">
            <a:spAutoFit/>
          </a:bodyPr>
          <a:lstStyle/>
          <a:p>
            <a:pPr algn="ctr"/>
            <a:r>
              <a:rPr kumimoji="0" lang="pl-PL" sz="20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Đánh đổ đế quốc Pháp và phong kiến, làm cho nước An Nam được hoàn toàn độc lập</a:t>
            </a:r>
            <a:endParaRPr lang="en-US" sz="2000" dirty="0">
              <a:solidFill>
                <a:srgbClr val="993300"/>
              </a:solidFill>
            </a:endParaRPr>
          </a:p>
        </p:txBody>
      </p:sp>
      <p:sp>
        <p:nvSpPr>
          <p:cNvPr id="51" name="TextBox 50">
            <a:extLst>
              <a:ext uri="{FF2B5EF4-FFF2-40B4-BE49-F238E27FC236}">
                <a16:creationId xmlns:a16="http://schemas.microsoft.com/office/drawing/2014/main" id="{40FD4392-68FA-48AB-B289-188D37FEC5B3}"/>
              </a:ext>
            </a:extLst>
          </p:cNvPr>
          <p:cNvSpPr txBox="1"/>
          <p:nvPr/>
        </p:nvSpPr>
        <p:spPr>
          <a:xfrm>
            <a:off x="5410003" y="3395118"/>
            <a:ext cx="1627982" cy="1015663"/>
          </a:xfrm>
          <a:prstGeom prst="rect">
            <a:avLst/>
          </a:prstGeom>
          <a:noFill/>
        </p:spPr>
        <p:txBody>
          <a:bodyPr wrap="square">
            <a:spAutoFit/>
          </a:bodyPr>
          <a:lstStyle/>
          <a:p>
            <a:pPr algn="ctr"/>
            <a:r>
              <a:rPr kumimoji="0" lang="en-US" sz="20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L</a:t>
            </a:r>
            <a:r>
              <a:rPr kumimoji="0" lang="pl-PL" sz="20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ập ra chính phủ công nông binh</a:t>
            </a:r>
            <a:endParaRPr lang="en-US" sz="2000" dirty="0">
              <a:solidFill>
                <a:srgbClr val="993300"/>
              </a:solidFill>
            </a:endParaRPr>
          </a:p>
        </p:txBody>
      </p:sp>
      <p:sp>
        <p:nvSpPr>
          <p:cNvPr id="55" name="TextBox 54">
            <a:extLst>
              <a:ext uri="{FF2B5EF4-FFF2-40B4-BE49-F238E27FC236}">
                <a16:creationId xmlns:a16="http://schemas.microsoft.com/office/drawing/2014/main" id="{9E354C10-88D8-49F9-9643-BAB321FDABCB}"/>
              </a:ext>
            </a:extLst>
          </p:cNvPr>
          <p:cNvSpPr txBox="1"/>
          <p:nvPr/>
        </p:nvSpPr>
        <p:spPr>
          <a:xfrm>
            <a:off x="8562211" y="3313867"/>
            <a:ext cx="1572389" cy="1015663"/>
          </a:xfrm>
          <a:prstGeom prst="rect">
            <a:avLst/>
          </a:prstGeom>
          <a:noFill/>
        </p:spPr>
        <p:txBody>
          <a:bodyPr wrap="square">
            <a:spAutoFit/>
          </a:bodyPr>
          <a:lstStyle/>
          <a:p>
            <a:pPr algn="ctr"/>
            <a:r>
              <a:rPr kumimoji="0" lang="en-US" sz="20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T</a:t>
            </a:r>
            <a:r>
              <a:rPr kumimoji="0" lang="pl-PL" sz="20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ổ chức ra quân đội công nông. </a:t>
            </a:r>
            <a:endParaRPr lang="en-US" sz="2000" dirty="0">
              <a:solidFill>
                <a:srgbClr val="993300"/>
              </a:solidFill>
            </a:endParaRPr>
          </a:p>
        </p:txBody>
      </p:sp>
    </p:spTree>
    <p:extLst>
      <p:ext uri="{BB962C8B-B14F-4D97-AF65-F5344CB8AC3E}">
        <p14:creationId xmlns:p14="http://schemas.microsoft.com/office/powerpoint/2010/main" val="278552236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49"/>
            <a:ext cx="12192000" cy="1695451"/>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dirty="0">
              <a:solidFill>
                <a:srgbClr val="000000"/>
              </a:solidFill>
              <a:latin typeface="Open Sans"/>
              <a:cs typeface="Arial"/>
              <a:sym typeface="Arial"/>
              <a:rtl val="0"/>
            </a:endParaRPr>
          </a:p>
        </p:txBody>
      </p:sp>
      <p:grpSp>
        <p:nvGrpSpPr>
          <p:cNvPr id="3" name="Group 2"/>
          <p:cNvGrpSpPr>
            <a:grpSpLocks/>
          </p:cNvGrpSpPr>
          <p:nvPr/>
        </p:nvGrpSpPr>
        <p:grpSpPr bwMode="auto">
          <a:xfrm>
            <a:off x="2" y="5162549"/>
            <a:ext cx="1547447" cy="1695451"/>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a:solidFill>
                  <a:srgbClr val="000000"/>
                </a:solidFill>
                <a:latin typeface="Open Sans"/>
                <a:cs typeface="Arial"/>
                <a:sym typeface="Arial"/>
                <a:rtl val="0"/>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a:solidFill>
                  <a:srgbClr val="000000"/>
                </a:solidFill>
                <a:latin typeface="Open Sans"/>
                <a:cs typeface="Arial"/>
                <a:sym typeface="Arial"/>
                <a:rtl val="0"/>
              </a:endParaRPr>
            </a:p>
          </p:txBody>
        </p:sp>
      </p:grpSp>
      <p:grpSp>
        <p:nvGrpSpPr>
          <p:cNvPr id="9" name="Group 8"/>
          <p:cNvGrpSpPr>
            <a:grpSpLocks/>
          </p:cNvGrpSpPr>
          <p:nvPr/>
        </p:nvGrpSpPr>
        <p:grpSpPr bwMode="auto">
          <a:xfrm flipH="1">
            <a:off x="10578906" y="5162549"/>
            <a:ext cx="1613095" cy="1695451"/>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377">
                <a:defRPr/>
              </a:pPr>
              <a:endParaRPr lang="en-US">
                <a:solidFill>
                  <a:srgbClr val="000000"/>
                </a:solidFill>
                <a:latin typeface="Open Sans"/>
                <a:cs typeface="Arial"/>
                <a:sym typeface="Arial"/>
                <a:rtl val="0"/>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a:solidFill>
                  <a:srgbClr val="FFFFFF"/>
                </a:solidFill>
                <a:latin typeface="Open Sans"/>
                <a:sym typeface="Arial"/>
                <a:rtl val="0"/>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377" eaLnBrk="0" fontAlgn="base" hangingPunct="0">
                <a:spcBef>
                  <a:spcPct val="0"/>
                </a:spcBef>
                <a:spcAft>
                  <a:spcPct val="0"/>
                </a:spcAft>
              </a:pPr>
              <a:endParaRPr lang="en-US">
                <a:solidFill>
                  <a:srgbClr val="000000"/>
                </a:solidFill>
                <a:latin typeface="Open Sans"/>
                <a:cs typeface="Arial"/>
                <a:sym typeface="Arial"/>
                <a:rtl val="0"/>
              </a:endParaRPr>
            </a:p>
          </p:txBody>
        </p:sp>
      </p:grpSp>
      <p:sp>
        <p:nvSpPr>
          <p:cNvPr id="97" name="Rounded Rectangle 101">
            <a:extLst>
              <a:ext uri="{FF2B5EF4-FFF2-40B4-BE49-F238E27FC236}">
                <a16:creationId xmlns:a16="http://schemas.microsoft.com/office/drawing/2014/main" id="{65B60E7D-CDB1-4CFD-BED7-A0A5EF290B0A}"/>
              </a:ext>
            </a:extLst>
          </p:cNvPr>
          <p:cNvSpPr/>
          <p:nvPr/>
        </p:nvSpPr>
        <p:spPr>
          <a:xfrm rot="18900000">
            <a:off x="5689316" y="3189137"/>
            <a:ext cx="963635" cy="1183827"/>
          </a:xfrm>
          <a:prstGeom prst="roundRect">
            <a:avLst>
              <a:gd name="adj" fmla="val 156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white"/>
              </a:solidFill>
              <a:latin typeface="Open Sans"/>
              <a:sym typeface="Arial"/>
              <a:rtl val="0"/>
            </a:endParaRPr>
          </a:p>
        </p:txBody>
      </p:sp>
      <p:grpSp>
        <p:nvGrpSpPr>
          <p:cNvPr id="98" name="Group 97">
            <a:extLst>
              <a:ext uri="{FF2B5EF4-FFF2-40B4-BE49-F238E27FC236}">
                <a16:creationId xmlns:a16="http://schemas.microsoft.com/office/drawing/2014/main" id="{9644EDF5-5540-4971-A968-76122F9AEC2B}"/>
              </a:ext>
            </a:extLst>
          </p:cNvPr>
          <p:cNvGrpSpPr/>
          <p:nvPr/>
        </p:nvGrpSpPr>
        <p:grpSpPr>
          <a:xfrm>
            <a:off x="6645063" y="2032401"/>
            <a:ext cx="1611720" cy="1811627"/>
            <a:chOff x="4678493" y="1987706"/>
            <a:chExt cx="2712942" cy="1811627"/>
          </a:xfrm>
        </p:grpSpPr>
        <p:sp>
          <p:nvSpPr>
            <p:cNvPr id="99" name="Right Arrow 51">
              <a:extLst>
                <a:ext uri="{FF2B5EF4-FFF2-40B4-BE49-F238E27FC236}">
                  <a16:creationId xmlns:a16="http://schemas.microsoft.com/office/drawing/2014/main" id="{1C8C60E0-C002-4582-B01B-31EA578FABB5}"/>
                </a:ext>
              </a:extLst>
            </p:cNvPr>
            <p:cNvSpPr/>
            <p:nvPr/>
          </p:nvSpPr>
          <p:spPr>
            <a:xfrm>
              <a:off x="5869620" y="1987706"/>
              <a:ext cx="1521815" cy="75379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black"/>
                </a:solidFill>
                <a:latin typeface="Open Sans"/>
                <a:sym typeface="Arial"/>
                <a:rtl val="0"/>
              </a:endParaRPr>
            </a:p>
          </p:txBody>
        </p:sp>
        <p:sp>
          <p:nvSpPr>
            <p:cNvPr id="100" name="Isosceles Triangle 29">
              <a:extLst>
                <a:ext uri="{FF2B5EF4-FFF2-40B4-BE49-F238E27FC236}">
                  <a16:creationId xmlns:a16="http://schemas.microsoft.com/office/drawing/2014/main" id="{FC1E121B-CF5F-4136-BFE9-4D500C60097F}"/>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2"/>
                </a:gs>
                <a:gs pos="100000">
                  <a:schemeClr val="accent2">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a:solidFill>
                  <a:prstClr val="black"/>
                </a:solidFill>
                <a:latin typeface="Open Sans"/>
                <a:cs typeface="Arial"/>
                <a:sym typeface="Arial"/>
                <a:rtl val="0"/>
              </a:endParaRPr>
            </a:p>
          </p:txBody>
        </p:sp>
      </p:grpSp>
      <p:sp>
        <p:nvSpPr>
          <p:cNvPr id="101" name="Right Arrow 47">
            <a:extLst>
              <a:ext uri="{FF2B5EF4-FFF2-40B4-BE49-F238E27FC236}">
                <a16:creationId xmlns:a16="http://schemas.microsoft.com/office/drawing/2014/main" id="{638C7192-3679-457E-8A90-6E4F1CC3833F}"/>
              </a:ext>
            </a:extLst>
          </p:cNvPr>
          <p:cNvSpPr/>
          <p:nvPr/>
        </p:nvSpPr>
        <p:spPr>
          <a:xfrm>
            <a:off x="7339233" y="3494966"/>
            <a:ext cx="904089"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black"/>
              </a:solidFill>
              <a:latin typeface="Open Sans"/>
              <a:sym typeface="Arial"/>
              <a:rtl val="0"/>
            </a:endParaRPr>
          </a:p>
        </p:txBody>
      </p:sp>
      <p:sp>
        <p:nvSpPr>
          <p:cNvPr id="102" name="Isosceles Triangle 29">
            <a:extLst>
              <a:ext uri="{FF2B5EF4-FFF2-40B4-BE49-F238E27FC236}">
                <a16:creationId xmlns:a16="http://schemas.microsoft.com/office/drawing/2014/main" id="{D987B50D-6D45-4864-9D1A-94F672C5969A}"/>
              </a:ext>
            </a:extLst>
          </p:cNvPr>
          <p:cNvSpPr/>
          <p:nvPr/>
        </p:nvSpPr>
        <p:spPr>
          <a:xfrm rot="16200000">
            <a:off x="6604649" y="3529255"/>
            <a:ext cx="372495" cy="68227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dirty="0">
              <a:solidFill>
                <a:prstClr val="black"/>
              </a:solidFill>
              <a:latin typeface="Open Sans"/>
              <a:cs typeface="Arial"/>
              <a:sym typeface="Arial"/>
              <a:rtl val="0"/>
            </a:endParaRPr>
          </a:p>
        </p:txBody>
      </p:sp>
      <p:grpSp>
        <p:nvGrpSpPr>
          <p:cNvPr id="103" name="Group 102">
            <a:extLst>
              <a:ext uri="{FF2B5EF4-FFF2-40B4-BE49-F238E27FC236}">
                <a16:creationId xmlns:a16="http://schemas.microsoft.com/office/drawing/2014/main" id="{6B4836F3-AF72-40B6-9B1C-F20537F368ED}"/>
              </a:ext>
            </a:extLst>
          </p:cNvPr>
          <p:cNvGrpSpPr/>
          <p:nvPr/>
        </p:nvGrpSpPr>
        <p:grpSpPr>
          <a:xfrm flipH="1">
            <a:off x="4375049" y="2073296"/>
            <a:ext cx="1600403" cy="1754475"/>
            <a:chOff x="4697542" y="1987706"/>
            <a:chExt cx="2693893" cy="1754475"/>
          </a:xfrm>
        </p:grpSpPr>
        <p:sp>
          <p:nvSpPr>
            <p:cNvPr id="104" name="Right Arrow 49">
              <a:extLst>
                <a:ext uri="{FF2B5EF4-FFF2-40B4-BE49-F238E27FC236}">
                  <a16:creationId xmlns:a16="http://schemas.microsoft.com/office/drawing/2014/main" id="{690A92B7-504E-4676-B8B5-87885866BE2F}"/>
                </a:ext>
              </a:extLst>
            </p:cNvPr>
            <p:cNvSpPr/>
            <p:nvPr/>
          </p:nvSpPr>
          <p:spPr>
            <a:xfrm>
              <a:off x="5869620" y="1987706"/>
              <a:ext cx="1521815" cy="753796"/>
            </a:xfrm>
            <a:prstGeom prs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dirty="0">
                <a:solidFill>
                  <a:prstClr val="black"/>
                </a:solidFill>
                <a:latin typeface="Open Sans"/>
                <a:sym typeface="Arial"/>
                <a:rtl val="0"/>
              </a:endParaRPr>
            </a:p>
          </p:txBody>
        </p:sp>
        <p:sp>
          <p:nvSpPr>
            <p:cNvPr id="105" name="Isosceles Triangle 29">
              <a:extLst>
                <a:ext uri="{FF2B5EF4-FFF2-40B4-BE49-F238E27FC236}">
                  <a16:creationId xmlns:a16="http://schemas.microsoft.com/office/drawing/2014/main" id="{7285006A-F07B-4373-AAD6-48B6938F3E81}"/>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6"/>
                </a:gs>
                <a:gs pos="100000">
                  <a:schemeClr val="accent6">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dirty="0">
                <a:solidFill>
                  <a:prstClr val="black"/>
                </a:solidFill>
                <a:latin typeface="Open Sans"/>
                <a:cs typeface="Arial"/>
                <a:sym typeface="Arial"/>
                <a:rtl val="0"/>
              </a:endParaRPr>
            </a:p>
          </p:txBody>
        </p:sp>
      </p:grpSp>
      <p:grpSp>
        <p:nvGrpSpPr>
          <p:cNvPr id="106" name="Group 105">
            <a:extLst>
              <a:ext uri="{FF2B5EF4-FFF2-40B4-BE49-F238E27FC236}">
                <a16:creationId xmlns:a16="http://schemas.microsoft.com/office/drawing/2014/main" id="{95D2768D-6885-4715-B052-5E0E0A91ACFC}"/>
              </a:ext>
            </a:extLst>
          </p:cNvPr>
          <p:cNvGrpSpPr/>
          <p:nvPr/>
        </p:nvGrpSpPr>
        <p:grpSpPr>
          <a:xfrm flipV="1">
            <a:off x="6257083" y="3870305"/>
            <a:ext cx="1980000" cy="1811627"/>
            <a:chOff x="4678493" y="1987706"/>
            <a:chExt cx="2712942" cy="1811627"/>
          </a:xfrm>
        </p:grpSpPr>
        <p:sp>
          <p:nvSpPr>
            <p:cNvPr id="107" name="Right Arrow 61">
              <a:extLst>
                <a:ext uri="{FF2B5EF4-FFF2-40B4-BE49-F238E27FC236}">
                  <a16:creationId xmlns:a16="http://schemas.microsoft.com/office/drawing/2014/main" id="{672455B4-DC91-41E7-8ED0-D370D4980354}"/>
                </a:ext>
              </a:extLst>
            </p:cNvPr>
            <p:cNvSpPr/>
            <p:nvPr/>
          </p:nvSpPr>
          <p:spPr>
            <a:xfrm>
              <a:off x="5869620" y="1987706"/>
              <a:ext cx="1521815" cy="753796"/>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black"/>
                </a:solidFill>
                <a:latin typeface="Open Sans"/>
                <a:sym typeface="Arial"/>
                <a:rtl val="0"/>
              </a:endParaRPr>
            </a:p>
          </p:txBody>
        </p:sp>
        <p:sp>
          <p:nvSpPr>
            <p:cNvPr id="108" name="Isosceles Triangle 29">
              <a:extLst>
                <a:ext uri="{FF2B5EF4-FFF2-40B4-BE49-F238E27FC236}">
                  <a16:creationId xmlns:a16="http://schemas.microsoft.com/office/drawing/2014/main" id="{5B0A2B59-5FAA-4245-A05B-45D0210DABA5}"/>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1"/>
                </a:gs>
                <a:gs pos="100000">
                  <a:schemeClr val="accent1">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dirty="0">
                <a:solidFill>
                  <a:prstClr val="black"/>
                </a:solidFill>
                <a:latin typeface="Open Sans"/>
                <a:cs typeface="Arial"/>
                <a:sym typeface="Arial"/>
                <a:rtl val="0"/>
              </a:endParaRPr>
            </a:p>
          </p:txBody>
        </p:sp>
      </p:grpSp>
      <p:grpSp>
        <p:nvGrpSpPr>
          <p:cNvPr id="109" name="Group 108">
            <a:extLst>
              <a:ext uri="{FF2B5EF4-FFF2-40B4-BE49-F238E27FC236}">
                <a16:creationId xmlns:a16="http://schemas.microsoft.com/office/drawing/2014/main" id="{F20B9D7D-4DE9-4BF6-BE08-F8C3E8A30D6D}"/>
              </a:ext>
            </a:extLst>
          </p:cNvPr>
          <p:cNvGrpSpPr/>
          <p:nvPr/>
        </p:nvGrpSpPr>
        <p:grpSpPr>
          <a:xfrm flipH="1" flipV="1">
            <a:off x="4364088" y="3886560"/>
            <a:ext cx="1600403" cy="1754475"/>
            <a:chOff x="4697542" y="1987706"/>
            <a:chExt cx="2693893" cy="1754475"/>
          </a:xfrm>
        </p:grpSpPr>
        <p:sp>
          <p:nvSpPr>
            <p:cNvPr id="110" name="Right Arrow 59">
              <a:extLst>
                <a:ext uri="{FF2B5EF4-FFF2-40B4-BE49-F238E27FC236}">
                  <a16:creationId xmlns:a16="http://schemas.microsoft.com/office/drawing/2014/main" id="{1717902D-1C8A-488D-B601-4983D524612B}"/>
                </a:ext>
              </a:extLst>
            </p:cNvPr>
            <p:cNvSpPr/>
            <p:nvPr/>
          </p:nvSpPr>
          <p:spPr>
            <a:xfrm>
              <a:off x="5869620" y="1987706"/>
              <a:ext cx="1521815" cy="753796"/>
            </a:xfrm>
            <a:prstGeom prst="righ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black"/>
                </a:solidFill>
                <a:latin typeface="Open Sans"/>
                <a:sym typeface="Arial"/>
                <a:rtl val="0"/>
              </a:endParaRPr>
            </a:p>
          </p:txBody>
        </p:sp>
        <p:sp>
          <p:nvSpPr>
            <p:cNvPr id="111" name="Isosceles Triangle 29">
              <a:extLst>
                <a:ext uri="{FF2B5EF4-FFF2-40B4-BE49-F238E27FC236}">
                  <a16:creationId xmlns:a16="http://schemas.microsoft.com/office/drawing/2014/main" id="{853FF501-A466-4EA7-9C33-89A69D8FA20E}"/>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5"/>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dirty="0">
                <a:solidFill>
                  <a:prstClr val="black"/>
                </a:solidFill>
                <a:latin typeface="Open Sans"/>
                <a:cs typeface="Arial"/>
                <a:sym typeface="Arial"/>
                <a:rtl val="0"/>
              </a:endParaRPr>
            </a:p>
          </p:txBody>
        </p:sp>
      </p:grpSp>
      <p:grpSp>
        <p:nvGrpSpPr>
          <p:cNvPr id="112" name="Group 111">
            <a:extLst>
              <a:ext uri="{FF2B5EF4-FFF2-40B4-BE49-F238E27FC236}">
                <a16:creationId xmlns:a16="http://schemas.microsoft.com/office/drawing/2014/main" id="{CFD54D3B-4B53-433A-B2E1-E923C952FA0B}"/>
              </a:ext>
            </a:extLst>
          </p:cNvPr>
          <p:cNvGrpSpPr/>
          <p:nvPr/>
        </p:nvGrpSpPr>
        <p:grpSpPr>
          <a:xfrm flipH="1">
            <a:off x="4359885" y="3494966"/>
            <a:ext cx="1583427" cy="753796"/>
            <a:chOff x="4726118" y="1987706"/>
            <a:chExt cx="2665317" cy="753796"/>
          </a:xfrm>
        </p:grpSpPr>
        <p:sp>
          <p:nvSpPr>
            <p:cNvPr id="113" name="Right Arrow 57">
              <a:extLst>
                <a:ext uri="{FF2B5EF4-FFF2-40B4-BE49-F238E27FC236}">
                  <a16:creationId xmlns:a16="http://schemas.microsoft.com/office/drawing/2014/main" id="{D77EC948-D109-416A-936C-9895CDBFA537}"/>
                </a:ext>
              </a:extLst>
            </p:cNvPr>
            <p:cNvSpPr/>
            <p:nvPr/>
          </p:nvSpPr>
          <p:spPr>
            <a:xfrm>
              <a:off x="5869620" y="1987706"/>
              <a:ext cx="1521815"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dirty="0">
                <a:solidFill>
                  <a:prstClr val="black"/>
                </a:solidFill>
                <a:latin typeface="Open Sans"/>
                <a:sym typeface="Arial"/>
                <a:rtl val="0"/>
              </a:endParaRPr>
            </a:p>
          </p:txBody>
        </p:sp>
        <p:sp>
          <p:nvSpPr>
            <p:cNvPr id="114" name="Isosceles Triangle 29">
              <a:extLst>
                <a:ext uri="{FF2B5EF4-FFF2-40B4-BE49-F238E27FC236}">
                  <a16:creationId xmlns:a16="http://schemas.microsoft.com/office/drawing/2014/main" id="{0621B3B6-16BB-482E-BA03-90EA925E2C92}"/>
                </a:ext>
              </a:extLst>
            </p:cNvPr>
            <p:cNvSpPr/>
            <p:nvPr/>
          </p:nvSpPr>
          <p:spPr>
            <a:xfrm rot="16200000">
              <a:off x="5114090" y="1788914"/>
              <a:ext cx="372495" cy="1148439"/>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pPr defTabSz="914264"/>
              <a:endParaRPr lang="ko-KR" altLang="en-US" sz="2700" dirty="0">
                <a:solidFill>
                  <a:prstClr val="black"/>
                </a:solidFill>
                <a:latin typeface="Open Sans"/>
                <a:cs typeface="Arial"/>
                <a:sym typeface="Arial"/>
                <a:rtl val="0"/>
              </a:endParaRPr>
            </a:p>
          </p:txBody>
        </p:sp>
      </p:grpSp>
      <p:sp>
        <p:nvSpPr>
          <p:cNvPr id="139" name="Rounded Rectangle 102">
            <a:extLst>
              <a:ext uri="{FF2B5EF4-FFF2-40B4-BE49-F238E27FC236}">
                <a16:creationId xmlns:a16="http://schemas.microsoft.com/office/drawing/2014/main" id="{5BBA4220-9FCE-4889-AD90-7BD8BDE44ED9}"/>
              </a:ext>
            </a:extLst>
          </p:cNvPr>
          <p:cNvSpPr/>
          <p:nvPr/>
        </p:nvSpPr>
        <p:spPr>
          <a:xfrm rot="18900000">
            <a:off x="5746589" y="3289142"/>
            <a:ext cx="822483" cy="1010420"/>
          </a:xfrm>
          <a:prstGeom prst="roundRect">
            <a:avLst>
              <a:gd name="adj" fmla="val 1561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ko-KR" altLang="en-US" sz="2700">
              <a:solidFill>
                <a:prstClr val="white"/>
              </a:solidFill>
              <a:latin typeface="Open Sans"/>
              <a:sym typeface="Arial"/>
              <a:rtl val="0"/>
            </a:endParaRPr>
          </a:p>
        </p:txBody>
      </p:sp>
      <p:sp>
        <p:nvSpPr>
          <p:cNvPr id="140" name="Rounded Rectangle 10">
            <a:extLst>
              <a:ext uri="{FF2B5EF4-FFF2-40B4-BE49-F238E27FC236}">
                <a16:creationId xmlns:a16="http://schemas.microsoft.com/office/drawing/2014/main" id="{3C5660C5-8A4E-4694-9A8F-9AD40FD09618}"/>
              </a:ext>
            </a:extLst>
          </p:cNvPr>
          <p:cNvSpPr/>
          <p:nvPr/>
        </p:nvSpPr>
        <p:spPr>
          <a:xfrm>
            <a:off x="8321881" y="2188393"/>
            <a:ext cx="245531" cy="399179"/>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sp>
        <p:nvSpPr>
          <p:cNvPr id="141" name="Rounded Rectangle 6">
            <a:extLst>
              <a:ext uri="{FF2B5EF4-FFF2-40B4-BE49-F238E27FC236}">
                <a16:creationId xmlns:a16="http://schemas.microsoft.com/office/drawing/2014/main" id="{2C8775E9-E6B8-4FE5-9444-BC69BEFC0573}"/>
              </a:ext>
            </a:extLst>
          </p:cNvPr>
          <p:cNvSpPr/>
          <p:nvPr/>
        </p:nvSpPr>
        <p:spPr>
          <a:xfrm>
            <a:off x="4033635" y="2253177"/>
            <a:ext cx="334248" cy="417479"/>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sp>
        <p:nvSpPr>
          <p:cNvPr id="142" name="Rectangle 16">
            <a:extLst>
              <a:ext uri="{FF2B5EF4-FFF2-40B4-BE49-F238E27FC236}">
                <a16:creationId xmlns:a16="http://schemas.microsoft.com/office/drawing/2014/main" id="{DE69FA14-24E8-467C-9AD0-228FB21D71A3}"/>
              </a:ext>
            </a:extLst>
          </p:cNvPr>
          <p:cNvSpPr/>
          <p:nvPr/>
        </p:nvSpPr>
        <p:spPr>
          <a:xfrm rot="2700000">
            <a:off x="3977838" y="5025267"/>
            <a:ext cx="315591" cy="460557"/>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sp>
        <p:nvSpPr>
          <p:cNvPr id="143" name="Rounded Rectangle 5">
            <a:extLst>
              <a:ext uri="{FF2B5EF4-FFF2-40B4-BE49-F238E27FC236}">
                <a16:creationId xmlns:a16="http://schemas.microsoft.com/office/drawing/2014/main" id="{3A51FBAC-57E9-49B7-82FC-9BF23189D6EF}"/>
              </a:ext>
            </a:extLst>
          </p:cNvPr>
          <p:cNvSpPr/>
          <p:nvPr/>
        </p:nvSpPr>
        <p:spPr>
          <a:xfrm flipH="1">
            <a:off x="8296299" y="3652293"/>
            <a:ext cx="378383" cy="383467"/>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sp>
        <p:nvSpPr>
          <p:cNvPr id="144" name="Teardrop 1">
            <a:extLst>
              <a:ext uri="{FF2B5EF4-FFF2-40B4-BE49-F238E27FC236}">
                <a16:creationId xmlns:a16="http://schemas.microsoft.com/office/drawing/2014/main" id="{29414EF5-5338-43AA-B313-F5BD5B4BE10C}"/>
              </a:ext>
            </a:extLst>
          </p:cNvPr>
          <p:cNvSpPr/>
          <p:nvPr/>
        </p:nvSpPr>
        <p:spPr>
          <a:xfrm rot="18805991">
            <a:off x="8209835" y="5133348"/>
            <a:ext cx="447253" cy="360267"/>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black"/>
              </a:solidFill>
              <a:latin typeface="Open Sans"/>
              <a:sym typeface="Arial"/>
              <a:rtl val="0"/>
            </a:endParaRPr>
          </a:p>
        </p:txBody>
      </p:sp>
      <p:sp>
        <p:nvSpPr>
          <p:cNvPr id="145" name="Rectangle 36">
            <a:extLst>
              <a:ext uri="{FF2B5EF4-FFF2-40B4-BE49-F238E27FC236}">
                <a16:creationId xmlns:a16="http://schemas.microsoft.com/office/drawing/2014/main" id="{339A561D-147C-4213-B4B3-E151886B8100}"/>
              </a:ext>
            </a:extLst>
          </p:cNvPr>
          <p:cNvSpPr/>
          <p:nvPr/>
        </p:nvSpPr>
        <p:spPr>
          <a:xfrm>
            <a:off x="4058839" y="3653972"/>
            <a:ext cx="376148" cy="386277"/>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sp>
        <p:nvSpPr>
          <p:cNvPr id="146" name="Left Arrow 1">
            <a:extLst>
              <a:ext uri="{FF2B5EF4-FFF2-40B4-BE49-F238E27FC236}">
                <a16:creationId xmlns:a16="http://schemas.microsoft.com/office/drawing/2014/main" id="{3E2C8FB5-E2B4-4417-B823-26DA25DD625B}"/>
              </a:ext>
            </a:extLst>
          </p:cNvPr>
          <p:cNvSpPr>
            <a:spLocks noChangeAspect="1"/>
          </p:cNvSpPr>
          <p:nvPr/>
        </p:nvSpPr>
        <p:spPr>
          <a:xfrm>
            <a:off x="5880724" y="3529785"/>
            <a:ext cx="525617" cy="628487"/>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defTabSz="914377"/>
            <a:endParaRPr lang="ko-KR" altLang="en-US" dirty="0">
              <a:solidFill>
                <a:prstClr val="white"/>
              </a:solidFill>
              <a:latin typeface="Open Sans"/>
              <a:sym typeface="Arial"/>
              <a:rtl val="0"/>
            </a:endParaRPr>
          </a:p>
        </p:txBody>
      </p:sp>
      <p:pic>
        <p:nvPicPr>
          <p:cNvPr id="53" name="Picture 2">
            <a:extLst>
              <a:ext uri="{FF2B5EF4-FFF2-40B4-BE49-F238E27FC236}">
                <a16:creationId xmlns:a16="http://schemas.microsoft.com/office/drawing/2014/main" id="{77668D03-3A1A-40C0-910D-34FFB34A3A7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3939" y="265972"/>
            <a:ext cx="1447800" cy="1009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Rectangle 54">
            <a:extLst>
              <a:ext uri="{FF2B5EF4-FFF2-40B4-BE49-F238E27FC236}">
                <a16:creationId xmlns:a16="http://schemas.microsoft.com/office/drawing/2014/main" id="{46A22DD1-CE34-45F8-A200-4CA7565A0FE2}"/>
              </a:ext>
            </a:extLst>
          </p:cNvPr>
          <p:cNvSpPr/>
          <p:nvPr/>
        </p:nvSpPr>
        <p:spPr>
          <a:xfrm>
            <a:off x="2674377" y="279091"/>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
        <p:nvSpPr>
          <p:cNvPr id="59" name="TextBox 58">
            <a:extLst>
              <a:ext uri="{FF2B5EF4-FFF2-40B4-BE49-F238E27FC236}">
                <a16:creationId xmlns:a16="http://schemas.microsoft.com/office/drawing/2014/main" id="{51D84BC6-557D-4812-8E14-61671135C616}"/>
              </a:ext>
            </a:extLst>
          </p:cNvPr>
          <p:cNvSpPr txBox="1"/>
          <p:nvPr/>
        </p:nvSpPr>
        <p:spPr>
          <a:xfrm>
            <a:off x="3810246" y="694550"/>
            <a:ext cx="5102797" cy="577850"/>
          </a:xfrm>
          <a:prstGeom prst="rect">
            <a:avLst/>
          </a:prstGeom>
          <a:noFill/>
        </p:spPr>
        <p:txBody>
          <a:bodyPr wrap="square">
            <a:spAutoFit/>
          </a:bodyPr>
          <a:lstStyle/>
          <a:p>
            <a:pPr marL="285750" marR="0" indent="-285750" algn="just">
              <a:lnSpc>
                <a:spcPct val="150000"/>
              </a:lnSpc>
              <a:spcBef>
                <a:spcPts val="600"/>
              </a:spcBef>
              <a:spcAft>
                <a:spcPts val="600"/>
              </a:spcAft>
              <a:buFont typeface="Wingdings" panose="05000000000000000000" pitchFamily="2" charset="2"/>
              <a:buChar char="§"/>
              <a:tabLst>
                <a:tab pos="342900" algn="l"/>
                <a:tab pos="2849880" algn="l"/>
              </a:tabLst>
            </a:pPr>
            <a:r>
              <a:rPr lang="pl-PL" sz="2400" b="1" dirty="0">
                <a:solidFill>
                  <a:srgbClr val="FF0066"/>
                </a:solidFill>
                <a:effectLst/>
                <a:highlight>
                  <a:srgbClr val="FFFFFF"/>
                </a:highlight>
                <a:latin typeface="+mj-lt"/>
                <a:ea typeface="Calibri" panose="020F0502020204030204" pitchFamily="34" charset="0"/>
                <a:cs typeface="Times New Roman" panose="02020603050405020304" pitchFamily="18" charset="0"/>
              </a:rPr>
              <a:t>Nhiệm vụ của cách mạng: </a:t>
            </a:r>
            <a:endParaRPr lang="en-US" sz="2400" b="1" dirty="0">
              <a:solidFill>
                <a:srgbClr val="FF0066"/>
              </a:solidFill>
              <a:effectLst/>
              <a:latin typeface="+mj-lt"/>
              <a:ea typeface="Calibri" panose="020F0502020204030204" pitchFamily="34" charset="0"/>
              <a:cs typeface="Times New Roman" panose="02020603050405020304" pitchFamily="18" charset="0"/>
            </a:endParaRPr>
          </a:p>
        </p:txBody>
      </p:sp>
      <p:sp>
        <p:nvSpPr>
          <p:cNvPr id="60" name="TextBox 59">
            <a:extLst>
              <a:ext uri="{FF2B5EF4-FFF2-40B4-BE49-F238E27FC236}">
                <a16:creationId xmlns:a16="http://schemas.microsoft.com/office/drawing/2014/main" id="{F509CE85-25B9-46E7-AFBC-C7FCEEA8D45D}"/>
              </a:ext>
            </a:extLst>
          </p:cNvPr>
          <p:cNvSpPr txBox="1"/>
          <p:nvPr/>
        </p:nvSpPr>
        <p:spPr>
          <a:xfrm>
            <a:off x="4565489" y="1487152"/>
            <a:ext cx="2343075" cy="400110"/>
          </a:xfrm>
          <a:prstGeom prst="rect">
            <a:avLst/>
          </a:prstGeom>
          <a:noFill/>
        </p:spPr>
        <p:txBody>
          <a:bodyPr wrap="square">
            <a:spAutoFit/>
          </a:bodyPr>
          <a:lstStyle/>
          <a:p>
            <a:pPr marL="342900" indent="-342900" algn="ctr">
              <a:buFont typeface="Arial" panose="020B0604020202020204" pitchFamily="34" charset="0"/>
              <a:buChar char="•"/>
            </a:pPr>
            <a:r>
              <a:rPr lang="pl-PL"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Về </a:t>
            </a:r>
            <a:r>
              <a:rPr lang="en-US" sz="2000" b="1"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kinh</a:t>
            </a:r>
            <a:r>
              <a:rPr lang="en-US"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tế</a:t>
            </a:r>
            <a:r>
              <a:rPr lang="pl-PL"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b="1" dirty="0">
              <a:solidFill>
                <a:srgbClr val="000000"/>
              </a:solidFill>
              <a:latin typeface="Arial" panose="020B0604020202020204" pitchFamily="34" charset="0"/>
              <a:cs typeface="Arial" panose="020B0604020202020204" pitchFamily="34" charset="0"/>
            </a:endParaRPr>
          </a:p>
        </p:txBody>
      </p:sp>
      <p:sp>
        <p:nvSpPr>
          <p:cNvPr id="61" name="TextBox 60">
            <a:extLst>
              <a:ext uri="{FF2B5EF4-FFF2-40B4-BE49-F238E27FC236}">
                <a16:creationId xmlns:a16="http://schemas.microsoft.com/office/drawing/2014/main" id="{C144CD65-7827-48FE-A488-EDC4B263D7D6}"/>
              </a:ext>
            </a:extLst>
          </p:cNvPr>
          <p:cNvSpPr txBox="1"/>
          <p:nvPr/>
        </p:nvSpPr>
        <p:spPr>
          <a:xfrm>
            <a:off x="1709825" y="2054134"/>
            <a:ext cx="2175925" cy="646331"/>
          </a:xfrm>
          <a:prstGeom prst="rect">
            <a:avLst/>
          </a:prstGeom>
          <a:noFill/>
        </p:spPr>
        <p:txBody>
          <a:bodyPr wrap="square">
            <a:spAutoFit/>
          </a:bodyPr>
          <a:lstStyle/>
          <a:p>
            <a:pPr algn="r"/>
            <a:r>
              <a:rPr kumimoji="0" lang="pl-PL"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Thủ tiêu hết các thứ quốc trái</a:t>
            </a:r>
            <a:endParaRPr lang="en-US" dirty="0">
              <a:solidFill>
                <a:srgbClr val="3333CC"/>
              </a:solidFill>
            </a:endParaRPr>
          </a:p>
        </p:txBody>
      </p:sp>
      <p:sp>
        <p:nvSpPr>
          <p:cNvPr id="62" name="TextBox 61">
            <a:extLst>
              <a:ext uri="{FF2B5EF4-FFF2-40B4-BE49-F238E27FC236}">
                <a16:creationId xmlns:a16="http://schemas.microsoft.com/office/drawing/2014/main" id="{A748902E-FD21-4369-B012-9E688577A6AF}"/>
              </a:ext>
            </a:extLst>
          </p:cNvPr>
          <p:cNvSpPr txBox="1"/>
          <p:nvPr/>
        </p:nvSpPr>
        <p:spPr>
          <a:xfrm>
            <a:off x="8721552" y="1875508"/>
            <a:ext cx="3329301" cy="1200329"/>
          </a:xfrm>
          <a:prstGeom prst="rect">
            <a:avLst/>
          </a:prstGeom>
          <a:noFill/>
        </p:spPr>
        <p:txBody>
          <a:bodyPr wrap="square">
            <a:spAutoFit/>
          </a:bodyPr>
          <a:lstStyle/>
          <a:p>
            <a:pPr marR="0" lvl="0" defTabSz="914286" rtl="0" eaLnBrk="1" fontAlgn="auto" latinLnBrk="0" hangingPunct="1">
              <a:lnSpc>
                <a:spcPct val="100000"/>
              </a:lnSpc>
              <a:spcBef>
                <a:spcPts val="600"/>
              </a:spcBef>
              <a:spcAft>
                <a:spcPts val="600"/>
              </a:spcAft>
              <a:buClrTx/>
              <a:buSzTx/>
              <a:tabLst/>
              <a:defRPr/>
            </a:pPr>
            <a:r>
              <a:rPr kumimoji="0" lang="en-US" sz="1800" b="0" i="0" u="none" strike="noStrike" kern="1200" cap="none" spc="0" normalizeH="0" baseline="0" noProof="0" dirty="0">
                <a:ln>
                  <a:noFill/>
                </a:ln>
                <a:solidFill>
                  <a:srgbClr val="008000"/>
                </a:solidFill>
                <a:effectLst/>
                <a:uLnTx/>
                <a:uFillTx/>
                <a:latin typeface="Arial"/>
                <a:ea typeface="Times New Roman" panose="02020603050405020304" pitchFamily="18" charset="0"/>
                <a:cs typeface="+mn-cs"/>
              </a:rPr>
              <a:t>T</a:t>
            </a:r>
            <a:r>
              <a:rPr kumimoji="0" lang="pl-PL" sz="1800" b="0" i="0" u="none" strike="noStrike" kern="1200" cap="none" spc="0" normalizeH="0" baseline="0" noProof="0" dirty="0">
                <a:ln>
                  <a:noFill/>
                </a:ln>
                <a:solidFill>
                  <a:srgbClr val="008000"/>
                </a:solidFill>
                <a:effectLst/>
                <a:uLnTx/>
                <a:uFillTx/>
                <a:latin typeface="Arial"/>
                <a:ea typeface="Times New Roman" panose="02020603050405020304" pitchFamily="18" charset="0"/>
                <a:cs typeface="+mn-cs"/>
              </a:rPr>
              <a:t>ịch thu toàn bộ sản nghiệp lớn của tư bản đế quốc chủ nghĩa Pháp để giao cho chính phủ công nông binh quản lý. </a:t>
            </a:r>
            <a:endParaRPr kumimoji="0" lang="en-US" sz="1800" b="0" i="0" u="none" strike="noStrike" kern="1200" cap="none" spc="0" normalizeH="0" baseline="0" noProof="0" dirty="0">
              <a:ln>
                <a:noFill/>
              </a:ln>
              <a:solidFill>
                <a:srgbClr val="008000"/>
              </a:solidFill>
              <a:effectLst/>
              <a:uLnTx/>
              <a:uFillTx/>
              <a:latin typeface="Arial"/>
              <a:ea typeface="Times New Roman" panose="02020603050405020304" pitchFamily="18" charset="0"/>
              <a:cs typeface="+mn-cs"/>
            </a:endParaRPr>
          </a:p>
        </p:txBody>
      </p:sp>
      <p:sp>
        <p:nvSpPr>
          <p:cNvPr id="63" name="TextBox 62">
            <a:extLst>
              <a:ext uri="{FF2B5EF4-FFF2-40B4-BE49-F238E27FC236}">
                <a16:creationId xmlns:a16="http://schemas.microsoft.com/office/drawing/2014/main" id="{3976007D-03A3-43A6-93BA-B02B0B08ECE7}"/>
              </a:ext>
            </a:extLst>
          </p:cNvPr>
          <p:cNvSpPr txBox="1"/>
          <p:nvPr/>
        </p:nvSpPr>
        <p:spPr>
          <a:xfrm>
            <a:off x="8714335" y="3389459"/>
            <a:ext cx="3049249" cy="1200329"/>
          </a:xfrm>
          <a:prstGeom prst="rect">
            <a:avLst/>
          </a:prstGeom>
          <a:noFill/>
        </p:spPr>
        <p:txBody>
          <a:bodyPr wrap="square">
            <a:spAutoFit/>
          </a:bodyPr>
          <a:lstStyle/>
          <a:p>
            <a:pPr marR="0" lvl="0" defTabSz="914286" rtl="0" eaLnBrk="1" fontAlgn="auto" latinLnBrk="0" hangingPunct="1">
              <a:lnSpc>
                <a:spcPct val="100000"/>
              </a:lnSpc>
              <a:spcBef>
                <a:spcPts val="600"/>
              </a:spcBef>
              <a:spcAft>
                <a:spcPts val="600"/>
              </a:spcAft>
              <a:buClrTx/>
              <a:buSzTx/>
              <a:tabLst/>
              <a:defRPr/>
            </a:pPr>
            <a:r>
              <a:rPr kumimoji="0" lang="pl-PL" sz="1800" b="0" i="0" u="none" strike="noStrike" kern="1200" cap="none" spc="0" normalizeH="0" baseline="0" noProof="0" dirty="0">
                <a:ln>
                  <a:noFill/>
                </a:ln>
                <a:solidFill>
                  <a:prstClr val="black"/>
                </a:solidFill>
                <a:effectLst/>
                <a:uLnTx/>
                <a:uFillTx/>
                <a:latin typeface="Arial"/>
                <a:ea typeface="Times New Roman" panose="02020603050405020304" pitchFamily="18" charset="0"/>
                <a:cs typeface="+mn-cs"/>
              </a:rPr>
              <a:t>Tịch thu hết ruộng đất của đế quốc Pháp để làm của công và chia cho dân cày nghèo. </a:t>
            </a:r>
            <a:endParaRPr kumimoji="0" lang="en-US" sz="1800" b="0" i="0" u="none" strike="noStrike" kern="1200" cap="none" spc="0" normalizeH="0" baseline="0" noProof="0" dirty="0">
              <a:ln>
                <a:noFill/>
              </a:ln>
              <a:solidFill>
                <a:prstClr val="black"/>
              </a:solidFill>
              <a:effectLst/>
              <a:uLnTx/>
              <a:uFillTx/>
              <a:latin typeface="Arial"/>
              <a:ea typeface="Times New Roman" panose="02020603050405020304" pitchFamily="18" charset="0"/>
              <a:cs typeface="+mn-cs"/>
            </a:endParaRPr>
          </a:p>
        </p:txBody>
      </p:sp>
      <p:sp>
        <p:nvSpPr>
          <p:cNvPr id="64" name="TextBox 63">
            <a:extLst>
              <a:ext uri="{FF2B5EF4-FFF2-40B4-BE49-F238E27FC236}">
                <a16:creationId xmlns:a16="http://schemas.microsoft.com/office/drawing/2014/main" id="{9238529F-A593-4715-9B38-045FCEAE83B9}"/>
              </a:ext>
            </a:extLst>
          </p:cNvPr>
          <p:cNvSpPr txBox="1"/>
          <p:nvPr/>
        </p:nvSpPr>
        <p:spPr>
          <a:xfrm>
            <a:off x="8828565" y="5166802"/>
            <a:ext cx="2241831" cy="646331"/>
          </a:xfrm>
          <a:prstGeom prst="rect">
            <a:avLst/>
          </a:prstGeom>
          <a:noFill/>
        </p:spPr>
        <p:txBody>
          <a:bodyPr wrap="square">
            <a:spAutoFit/>
          </a:bodyPr>
          <a:lstStyle/>
          <a:p>
            <a:r>
              <a:rPr kumimoji="0" lang="pl-PL" sz="1800" b="0"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Bỏ sưu thuế cho dân cày nghèo; </a:t>
            </a:r>
            <a:endParaRPr lang="en-US" dirty="0">
              <a:solidFill>
                <a:srgbClr val="C00000"/>
              </a:solidFill>
            </a:endParaRPr>
          </a:p>
        </p:txBody>
      </p:sp>
      <p:sp>
        <p:nvSpPr>
          <p:cNvPr id="66" name="TextBox 65">
            <a:extLst>
              <a:ext uri="{FF2B5EF4-FFF2-40B4-BE49-F238E27FC236}">
                <a16:creationId xmlns:a16="http://schemas.microsoft.com/office/drawing/2014/main" id="{FD7D19D6-27CB-4F77-8828-F46F75BC4F99}"/>
              </a:ext>
            </a:extLst>
          </p:cNvPr>
          <p:cNvSpPr txBox="1"/>
          <p:nvPr/>
        </p:nvSpPr>
        <p:spPr>
          <a:xfrm>
            <a:off x="1577964" y="4928136"/>
            <a:ext cx="2362960" cy="923330"/>
          </a:xfrm>
          <a:prstGeom prst="rect">
            <a:avLst/>
          </a:prstGeom>
          <a:noFill/>
        </p:spPr>
        <p:txBody>
          <a:bodyPr wrap="square">
            <a:spAutoFit/>
          </a:bodyPr>
          <a:lstStyle/>
          <a:p>
            <a:pPr algn="r"/>
            <a:r>
              <a:rPr lang="en-US" dirty="0">
                <a:solidFill>
                  <a:srgbClr val="7030A0"/>
                </a:solidFill>
                <a:latin typeface="Arial"/>
                <a:ea typeface="Times New Roman" panose="02020603050405020304" pitchFamily="18" charset="0"/>
              </a:rPr>
              <a:t>M</a:t>
            </a:r>
            <a:r>
              <a:rPr kumimoji="0" lang="pl-PL" sz="1800" b="0" i="0" u="none" strike="noStrike" kern="1200" cap="none" spc="0" normalizeH="0" baseline="0" noProof="0" dirty="0">
                <a:ln>
                  <a:noFill/>
                </a:ln>
                <a:solidFill>
                  <a:srgbClr val="7030A0"/>
                </a:solidFill>
                <a:effectLst/>
                <a:uLnTx/>
                <a:uFillTx/>
                <a:latin typeface="Arial"/>
                <a:ea typeface="Times New Roman" panose="02020603050405020304" pitchFamily="18" charset="0"/>
                <a:cs typeface="+mn-cs"/>
              </a:rPr>
              <a:t>ở mang công nghiệp và nông nghiệp;</a:t>
            </a:r>
            <a:endParaRPr lang="en-US" dirty="0">
              <a:solidFill>
                <a:srgbClr val="7030A0"/>
              </a:solidFill>
            </a:endParaRPr>
          </a:p>
        </p:txBody>
      </p:sp>
      <p:sp>
        <p:nvSpPr>
          <p:cNvPr id="68" name="TextBox 67">
            <a:extLst>
              <a:ext uri="{FF2B5EF4-FFF2-40B4-BE49-F238E27FC236}">
                <a16:creationId xmlns:a16="http://schemas.microsoft.com/office/drawing/2014/main" id="{5F6F6C75-B009-446A-8388-6CD28596592F}"/>
              </a:ext>
            </a:extLst>
          </p:cNvPr>
          <p:cNvSpPr txBox="1"/>
          <p:nvPr/>
        </p:nvSpPr>
        <p:spPr>
          <a:xfrm>
            <a:off x="1635911" y="3666457"/>
            <a:ext cx="2312163" cy="646331"/>
          </a:xfrm>
          <a:prstGeom prst="rect">
            <a:avLst/>
          </a:prstGeom>
          <a:noFill/>
        </p:spPr>
        <p:txBody>
          <a:bodyPr wrap="square">
            <a:spAutoFit/>
          </a:bodyPr>
          <a:lstStyle/>
          <a:p>
            <a:pPr marR="0" lvl="0" algn="r" defTabSz="914286" rtl="0" eaLnBrk="1" fontAlgn="auto" latinLnBrk="0" hangingPunct="1">
              <a:lnSpc>
                <a:spcPct val="100000"/>
              </a:lnSpc>
              <a:spcBef>
                <a:spcPts val="600"/>
              </a:spcBef>
              <a:spcAft>
                <a:spcPts val="600"/>
              </a:spcAft>
              <a:buClrTx/>
              <a:buSzTx/>
              <a:tabLst/>
              <a:defRPr/>
            </a:pPr>
            <a:r>
              <a:rPr lang="en-US" dirty="0">
                <a:solidFill>
                  <a:srgbClr val="FF0066"/>
                </a:solidFill>
                <a:latin typeface="Arial"/>
                <a:ea typeface="Times New Roman" panose="02020603050405020304" pitchFamily="18" charset="0"/>
              </a:rPr>
              <a:t>T</a:t>
            </a:r>
            <a:r>
              <a:rPr kumimoji="0" lang="pl-PL" sz="1800" b="0"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hi hành luật ngày làm 8 giờ. </a:t>
            </a:r>
            <a:endParaRPr kumimoji="0" lang="en-US" sz="1800" b="0"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endParaRPr>
          </a:p>
        </p:txBody>
      </p:sp>
    </p:spTree>
    <p:extLst>
      <p:ext uri="{BB962C8B-B14F-4D97-AF65-F5344CB8AC3E}">
        <p14:creationId xmlns:p14="http://schemas.microsoft.com/office/powerpoint/2010/main" val="292514271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par>
                                <p:cTn id="14" presetID="21" presetClass="entr" presetSubtype="1" fill="hold" grpId="0" nodeType="withEffect">
                                  <p:stCondLst>
                                    <p:cond delay="0"/>
                                  </p:stCondLst>
                                  <p:childTnLst>
                                    <p:set>
                                      <p:cBhvr>
                                        <p:cTn id="15" dur="1" fill="hold">
                                          <p:stCondLst>
                                            <p:cond delay="0"/>
                                          </p:stCondLst>
                                        </p:cTn>
                                        <p:tgtEl>
                                          <p:spTgt spid="97"/>
                                        </p:tgtEl>
                                        <p:attrNameLst>
                                          <p:attrName>style.visibility</p:attrName>
                                        </p:attrNameLst>
                                      </p:cBhvr>
                                      <p:to>
                                        <p:strVal val="visible"/>
                                      </p:to>
                                    </p:set>
                                    <p:animEffect transition="in" filter="wheel(1)">
                                      <p:cBhvr>
                                        <p:cTn id="16" dur="2000"/>
                                        <p:tgtEl>
                                          <p:spTgt spid="97"/>
                                        </p:tgtEl>
                                      </p:cBhvr>
                                    </p:animEffect>
                                  </p:childTnLst>
                                </p:cTn>
                              </p:par>
                              <p:par>
                                <p:cTn id="17" presetID="21" presetClass="entr" presetSubtype="1" fill="hold"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wheel(1)">
                                      <p:cBhvr>
                                        <p:cTn id="19" dur="2000"/>
                                        <p:tgtEl>
                                          <p:spTgt spid="98"/>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101"/>
                                        </p:tgtEl>
                                        <p:attrNameLst>
                                          <p:attrName>style.visibility</p:attrName>
                                        </p:attrNameLst>
                                      </p:cBhvr>
                                      <p:to>
                                        <p:strVal val="visible"/>
                                      </p:to>
                                    </p:set>
                                    <p:animEffect transition="in" filter="wheel(1)">
                                      <p:cBhvr>
                                        <p:cTn id="22" dur="2000"/>
                                        <p:tgtEl>
                                          <p:spTgt spid="101"/>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102"/>
                                        </p:tgtEl>
                                        <p:attrNameLst>
                                          <p:attrName>style.visibility</p:attrName>
                                        </p:attrNameLst>
                                      </p:cBhvr>
                                      <p:to>
                                        <p:strVal val="visible"/>
                                      </p:to>
                                    </p:set>
                                    <p:animEffect transition="in" filter="wheel(1)">
                                      <p:cBhvr>
                                        <p:cTn id="25" dur="2000"/>
                                        <p:tgtEl>
                                          <p:spTgt spid="102"/>
                                        </p:tgtEl>
                                      </p:cBhvr>
                                    </p:animEffect>
                                  </p:childTnLst>
                                </p:cTn>
                              </p:par>
                              <p:par>
                                <p:cTn id="26" presetID="21" presetClass="entr" presetSubtype="1" fill="hold" nodeType="withEffect">
                                  <p:stCondLst>
                                    <p:cond delay="0"/>
                                  </p:stCondLst>
                                  <p:childTnLst>
                                    <p:set>
                                      <p:cBhvr>
                                        <p:cTn id="27" dur="1" fill="hold">
                                          <p:stCondLst>
                                            <p:cond delay="0"/>
                                          </p:stCondLst>
                                        </p:cTn>
                                        <p:tgtEl>
                                          <p:spTgt spid="103"/>
                                        </p:tgtEl>
                                        <p:attrNameLst>
                                          <p:attrName>style.visibility</p:attrName>
                                        </p:attrNameLst>
                                      </p:cBhvr>
                                      <p:to>
                                        <p:strVal val="visible"/>
                                      </p:to>
                                    </p:set>
                                    <p:animEffect transition="in" filter="wheel(1)">
                                      <p:cBhvr>
                                        <p:cTn id="28" dur="2000"/>
                                        <p:tgtEl>
                                          <p:spTgt spid="103"/>
                                        </p:tgtEl>
                                      </p:cBhvr>
                                    </p:animEffect>
                                  </p:childTnLst>
                                </p:cTn>
                              </p:par>
                              <p:par>
                                <p:cTn id="29" presetID="21" presetClass="entr" presetSubtype="1" fill="hold" nodeType="with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wheel(1)">
                                      <p:cBhvr>
                                        <p:cTn id="31" dur="2000"/>
                                        <p:tgtEl>
                                          <p:spTgt spid="106"/>
                                        </p:tgtEl>
                                      </p:cBhvr>
                                    </p:animEffect>
                                  </p:childTnLst>
                                </p:cTn>
                              </p:par>
                              <p:par>
                                <p:cTn id="32" presetID="21" presetClass="entr" presetSubtype="1" fill="hold" nodeType="withEffect">
                                  <p:stCondLst>
                                    <p:cond delay="0"/>
                                  </p:stCondLst>
                                  <p:childTnLst>
                                    <p:set>
                                      <p:cBhvr>
                                        <p:cTn id="33" dur="1" fill="hold">
                                          <p:stCondLst>
                                            <p:cond delay="0"/>
                                          </p:stCondLst>
                                        </p:cTn>
                                        <p:tgtEl>
                                          <p:spTgt spid="109"/>
                                        </p:tgtEl>
                                        <p:attrNameLst>
                                          <p:attrName>style.visibility</p:attrName>
                                        </p:attrNameLst>
                                      </p:cBhvr>
                                      <p:to>
                                        <p:strVal val="visible"/>
                                      </p:to>
                                    </p:set>
                                    <p:animEffect transition="in" filter="wheel(1)">
                                      <p:cBhvr>
                                        <p:cTn id="34" dur="2000"/>
                                        <p:tgtEl>
                                          <p:spTgt spid="109"/>
                                        </p:tgtEl>
                                      </p:cBhvr>
                                    </p:animEffect>
                                  </p:childTnLst>
                                </p:cTn>
                              </p:par>
                              <p:par>
                                <p:cTn id="35" presetID="21" presetClass="entr" presetSubtype="1" fill="hold" nodeType="with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wheel(1)">
                                      <p:cBhvr>
                                        <p:cTn id="37" dur="2000"/>
                                        <p:tgtEl>
                                          <p:spTgt spid="112"/>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139"/>
                                        </p:tgtEl>
                                        <p:attrNameLst>
                                          <p:attrName>style.visibility</p:attrName>
                                        </p:attrNameLst>
                                      </p:cBhvr>
                                      <p:to>
                                        <p:strVal val="visible"/>
                                      </p:to>
                                    </p:set>
                                    <p:animEffect transition="in" filter="wheel(1)">
                                      <p:cBhvr>
                                        <p:cTn id="40" dur="2000"/>
                                        <p:tgtEl>
                                          <p:spTgt spid="139"/>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140"/>
                                        </p:tgtEl>
                                        <p:attrNameLst>
                                          <p:attrName>style.visibility</p:attrName>
                                        </p:attrNameLst>
                                      </p:cBhvr>
                                      <p:to>
                                        <p:strVal val="visible"/>
                                      </p:to>
                                    </p:set>
                                    <p:animEffect transition="in" filter="wheel(1)">
                                      <p:cBhvr>
                                        <p:cTn id="43" dur="2000"/>
                                        <p:tgtEl>
                                          <p:spTgt spid="140"/>
                                        </p:tgtEl>
                                      </p:cBhvr>
                                    </p:animEffect>
                                  </p:childTnLst>
                                </p:cTn>
                              </p:par>
                              <p:par>
                                <p:cTn id="44" presetID="21" presetClass="entr" presetSubtype="1" fill="hold" grpId="0" nodeType="withEffect">
                                  <p:stCondLst>
                                    <p:cond delay="0"/>
                                  </p:stCondLst>
                                  <p:childTnLst>
                                    <p:set>
                                      <p:cBhvr>
                                        <p:cTn id="45" dur="1" fill="hold">
                                          <p:stCondLst>
                                            <p:cond delay="0"/>
                                          </p:stCondLst>
                                        </p:cTn>
                                        <p:tgtEl>
                                          <p:spTgt spid="141"/>
                                        </p:tgtEl>
                                        <p:attrNameLst>
                                          <p:attrName>style.visibility</p:attrName>
                                        </p:attrNameLst>
                                      </p:cBhvr>
                                      <p:to>
                                        <p:strVal val="visible"/>
                                      </p:to>
                                    </p:set>
                                    <p:animEffect transition="in" filter="wheel(1)">
                                      <p:cBhvr>
                                        <p:cTn id="46" dur="2000"/>
                                        <p:tgtEl>
                                          <p:spTgt spid="141"/>
                                        </p:tgtEl>
                                      </p:cBhvr>
                                    </p:animEffect>
                                  </p:childTnLst>
                                </p:cTn>
                              </p:par>
                              <p:par>
                                <p:cTn id="47" presetID="21" presetClass="entr" presetSubtype="1" fill="hold" grpId="0" nodeType="withEffect">
                                  <p:stCondLst>
                                    <p:cond delay="0"/>
                                  </p:stCondLst>
                                  <p:childTnLst>
                                    <p:set>
                                      <p:cBhvr>
                                        <p:cTn id="48" dur="1" fill="hold">
                                          <p:stCondLst>
                                            <p:cond delay="0"/>
                                          </p:stCondLst>
                                        </p:cTn>
                                        <p:tgtEl>
                                          <p:spTgt spid="142"/>
                                        </p:tgtEl>
                                        <p:attrNameLst>
                                          <p:attrName>style.visibility</p:attrName>
                                        </p:attrNameLst>
                                      </p:cBhvr>
                                      <p:to>
                                        <p:strVal val="visible"/>
                                      </p:to>
                                    </p:set>
                                    <p:animEffect transition="in" filter="wheel(1)">
                                      <p:cBhvr>
                                        <p:cTn id="49" dur="2000"/>
                                        <p:tgtEl>
                                          <p:spTgt spid="142"/>
                                        </p:tgtEl>
                                      </p:cBhvr>
                                    </p:animEffect>
                                  </p:childTnLst>
                                </p:cTn>
                              </p:par>
                              <p:par>
                                <p:cTn id="50" presetID="21" presetClass="entr" presetSubtype="1" fill="hold" grpId="0" nodeType="withEffect">
                                  <p:stCondLst>
                                    <p:cond delay="0"/>
                                  </p:stCondLst>
                                  <p:childTnLst>
                                    <p:set>
                                      <p:cBhvr>
                                        <p:cTn id="51" dur="1" fill="hold">
                                          <p:stCondLst>
                                            <p:cond delay="0"/>
                                          </p:stCondLst>
                                        </p:cTn>
                                        <p:tgtEl>
                                          <p:spTgt spid="143"/>
                                        </p:tgtEl>
                                        <p:attrNameLst>
                                          <p:attrName>style.visibility</p:attrName>
                                        </p:attrNameLst>
                                      </p:cBhvr>
                                      <p:to>
                                        <p:strVal val="visible"/>
                                      </p:to>
                                    </p:set>
                                    <p:animEffect transition="in" filter="wheel(1)">
                                      <p:cBhvr>
                                        <p:cTn id="52" dur="2000"/>
                                        <p:tgtEl>
                                          <p:spTgt spid="143"/>
                                        </p:tgtEl>
                                      </p:cBhvr>
                                    </p:animEffect>
                                  </p:childTnLst>
                                </p:cTn>
                              </p:par>
                              <p:par>
                                <p:cTn id="53" presetID="21" presetClass="entr" presetSubtype="1" fill="hold" grpId="0" nodeType="withEffect">
                                  <p:stCondLst>
                                    <p:cond delay="0"/>
                                  </p:stCondLst>
                                  <p:childTnLst>
                                    <p:set>
                                      <p:cBhvr>
                                        <p:cTn id="54" dur="1" fill="hold">
                                          <p:stCondLst>
                                            <p:cond delay="0"/>
                                          </p:stCondLst>
                                        </p:cTn>
                                        <p:tgtEl>
                                          <p:spTgt spid="144"/>
                                        </p:tgtEl>
                                        <p:attrNameLst>
                                          <p:attrName>style.visibility</p:attrName>
                                        </p:attrNameLst>
                                      </p:cBhvr>
                                      <p:to>
                                        <p:strVal val="visible"/>
                                      </p:to>
                                    </p:set>
                                    <p:animEffect transition="in" filter="wheel(1)">
                                      <p:cBhvr>
                                        <p:cTn id="55" dur="2000"/>
                                        <p:tgtEl>
                                          <p:spTgt spid="144"/>
                                        </p:tgtEl>
                                      </p:cBhvr>
                                    </p:animEffect>
                                  </p:childTnLst>
                                </p:cTn>
                              </p:par>
                              <p:par>
                                <p:cTn id="56" presetID="21" presetClass="entr" presetSubtype="1" fill="hold" grpId="0" nodeType="withEffect">
                                  <p:stCondLst>
                                    <p:cond delay="0"/>
                                  </p:stCondLst>
                                  <p:childTnLst>
                                    <p:set>
                                      <p:cBhvr>
                                        <p:cTn id="57" dur="1" fill="hold">
                                          <p:stCondLst>
                                            <p:cond delay="0"/>
                                          </p:stCondLst>
                                        </p:cTn>
                                        <p:tgtEl>
                                          <p:spTgt spid="145"/>
                                        </p:tgtEl>
                                        <p:attrNameLst>
                                          <p:attrName>style.visibility</p:attrName>
                                        </p:attrNameLst>
                                      </p:cBhvr>
                                      <p:to>
                                        <p:strVal val="visible"/>
                                      </p:to>
                                    </p:set>
                                    <p:animEffect transition="in" filter="wheel(1)">
                                      <p:cBhvr>
                                        <p:cTn id="58" dur="2000"/>
                                        <p:tgtEl>
                                          <p:spTgt spid="145"/>
                                        </p:tgtEl>
                                      </p:cBhvr>
                                    </p:animEffect>
                                  </p:childTnLst>
                                </p:cTn>
                              </p:par>
                              <p:par>
                                <p:cTn id="59" presetID="21" presetClass="entr" presetSubtype="1" fill="hold" grpId="0" nodeType="withEffect">
                                  <p:stCondLst>
                                    <p:cond delay="0"/>
                                  </p:stCondLst>
                                  <p:childTnLst>
                                    <p:set>
                                      <p:cBhvr>
                                        <p:cTn id="60" dur="1" fill="hold">
                                          <p:stCondLst>
                                            <p:cond delay="0"/>
                                          </p:stCondLst>
                                        </p:cTn>
                                        <p:tgtEl>
                                          <p:spTgt spid="146"/>
                                        </p:tgtEl>
                                        <p:attrNameLst>
                                          <p:attrName>style.visibility</p:attrName>
                                        </p:attrNameLst>
                                      </p:cBhvr>
                                      <p:to>
                                        <p:strVal val="visible"/>
                                      </p:to>
                                    </p:set>
                                    <p:animEffect transition="in" filter="wheel(1)">
                                      <p:cBhvr>
                                        <p:cTn id="61" dur="20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97" grpId="0" animBg="1"/>
      <p:bldP spid="101" grpId="0" animBg="1"/>
      <p:bldP spid="102" grpId="0" animBg="1"/>
      <p:bldP spid="139" grpId="0" animBg="1"/>
      <p:bldP spid="140" grpId="0" animBg="1"/>
      <p:bldP spid="141" grpId="0" animBg="1"/>
      <p:bldP spid="142" grpId="0" animBg="1"/>
      <p:bldP spid="143" grpId="0" animBg="1"/>
      <p:bldP spid="144" grpId="0" animBg="1"/>
      <p:bldP spid="145" grpId="0" animBg="1"/>
      <p:bldP spid="146"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59425" y="937359"/>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grpSp>
        <p:nvGrpSpPr>
          <p:cNvPr id="11" name="Group 3">
            <a:extLst>
              <a:ext uri="{FF2B5EF4-FFF2-40B4-BE49-F238E27FC236}">
                <a16:creationId xmlns:a16="http://schemas.microsoft.com/office/drawing/2014/main" id="{19B71389-5F1F-4348-8937-71DFD39894C1}"/>
              </a:ext>
            </a:extLst>
          </p:cNvPr>
          <p:cNvGrpSpPr>
            <a:grpSpLocks/>
          </p:cNvGrpSpPr>
          <p:nvPr/>
        </p:nvGrpSpPr>
        <p:grpSpPr bwMode="auto">
          <a:xfrm>
            <a:off x="4837747" y="2192836"/>
            <a:ext cx="3952875" cy="3694113"/>
            <a:chOff x="1655" y="1647"/>
            <a:chExt cx="2490" cy="2327"/>
          </a:xfrm>
        </p:grpSpPr>
        <p:sp>
          <p:nvSpPr>
            <p:cNvPr id="12" name="Freeform 4">
              <a:extLst>
                <a:ext uri="{FF2B5EF4-FFF2-40B4-BE49-F238E27FC236}">
                  <a16:creationId xmlns:a16="http://schemas.microsoft.com/office/drawing/2014/main" id="{4FC9A8F9-04C4-4143-8053-2CA1B05A3837}"/>
                </a:ext>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defRPr/>
              </a:pPr>
              <a:endParaRPr lang="en-US">
                <a:solidFill>
                  <a:srgbClr val="1F5281"/>
                </a:solidFill>
                <a:latin typeface="Arial"/>
                <a:cs typeface="Arial"/>
                <a:sym typeface="Arial"/>
                <a:rtl val="0"/>
              </a:endParaRPr>
            </a:p>
          </p:txBody>
        </p:sp>
        <p:sp>
          <p:nvSpPr>
            <p:cNvPr id="13" name="Freeform 5">
              <a:extLst>
                <a:ext uri="{FF2B5EF4-FFF2-40B4-BE49-F238E27FC236}">
                  <a16:creationId xmlns:a16="http://schemas.microsoft.com/office/drawing/2014/main" id="{24BB9EC5-558E-4E06-9F6A-32AB16AD6A12}"/>
                </a:ext>
              </a:extLst>
            </p:cNvPr>
            <p:cNvSpPr>
              <a:spLocks/>
            </p:cNvSpPr>
            <p:nvPr/>
          </p:nvSpPr>
          <p:spPr bwMode="gray">
            <a:xfrm rot="7200000">
              <a:off x="2726"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defRPr/>
              </a:pPr>
              <a:endParaRPr lang="en-US">
                <a:solidFill>
                  <a:srgbClr val="1F5281"/>
                </a:solidFill>
                <a:latin typeface="Arial"/>
                <a:cs typeface="Arial"/>
                <a:sym typeface="Arial"/>
                <a:rtl val="0"/>
              </a:endParaRPr>
            </a:p>
          </p:txBody>
        </p:sp>
        <p:grpSp>
          <p:nvGrpSpPr>
            <p:cNvPr id="14" name="Group 6">
              <a:extLst>
                <a:ext uri="{FF2B5EF4-FFF2-40B4-BE49-F238E27FC236}">
                  <a16:creationId xmlns:a16="http://schemas.microsoft.com/office/drawing/2014/main" id="{41FF9616-00D4-4D55-B68F-34676EFF9634}"/>
                </a:ext>
              </a:extLst>
            </p:cNvPr>
            <p:cNvGrpSpPr>
              <a:grpSpLocks/>
            </p:cNvGrpSpPr>
            <p:nvPr/>
          </p:nvGrpSpPr>
          <p:grpSpPr bwMode="auto">
            <a:xfrm>
              <a:off x="1712" y="1647"/>
              <a:ext cx="1480" cy="1302"/>
              <a:chOff x="1712" y="1389"/>
              <a:chExt cx="1480" cy="1302"/>
            </a:xfrm>
          </p:grpSpPr>
          <p:sp>
            <p:nvSpPr>
              <p:cNvPr id="24" name="AutoShape 7">
                <a:extLst>
                  <a:ext uri="{FF2B5EF4-FFF2-40B4-BE49-F238E27FC236}">
                    <a16:creationId xmlns:a16="http://schemas.microsoft.com/office/drawing/2014/main" id="{DD85DD2A-C345-4DA4-8022-7FA757ACC7CA}"/>
                  </a:ext>
                </a:extLst>
              </p:cNvPr>
              <p:cNvSpPr>
                <a:spLocks noChangeArrowheads="1"/>
              </p:cNvSpPr>
              <p:nvPr/>
            </p:nvSpPr>
            <p:spPr bwMode="gray">
              <a:xfrm rot="-9000000">
                <a:off x="1712" y="2311"/>
                <a:ext cx="908" cy="380"/>
              </a:xfrm>
              <a:prstGeom prst="triangle">
                <a:avLst>
                  <a:gd name="adj" fmla="val 50000"/>
                </a:avLst>
              </a:prstGeom>
              <a:solidFill>
                <a:srgbClr val="CC00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264">
                  <a:spcBef>
                    <a:spcPct val="0"/>
                  </a:spcBef>
                  <a:buClrTx/>
                  <a:buNone/>
                </a:pPr>
                <a:endParaRPr lang="en-US" altLang="en-US" sz="1800">
                  <a:solidFill>
                    <a:srgbClr val="1F5281"/>
                  </a:solidFill>
                  <a:cs typeface="Arial"/>
                  <a:sym typeface="Arial"/>
                  <a:rtl val="0"/>
                </a:endParaRPr>
              </a:p>
            </p:txBody>
          </p:sp>
          <p:sp>
            <p:nvSpPr>
              <p:cNvPr id="25" name="Freeform 8">
                <a:extLst>
                  <a:ext uri="{FF2B5EF4-FFF2-40B4-BE49-F238E27FC236}">
                    <a16:creationId xmlns:a16="http://schemas.microsoft.com/office/drawing/2014/main" id="{D63DC317-4B76-4358-B9A1-59D9497F28EE}"/>
                  </a:ext>
                </a:extLst>
              </p:cNvPr>
              <p:cNvSpPr>
                <a:spLocks/>
              </p:cNvSpPr>
              <p:nvPr/>
            </p:nvSpPr>
            <p:spPr bwMode="gray">
              <a:xfrm rot="7200000">
                <a:off x="1961" y="1810"/>
                <a:ext cx="948" cy="508"/>
              </a:xfrm>
              <a:custGeom>
                <a:avLst/>
                <a:gdLst>
                  <a:gd name="T0" fmla="*/ 3058 w 750"/>
                  <a:gd name="T1" fmla="*/ 0 h 378"/>
                  <a:gd name="T2" fmla="*/ 0 w 750"/>
                  <a:gd name="T3" fmla="*/ 0 h 378"/>
                  <a:gd name="T4" fmla="*/ 10 w 750"/>
                  <a:gd name="T5" fmla="*/ 1145 h 378"/>
                  <a:gd name="T6" fmla="*/ 114 w 750"/>
                  <a:gd name="T7" fmla="*/ 2228 h 378"/>
                  <a:gd name="T8" fmla="*/ 3058 w 750"/>
                  <a:gd name="T9" fmla="*/ 2228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endParaRPr lang="en-US" dirty="0">
                  <a:solidFill>
                    <a:srgbClr val="484F56"/>
                  </a:solidFill>
                  <a:latin typeface="Arial"/>
                  <a:cs typeface="Arial"/>
                  <a:sym typeface="Arial"/>
                  <a:rtl val="0"/>
                </a:endParaRPr>
              </a:p>
            </p:txBody>
          </p:sp>
          <p:sp>
            <p:nvSpPr>
              <p:cNvPr id="26" name="Freeform 9">
                <a:extLst>
                  <a:ext uri="{FF2B5EF4-FFF2-40B4-BE49-F238E27FC236}">
                    <a16:creationId xmlns:a16="http://schemas.microsoft.com/office/drawing/2014/main" id="{C4D4BEAB-5109-4B5E-AD7A-735865550032}"/>
                  </a:ext>
                </a:extLst>
              </p:cNvPr>
              <p:cNvSpPr>
                <a:spLocks/>
              </p:cNvSpPr>
              <p:nvPr/>
            </p:nvSpPr>
            <p:spPr bwMode="gray">
              <a:xfrm rot="7200000">
                <a:off x="2637" y="1226"/>
                <a:ext cx="392" cy="718"/>
              </a:xfrm>
              <a:custGeom>
                <a:avLst/>
                <a:gdLst>
                  <a:gd name="T0" fmla="*/ 122 w 495"/>
                  <a:gd name="T1" fmla="*/ 47 h 971"/>
                  <a:gd name="T2" fmla="*/ 122 w 495"/>
                  <a:gd name="T3" fmla="*/ 159 h 971"/>
                  <a:gd name="T4" fmla="*/ 114 w 495"/>
                  <a:gd name="T5" fmla="*/ 158 h 971"/>
                  <a:gd name="T6" fmla="*/ 106 w 495"/>
                  <a:gd name="T7" fmla="*/ 156 h 971"/>
                  <a:gd name="T8" fmla="*/ 99 w 495"/>
                  <a:gd name="T9" fmla="*/ 152 h 971"/>
                  <a:gd name="T10" fmla="*/ 92 w 495"/>
                  <a:gd name="T11" fmla="*/ 146 h 971"/>
                  <a:gd name="T12" fmla="*/ 83 w 495"/>
                  <a:gd name="T13" fmla="*/ 140 h 971"/>
                  <a:gd name="T14" fmla="*/ 75 w 495"/>
                  <a:gd name="T15" fmla="*/ 131 h 971"/>
                  <a:gd name="T16" fmla="*/ 67 w 495"/>
                  <a:gd name="T17" fmla="*/ 120 h 971"/>
                  <a:gd name="T18" fmla="*/ 55 w 495"/>
                  <a:gd name="T19" fmla="*/ 106 h 971"/>
                  <a:gd name="T20" fmla="*/ 45 w 495"/>
                  <a:gd name="T21" fmla="*/ 91 h 971"/>
                  <a:gd name="T22" fmla="*/ 32 w 495"/>
                  <a:gd name="T23" fmla="*/ 72 h 971"/>
                  <a:gd name="T24" fmla="*/ 24 w 495"/>
                  <a:gd name="T25" fmla="*/ 60 h 971"/>
                  <a:gd name="T26" fmla="*/ 7 w 495"/>
                  <a:gd name="T27" fmla="*/ 35 h 971"/>
                  <a:gd name="T28" fmla="*/ 2 w 495"/>
                  <a:gd name="T29" fmla="*/ 21 h 971"/>
                  <a:gd name="T30" fmla="*/ 0 w 495"/>
                  <a:gd name="T31" fmla="*/ 10 h 971"/>
                  <a:gd name="T32" fmla="*/ 4 w 495"/>
                  <a:gd name="T33" fmla="*/ 0 h 971"/>
                  <a:gd name="T34" fmla="*/ 4 w 495"/>
                  <a:gd name="T35" fmla="*/ 7 h 971"/>
                  <a:gd name="T36" fmla="*/ 4 w 495"/>
                  <a:gd name="T37" fmla="*/ 12 h 971"/>
                  <a:gd name="T38" fmla="*/ 4 w 495"/>
                  <a:gd name="T39" fmla="*/ 16 h 971"/>
                  <a:gd name="T40" fmla="*/ 5 w 495"/>
                  <a:gd name="T41" fmla="*/ 21 h 971"/>
                  <a:gd name="T42" fmla="*/ 7 w 495"/>
                  <a:gd name="T43" fmla="*/ 27 h 971"/>
                  <a:gd name="T44" fmla="*/ 13 w 495"/>
                  <a:gd name="T45" fmla="*/ 33 h 971"/>
                  <a:gd name="T46" fmla="*/ 21 w 495"/>
                  <a:gd name="T47" fmla="*/ 38 h 971"/>
                  <a:gd name="T48" fmla="*/ 31 w 495"/>
                  <a:gd name="T49" fmla="*/ 43 h 971"/>
                  <a:gd name="T50" fmla="*/ 44 w 495"/>
                  <a:gd name="T51" fmla="*/ 45 h 971"/>
                  <a:gd name="T52" fmla="*/ 61 w 495"/>
                  <a:gd name="T53" fmla="*/ 47 h 971"/>
                  <a:gd name="T54" fmla="*/ 122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endParaRPr lang="en-US">
                  <a:solidFill>
                    <a:srgbClr val="484F56"/>
                  </a:solidFill>
                  <a:latin typeface="Arial"/>
                  <a:cs typeface="Arial"/>
                  <a:sym typeface="Arial"/>
                  <a:rtl val="0"/>
                </a:endParaRPr>
              </a:p>
            </p:txBody>
          </p:sp>
        </p:grpSp>
        <p:sp>
          <p:nvSpPr>
            <p:cNvPr id="15" name="Freeform 10">
              <a:extLst>
                <a:ext uri="{FF2B5EF4-FFF2-40B4-BE49-F238E27FC236}">
                  <a16:creationId xmlns:a16="http://schemas.microsoft.com/office/drawing/2014/main" id="{3AF32F78-B46E-459E-85A0-2AF48FD73D52}"/>
                </a:ext>
              </a:extLst>
            </p:cNvPr>
            <p:cNvSpPr>
              <a:spLocks/>
            </p:cNvSpPr>
            <p:nvPr/>
          </p:nvSpPr>
          <p:spPr bwMode="gray">
            <a:xfrm rot="14400000">
              <a:off x="2798"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folHlink"/>
                </a:gs>
                <a:gs pos="100000">
                  <a:schemeClr val="fo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defRPr/>
              </a:pPr>
              <a:endParaRPr lang="en-US">
                <a:solidFill>
                  <a:srgbClr val="1F5281"/>
                </a:solidFill>
                <a:latin typeface="Arial"/>
                <a:cs typeface="Arial"/>
                <a:sym typeface="Arial"/>
                <a:rtl val="0"/>
              </a:endParaRPr>
            </a:p>
          </p:txBody>
        </p:sp>
        <p:grpSp>
          <p:nvGrpSpPr>
            <p:cNvPr id="16" name="Group 11">
              <a:extLst>
                <a:ext uri="{FF2B5EF4-FFF2-40B4-BE49-F238E27FC236}">
                  <a16:creationId xmlns:a16="http://schemas.microsoft.com/office/drawing/2014/main" id="{6D175666-942D-4872-B2A8-6D387AECBD0F}"/>
                </a:ext>
              </a:extLst>
            </p:cNvPr>
            <p:cNvGrpSpPr>
              <a:grpSpLocks/>
            </p:cNvGrpSpPr>
            <p:nvPr/>
          </p:nvGrpSpPr>
          <p:grpSpPr bwMode="auto">
            <a:xfrm>
              <a:off x="2849" y="2249"/>
              <a:ext cx="1296" cy="1381"/>
              <a:chOff x="2854" y="1996"/>
              <a:chExt cx="1296" cy="1381"/>
            </a:xfrm>
          </p:grpSpPr>
          <p:sp>
            <p:nvSpPr>
              <p:cNvPr id="21" name="AutoShape 12">
                <a:extLst>
                  <a:ext uri="{FF2B5EF4-FFF2-40B4-BE49-F238E27FC236}">
                    <a16:creationId xmlns:a16="http://schemas.microsoft.com/office/drawing/2014/main" id="{C65829C0-B70B-437F-A46F-F3BE74F3856B}"/>
                  </a:ext>
                </a:extLst>
              </p:cNvPr>
              <p:cNvSpPr>
                <a:spLocks noChangeArrowheads="1"/>
              </p:cNvSpPr>
              <p:nvPr/>
            </p:nvSpPr>
            <p:spPr bwMode="gray">
              <a:xfrm rot="-1800000">
                <a:off x="2854" y="1996"/>
                <a:ext cx="906" cy="380"/>
              </a:xfrm>
              <a:prstGeom prst="triangle">
                <a:avLst>
                  <a:gd name="adj" fmla="val 50000"/>
                </a:avLst>
              </a:prstGeom>
              <a:solidFill>
                <a:schemeClr val="fo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264">
                  <a:spcBef>
                    <a:spcPct val="0"/>
                  </a:spcBef>
                  <a:buClrTx/>
                  <a:buNone/>
                </a:pPr>
                <a:endParaRPr lang="en-US" altLang="en-US" sz="1800">
                  <a:solidFill>
                    <a:srgbClr val="1F5281"/>
                  </a:solidFill>
                  <a:cs typeface="Arial"/>
                  <a:sym typeface="Arial"/>
                  <a:rtl val="0"/>
                </a:endParaRPr>
              </a:p>
            </p:txBody>
          </p:sp>
          <p:sp>
            <p:nvSpPr>
              <p:cNvPr id="22" name="Freeform 13">
                <a:extLst>
                  <a:ext uri="{FF2B5EF4-FFF2-40B4-BE49-F238E27FC236}">
                    <a16:creationId xmlns:a16="http://schemas.microsoft.com/office/drawing/2014/main" id="{9B0531F3-4C4C-47B1-BE0F-F14D6C7C8374}"/>
                  </a:ext>
                </a:extLst>
              </p:cNvPr>
              <p:cNvSpPr>
                <a:spLocks/>
              </p:cNvSpPr>
              <p:nvPr/>
            </p:nvSpPr>
            <p:spPr bwMode="gray">
              <a:xfrm rot="-7200000">
                <a:off x="3102" y="2371"/>
                <a:ext cx="948" cy="507"/>
              </a:xfrm>
              <a:custGeom>
                <a:avLst/>
                <a:gdLst>
                  <a:gd name="T0" fmla="*/ 3058 w 750"/>
                  <a:gd name="T1" fmla="*/ 0 h 378"/>
                  <a:gd name="T2" fmla="*/ 0 w 750"/>
                  <a:gd name="T3" fmla="*/ 0 h 378"/>
                  <a:gd name="T4" fmla="*/ 10 w 750"/>
                  <a:gd name="T5" fmla="*/ 1129 h 378"/>
                  <a:gd name="T6" fmla="*/ 114 w 750"/>
                  <a:gd name="T7" fmla="*/ 2200 h 378"/>
                  <a:gd name="T8" fmla="*/ 3058 w 750"/>
                  <a:gd name="T9" fmla="*/ 2200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fo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endParaRPr lang="en-US">
                  <a:solidFill>
                    <a:srgbClr val="484F56"/>
                  </a:solidFill>
                  <a:latin typeface="Arial"/>
                  <a:cs typeface="Arial"/>
                  <a:sym typeface="Arial"/>
                  <a:rtl val="0"/>
                </a:endParaRPr>
              </a:p>
            </p:txBody>
          </p:sp>
          <p:sp>
            <p:nvSpPr>
              <p:cNvPr id="23" name="Freeform 14">
                <a:extLst>
                  <a:ext uri="{FF2B5EF4-FFF2-40B4-BE49-F238E27FC236}">
                    <a16:creationId xmlns:a16="http://schemas.microsoft.com/office/drawing/2014/main" id="{D57241F3-58AD-40BE-8CF9-19DEB5659063}"/>
                  </a:ext>
                </a:extLst>
              </p:cNvPr>
              <p:cNvSpPr>
                <a:spLocks/>
              </p:cNvSpPr>
              <p:nvPr/>
            </p:nvSpPr>
            <p:spPr bwMode="gray">
              <a:xfrm rot="-7200000">
                <a:off x="3618" y="2845"/>
                <a:ext cx="346" cy="718"/>
              </a:xfrm>
              <a:custGeom>
                <a:avLst/>
                <a:gdLst>
                  <a:gd name="T0" fmla="*/ 57 w 495"/>
                  <a:gd name="T1" fmla="*/ 47 h 971"/>
                  <a:gd name="T2" fmla="*/ 57 w 495"/>
                  <a:gd name="T3" fmla="*/ 159 h 971"/>
                  <a:gd name="T4" fmla="*/ 54 w 495"/>
                  <a:gd name="T5" fmla="*/ 158 h 971"/>
                  <a:gd name="T6" fmla="*/ 50 w 495"/>
                  <a:gd name="T7" fmla="*/ 156 h 971"/>
                  <a:gd name="T8" fmla="*/ 47 w 495"/>
                  <a:gd name="T9" fmla="*/ 152 h 971"/>
                  <a:gd name="T10" fmla="*/ 43 w 495"/>
                  <a:gd name="T11" fmla="*/ 146 h 971"/>
                  <a:gd name="T12" fmla="*/ 40 w 495"/>
                  <a:gd name="T13" fmla="*/ 140 h 971"/>
                  <a:gd name="T14" fmla="*/ 36 w 495"/>
                  <a:gd name="T15" fmla="*/ 131 h 971"/>
                  <a:gd name="T16" fmla="*/ 31 w 495"/>
                  <a:gd name="T17" fmla="*/ 120 h 971"/>
                  <a:gd name="T18" fmla="*/ 27 w 495"/>
                  <a:gd name="T19" fmla="*/ 106 h 971"/>
                  <a:gd name="T20" fmla="*/ 21 w 495"/>
                  <a:gd name="T21" fmla="*/ 91 h 971"/>
                  <a:gd name="T22" fmla="*/ 15 w 495"/>
                  <a:gd name="T23" fmla="*/ 72 h 971"/>
                  <a:gd name="T24" fmla="*/ 11 w 495"/>
                  <a:gd name="T25" fmla="*/ 60 h 971"/>
                  <a:gd name="T26" fmla="*/ 3 w 495"/>
                  <a:gd name="T27" fmla="*/ 35 h 971"/>
                  <a:gd name="T28" fmla="*/ 1 w 495"/>
                  <a:gd name="T29" fmla="*/ 21 h 971"/>
                  <a:gd name="T30" fmla="*/ 0 w 495"/>
                  <a:gd name="T31" fmla="*/ 10 h 971"/>
                  <a:gd name="T32" fmla="*/ 1 w 495"/>
                  <a:gd name="T33" fmla="*/ 0 h 971"/>
                  <a:gd name="T34" fmla="*/ 1 w 495"/>
                  <a:gd name="T35" fmla="*/ 7 h 971"/>
                  <a:gd name="T36" fmla="*/ 1 w 495"/>
                  <a:gd name="T37" fmla="*/ 12 h 971"/>
                  <a:gd name="T38" fmla="*/ 1 w 495"/>
                  <a:gd name="T39" fmla="*/ 16 h 971"/>
                  <a:gd name="T40" fmla="*/ 2 w 495"/>
                  <a:gd name="T41" fmla="*/ 21 h 971"/>
                  <a:gd name="T42" fmla="*/ 3 w 495"/>
                  <a:gd name="T43" fmla="*/ 27 h 971"/>
                  <a:gd name="T44" fmla="*/ 6 w 495"/>
                  <a:gd name="T45" fmla="*/ 33 h 971"/>
                  <a:gd name="T46" fmla="*/ 10 w 495"/>
                  <a:gd name="T47" fmla="*/ 38 h 971"/>
                  <a:gd name="T48" fmla="*/ 15 w 495"/>
                  <a:gd name="T49" fmla="*/ 43 h 971"/>
                  <a:gd name="T50" fmla="*/ 21 w 495"/>
                  <a:gd name="T51" fmla="*/ 45 h 971"/>
                  <a:gd name="T52" fmla="*/ 29 w 495"/>
                  <a:gd name="T53" fmla="*/ 47 h 971"/>
                  <a:gd name="T54" fmla="*/ 57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folHlink"/>
              </a:solid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pPr defTabSz="914264"/>
                <a:endParaRPr lang="en-US">
                  <a:solidFill>
                    <a:srgbClr val="484F56"/>
                  </a:solidFill>
                  <a:latin typeface="Arial"/>
                  <a:cs typeface="Arial"/>
                  <a:sym typeface="Arial"/>
                  <a:rtl val="0"/>
                </a:endParaRPr>
              </a:p>
            </p:txBody>
          </p:sp>
        </p:grpSp>
        <p:grpSp>
          <p:nvGrpSpPr>
            <p:cNvPr id="17" name="Group 15">
              <a:extLst>
                <a:ext uri="{FF2B5EF4-FFF2-40B4-BE49-F238E27FC236}">
                  <a16:creationId xmlns:a16="http://schemas.microsoft.com/office/drawing/2014/main" id="{EC72689B-D38A-4AB3-BA8B-9F06F39874BB}"/>
                </a:ext>
              </a:extLst>
            </p:cNvPr>
            <p:cNvGrpSpPr>
              <a:grpSpLocks/>
            </p:cNvGrpSpPr>
            <p:nvPr/>
          </p:nvGrpSpPr>
          <p:grpSpPr bwMode="auto">
            <a:xfrm>
              <a:off x="1655" y="3095"/>
              <a:ext cx="1571" cy="879"/>
              <a:chOff x="1655" y="2837"/>
              <a:chExt cx="1571" cy="879"/>
            </a:xfrm>
          </p:grpSpPr>
          <p:sp>
            <p:nvSpPr>
              <p:cNvPr id="18" name="Freeform 16">
                <a:extLst>
                  <a:ext uri="{FF2B5EF4-FFF2-40B4-BE49-F238E27FC236}">
                    <a16:creationId xmlns:a16="http://schemas.microsoft.com/office/drawing/2014/main" id="{34E7235D-1ECA-4FF4-BB66-47234770A296}"/>
                  </a:ext>
                </a:extLst>
              </p:cNvPr>
              <p:cNvSpPr>
                <a:spLocks/>
              </p:cNvSpPr>
              <p:nvPr/>
            </p:nvSpPr>
            <p:spPr bwMode="gray">
              <a:xfrm>
                <a:off x="1655" y="2837"/>
                <a:ext cx="366" cy="692"/>
              </a:xfrm>
              <a:custGeom>
                <a:avLst/>
                <a:gdLst>
                  <a:gd name="T0" fmla="*/ 81 w 495"/>
                  <a:gd name="T1" fmla="*/ 37 h 971"/>
                  <a:gd name="T2" fmla="*/ 81 w 495"/>
                  <a:gd name="T3" fmla="*/ 127 h 971"/>
                  <a:gd name="T4" fmla="*/ 75 w 495"/>
                  <a:gd name="T5" fmla="*/ 126 h 971"/>
                  <a:gd name="T6" fmla="*/ 70 w 495"/>
                  <a:gd name="T7" fmla="*/ 125 h 971"/>
                  <a:gd name="T8" fmla="*/ 66 w 495"/>
                  <a:gd name="T9" fmla="*/ 121 h 971"/>
                  <a:gd name="T10" fmla="*/ 61 w 495"/>
                  <a:gd name="T11" fmla="*/ 118 h 971"/>
                  <a:gd name="T12" fmla="*/ 55 w 495"/>
                  <a:gd name="T13" fmla="*/ 112 h 971"/>
                  <a:gd name="T14" fmla="*/ 50 w 495"/>
                  <a:gd name="T15" fmla="*/ 105 h 971"/>
                  <a:gd name="T16" fmla="*/ 44 w 495"/>
                  <a:gd name="T17" fmla="*/ 96 h 971"/>
                  <a:gd name="T18" fmla="*/ 37 w 495"/>
                  <a:gd name="T19" fmla="*/ 85 h 971"/>
                  <a:gd name="T20" fmla="*/ 30 w 495"/>
                  <a:gd name="T21" fmla="*/ 73 h 971"/>
                  <a:gd name="T22" fmla="*/ 21 w 495"/>
                  <a:gd name="T23" fmla="*/ 58 h 971"/>
                  <a:gd name="T24" fmla="*/ 16 w 495"/>
                  <a:gd name="T25" fmla="*/ 48 h 971"/>
                  <a:gd name="T26" fmla="*/ 5 w 495"/>
                  <a:gd name="T27" fmla="*/ 27 h 971"/>
                  <a:gd name="T28" fmla="*/ 1 w 495"/>
                  <a:gd name="T29" fmla="*/ 17 h 971"/>
                  <a:gd name="T30" fmla="*/ 0 w 495"/>
                  <a:gd name="T31" fmla="*/ 8 h 971"/>
                  <a:gd name="T32" fmla="*/ 2 w 495"/>
                  <a:gd name="T33" fmla="*/ 0 h 971"/>
                  <a:gd name="T34" fmla="*/ 2 w 495"/>
                  <a:gd name="T35" fmla="*/ 6 h 971"/>
                  <a:gd name="T36" fmla="*/ 2 w 495"/>
                  <a:gd name="T37" fmla="*/ 10 h 971"/>
                  <a:gd name="T38" fmla="*/ 2 w 495"/>
                  <a:gd name="T39" fmla="*/ 14 h 971"/>
                  <a:gd name="T40" fmla="*/ 3 w 495"/>
                  <a:gd name="T41" fmla="*/ 17 h 971"/>
                  <a:gd name="T42" fmla="*/ 5 w 495"/>
                  <a:gd name="T43" fmla="*/ 21 h 971"/>
                  <a:gd name="T44" fmla="*/ 9 w 495"/>
                  <a:gd name="T45" fmla="*/ 26 h 971"/>
                  <a:gd name="T46" fmla="*/ 14 w 495"/>
                  <a:gd name="T47" fmla="*/ 31 h 971"/>
                  <a:gd name="T48" fmla="*/ 20 w 495"/>
                  <a:gd name="T49" fmla="*/ 34 h 971"/>
                  <a:gd name="T50" fmla="*/ 29 w 495"/>
                  <a:gd name="T51" fmla="*/ 36 h 971"/>
                  <a:gd name="T52" fmla="*/ 40 w 495"/>
                  <a:gd name="T53" fmla="*/ 37 h 971"/>
                  <a:gd name="T54" fmla="*/ 81 w 495"/>
                  <a:gd name="T55" fmla="*/ 3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endParaRPr lang="en-US">
                  <a:solidFill>
                    <a:srgbClr val="484F56"/>
                  </a:solidFill>
                  <a:latin typeface="Arial"/>
                  <a:cs typeface="Arial"/>
                  <a:sym typeface="Arial"/>
                  <a:rtl val="0"/>
                </a:endParaRPr>
              </a:p>
            </p:txBody>
          </p:sp>
          <p:sp>
            <p:nvSpPr>
              <p:cNvPr id="19" name="AutoShape 17">
                <a:extLst>
                  <a:ext uri="{FF2B5EF4-FFF2-40B4-BE49-F238E27FC236}">
                    <a16:creationId xmlns:a16="http://schemas.microsoft.com/office/drawing/2014/main" id="{0E906337-A7E0-4197-B809-071F0171CE6C}"/>
                  </a:ext>
                </a:extLst>
              </p:cNvPr>
              <p:cNvSpPr>
                <a:spLocks noChangeArrowheads="1"/>
              </p:cNvSpPr>
              <p:nvPr/>
            </p:nvSpPr>
            <p:spPr bwMode="gray">
              <a:xfrm rot="5400000">
                <a:off x="2589" y="3078"/>
                <a:ext cx="872" cy="403"/>
              </a:xfrm>
              <a:prstGeom prst="triangle">
                <a:avLst>
                  <a:gd name="adj" fmla="val 50000"/>
                </a:avLst>
              </a:prstGeom>
              <a:solidFill>
                <a:srgbClr val="996633"/>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264">
                  <a:spcBef>
                    <a:spcPct val="0"/>
                  </a:spcBef>
                  <a:buClrTx/>
                  <a:buNone/>
                </a:pPr>
                <a:endParaRPr lang="en-US" altLang="en-US" sz="1800">
                  <a:solidFill>
                    <a:srgbClr val="1F5281"/>
                  </a:solidFill>
                  <a:cs typeface="Arial"/>
                  <a:sym typeface="Arial"/>
                  <a:rtl val="0"/>
                </a:endParaRPr>
              </a:p>
            </p:txBody>
          </p:sp>
          <p:sp>
            <p:nvSpPr>
              <p:cNvPr id="20" name="Freeform 18">
                <a:extLst>
                  <a:ext uri="{FF2B5EF4-FFF2-40B4-BE49-F238E27FC236}">
                    <a16:creationId xmlns:a16="http://schemas.microsoft.com/office/drawing/2014/main" id="{E826CCA4-B212-4503-A08C-34A5472C5123}"/>
                  </a:ext>
                </a:extLst>
              </p:cNvPr>
              <p:cNvSpPr>
                <a:spLocks/>
              </p:cNvSpPr>
              <p:nvPr/>
            </p:nvSpPr>
            <p:spPr bwMode="gray">
              <a:xfrm>
                <a:off x="1985" y="3040"/>
                <a:ext cx="1005" cy="489"/>
              </a:xfrm>
              <a:custGeom>
                <a:avLst/>
                <a:gdLst>
                  <a:gd name="T0" fmla="*/ 4343 w 750"/>
                  <a:gd name="T1" fmla="*/ 0 h 378"/>
                  <a:gd name="T2" fmla="*/ 0 w 750"/>
                  <a:gd name="T3" fmla="*/ 0 h 378"/>
                  <a:gd name="T4" fmla="*/ 12 w 750"/>
                  <a:gd name="T5" fmla="*/ 908 h 378"/>
                  <a:gd name="T6" fmla="*/ 163 w 750"/>
                  <a:gd name="T7" fmla="*/ 1774 h 378"/>
                  <a:gd name="T8" fmla="*/ 4343 w 750"/>
                  <a:gd name="T9" fmla="*/ 1774 h 378"/>
                  <a:gd name="T10" fmla="*/ 4343 w 750"/>
                  <a:gd name="T11" fmla="*/ 0 h 378"/>
                  <a:gd name="T12" fmla="*/ 4343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264"/>
                <a:endParaRPr lang="en-US">
                  <a:solidFill>
                    <a:srgbClr val="484F56"/>
                  </a:solidFill>
                  <a:latin typeface="Arial"/>
                  <a:cs typeface="Arial"/>
                  <a:sym typeface="Arial"/>
                  <a:rtl val="0"/>
                </a:endParaRPr>
              </a:p>
            </p:txBody>
          </p:sp>
        </p:grpSp>
      </p:grpSp>
      <p:sp>
        <p:nvSpPr>
          <p:cNvPr id="33" name="Rectangle 32">
            <a:extLst>
              <a:ext uri="{FF2B5EF4-FFF2-40B4-BE49-F238E27FC236}">
                <a16:creationId xmlns:a16="http://schemas.microsoft.com/office/drawing/2014/main" id="{E03E94FA-9910-4BFC-9A13-D51A03877568}"/>
              </a:ext>
            </a:extLst>
          </p:cNvPr>
          <p:cNvSpPr/>
          <p:nvPr/>
        </p:nvSpPr>
        <p:spPr>
          <a:xfrm>
            <a:off x="4863134" y="2348321"/>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6" name="Rectangle 35">
            <a:extLst>
              <a:ext uri="{FF2B5EF4-FFF2-40B4-BE49-F238E27FC236}">
                <a16:creationId xmlns:a16="http://schemas.microsoft.com/office/drawing/2014/main" id="{068F9FFA-EEA8-4867-858C-28BC05D19C23}"/>
              </a:ext>
            </a:extLst>
          </p:cNvPr>
          <p:cNvSpPr/>
          <p:nvPr/>
        </p:nvSpPr>
        <p:spPr>
          <a:xfrm>
            <a:off x="2833841" y="3777182"/>
            <a:ext cx="2465735" cy="216136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9" name="Rectangle 38">
            <a:extLst>
              <a:ext uri="{FF2B5EF4-FFF2-40B4-BE49-F238E27FC236}">
                <a16:creationId xmlns:a16="http://schemas.microsoft.com/office/drawing/2014/main" id="{3D4C8373-0EBF-4E37-AE5E-5676ADB3D696}"/>
              </a:ext>
            </a:extLst>
          </p:cNvPr>
          <p:cNvSpPr/>
          <p:nvPr/>
        </p:nvSpPr>
        <p:spPr>
          <a:xfrm>
            <a:off x="2674377" y="279091"/>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
        <p:nvSpPr>
          <p:cNvPr id="40" name="TextBox 39">
            <a:extLst>
              <a:ext uri="{FF2B5EF4-FFF2-40B4-BE49-F238E27FC236}">
                <a16:creationId xmlns:a16="http://schemas.microsoft.com/office/drawing/2014/main" id="{4E4BEF0B-389E-45B7-BB4E-8B06C8A63D54}"/>
              </a:ext>
            </a:extLst>
          </p:cNvPr>
          <p:cNvSpPr txBox="1"/>
          <p:nvPr/>
        </p:nvSpPr>
        <p:spPr>
          <a:xfrm>
            <a:off x="3810246" y="694550"/>
            <a:ext cx="5102797" cy="577850"/>
          </a:xfrm>
          <a:prstGeom prst="rect">
            <a:avLst/>
          </a:prstGeom>
          <a:noFill/>
        </p:spPr>
        <p:txBody>
          <a:bodyPr wrap="square">
            <a:spAutoFit/>
          </a:bodyPr>
          <a:lstStyle/>
          <a:p>
            <a:pPr marL="285750" marR="0" indent="-285750" algn="just">
              <a:lnSpc>
                <a:spcPct val="150000"/>
              </a:lnSpc>
              <a:spcBef>
                <a:spcPts val="600"/>
              </a:spcBef>
              <a:spcAft>
                <a:spcPts val="600"/>
              </a:spcAft>
              <a:buFont typeface="Wingdings" panose="05000000000000000000" pitchFamily="2" charset="2"/>
              <a:buChar char="§"/>
              <a:tabLst>
                <a:tab pos="342900" algn="l"/>
                <a:tab pos="2849880" algn="l"/>
              </a:tabLst>
            </a:pPr>
            <a:r>
              <a:rPr lang="pl-PL" sz="2400" b="1" dirty="0">
                <a:solidFill>
                  <a:srgbClr val="FF0066"/>
                </a:solidFill>
                <a:effectLst/>
                <a:highlight>
                  <a:srgbClr val="FFFFFF"/>
                </a:highlight>
                <a:latin typeface="+mj-lt"/>
                <a:ea typeface="Calibri" panose="020F0502020204030204" pitchFamily="34" charset="0"/>
                <a:cs typeface="Times New Roman" panose="02020603050405020304" pitchFamily="18" charset="0"/>
              </a:rPr>
              <a:t>Nhiệm vụ của cách mạng: </a:t>
            </a:r>
            <a:endParaRPr lang="en-US" sz="2400" b="1" dirty="0">
              <a:solidFill>
                <a:srgbClr val="FF0066"/>
              </a:solidFill>
              <a:effectLst/>
              <a:latin typeface="+mj-lt"/>
              <a:ea typeface="Calibri" panose="020F0502020204030204" pitchFamily="34" charset="0"/>
              <a:cs typeface="Times New Roman" panose="02020603050405020304" pitchFamily="18" charset="0"/>
            </a:endParaRPr>
          </a:p>
        </p:txBody>
      </p:sp>
      <p:sp>
        <p:nvSpPr>
          <p:cNvPr id="41" name="TextBox 40">
            <a:extLst>
              <a:ext uri="{FF2B5EF4-FFF2-40B4-BE49-F238E27FC236}">
                <a16:creationId xmlns:a16="http://schemas.microsoft.com/office/drawing/2014/main" id="{D369026E-638A-48AB-B964-F92EC7235A47}"/>
              </a:ext>
            </a:extLst>
          </p:cNvPr>
          <p:cNvSpPr txBox="1"/>
          <p:nvPr/>
        </p:nvSpPr>
        <p:spPr>
          <a:xfrm>
            <a:off x="4565489" y="1487152"/>
            <a:ext cx="3435511" cy="400110"/>
          </a:xfrm>
          <a:prstGeom prst="rect">
            <a:avLst/>
          </a:prstGeom>
          <a:noFill/>
        </p:spPr>
        <p:txBody>
          <a:bodyPr wrap="square">
            <a:spAutoFit/>
          </a:bodyPr>
          <a:lstStyle/>
          <a:p>
            <a:pPr marL="342900" indent="-342900" algn="ctr">
              <a:buFont typeface="Arial" panose="020B0604020202020204" pitchFamily="34" charset="0"/>
              <a:buChar char="•"/>
            </a:pPr>
            <a:r>
              <a:rPr lang="pl-PL"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Về </a:t>
            </a:r>
            <a:r>
              <a:rPr lang="en-US" sz="2000" b="1"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a:t>
            </a:r>
            <a:r>
              <a:rPr lang="en-US" sz="2000" b="1" dirty="0" err="1">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ăn</a:t>
            </a:r>
            <a:r>
              <a:rPr lang="en-US" sz="2000" b="1" dirty="0">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hóa</a:t>
            </a:r>
            <a:r>
              <a:rPr lang="en-US" sz="2000" b="1" dirty="0">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 – </a:t>
            </a:r>
            <a:r>
              <a:rPr lang="en-US" sz="2000" b="1" dirty="0" err="1">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xã</a:t>
            </a:r>
            <a:r>
              <a:rPr lang="en-US" sz="2000" b="1" dirty="0">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0000"/>
                </a:solidFill>
                <a:highlight>
                  <a:srgbClr val="FFFFFF"/>
                </a:highlight>
                <a:latin typeface="Arial" panose="020B0604020202020204" pitchFamily="34" charset="0"/>
                <a:ea typeface="Calibri" panose="020F0502020204030204" pitchFamily="34" charset="0"/>
                <a:cs typeface="Arial" panose="020B0604020202020204" pitchFamily="34" charset="0"/>
              </a:rPr>
              <a:t>hội</a:t>
            </a:r>
            <a:r>
              <a:rPr lang="pl-PL" sz="20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b="1" dirty="0">
              <a:solidFill>
                <a:srgbClr val="0000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a16="http://schemas.microsoft.com/office/drawing/2014/main" id="{0915C63A-72BD-46F8-A787-038FCF6B0C17}"/>
              </a:ext>
            </a:extLst>
          </p:cNvPr>
          <p:cNvSpPr txBox="1"/>
          <p:nvPr/>
        </p:nvSpPr>
        <p:spPr>
          <a:xfrm>
            <a:off x="4942345" y="1958899"/>
            <a:ext cx="3661806" cy="369332"/>
          </a:xfrm>
          <a:prstGeom prst="rect">
            <a:avLst/>
          </a:prstGeom>
          <a:noFill/>
        </p:spPr>
        <p:txBody>
          <a:bodyPr wrap="square">
            <a:spAutoFit/>
          </a:bodyPr>
          <a:lstStyle/>
          <a:p>
            <a:r>
              <a:rPr kumimoji="0" lang="pl-PL" sz="1800" b="0" i="0" u="none" strike="noStrike" kern="1200" cap="none" spc="0" normalizeH="0" baseline="0" noProof="0" dirty="0">
                <a:ln>
                  <a:noFill/>
                </a:ln>
                <a:solidFill>
                  <a:srgbClr val="CC0066"/>
                </a:solidFill>
                <a:effectLst/>
                <a:uLnTx/>
                <a:uFillTx/>
                <a:latin typeface="Arial"/>
                <a:ea typeface="Times New Roman" panose="02020603050405020304" pitchFamily="18" charset="0"/>
                <a:cs typeface="+mn-cs"/>
              </a:rPr>
              <a:t>Dân chúng được tự do tổ chức</a:t>
            </a:r>
            <a:endParaRPr lang="en-US" dirty="0"/>
          </a:p>
        </p:txBody>
      </p:sp>
      <p:sp>
        <p:nvSpPr>
          <p:cNvPr id="43" name="TextBox 42">
            <a:extLst>
              <a:ext uri="{FF2B5EF4-FFF2-40B4-BE49-F238E27FC236}">
                <a16:creationId xmlns:a16="http://schemas.microsoft.com/office/drawing/2014/main" id="{070EF1E7-387C-49D9-B092-3399CC7542CF}"/>
              </a:ext>
            </a:extLst>
          </p:cNvPr>
          <p:cNvSpPr txBox="1"/>
          <p:nvPr/>
        </p:nvSpPr>
        <p:spPr>
          <a:xfrm>
            <a:off x="8680726" y="3957478"/>
            <a:ext cx="2215874" cy="369332"/>
          </a:xfrm>
          <a:prstGeom prst="rect">
            <a:avLst/>
          </a:prstGeom>
          <a:noFill/>
        </p:spPr>
        <p:txBody>
          <a:bodyPr wrap="square">
            <a:spAutoFit/>
          </a:bodyPr>
          <a:lstStyle/>
          <a:p>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N</a:t>
            </a:r>
            <a:r>
              <a:rPr kumimoji="0" lang="pl-PL"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am nữ bình quyền</a:t>
            </a:r>
            <a:endParaRPr lang="en-US" dirty="0">
              <a:solidFill>
                <a:srgbClr val="333399"/>
              </a:solidFill>
            </a:endParaRPr>
          </a:p>
        </p:txBody>
      </p:sp>
      <p:sp>
        <p:nvSpPr>
          <p:cNvPr id="44" name="TextBox 43">
            <a:extLst>
              <a:ext uri="{FF2B5EF4-FFF2-40B4-BE49-F238E27FC236}">
                <a16:creationId xmlns:a16="http://schemas.microsoft.com/office/drawing/2014/main" id="{8ED7A53A-700E-4148-9AEE-D587ECE4DBEB}"/>
              </a:ext>
            </a:extLst>
          </p:cNvPr>
          <p:cNvSpPr txBox="1"/>
          <p:nvPr/>
        </p:nvSpPr>
        <p:spPr>
          <a:xfrm>
            <a:off x="3314894" y="5797735"/>
            <a:ext cx="6093500" cy="369332"/>
          </a:xfrm>
          <a:prstGeom prst="rect">
            <a:avLst/>
          </a:prstGeom>
          <a:noFill/>
        </p:spPr>
        <p:txBody>
          <a:bodyPr wrap="square">
            <a:spAutoFit/>
          </a:bodyPr>
          <a:lstStyle/>
          <a:p>
            <a:r>
              <a:rPr lang="en-US" dirty="0">
                <a:solidFill>
                  <a:srgbClr val="993300"/>
                </a:solidFill>
                <a:latin typeface="Arial"/>
                <a:ea typeface="Times New Roman" panose="02020603050405020304" pitchFamily="18" charset="0"/>
              </a:rPr>
              <a:t>P</a:t>
            </a:r>
            <a:r>
              <a:rPr kumimoji="0" lang="pl-PL" sz="1800" b="0" i="0" u="none" strike="noStrike" kern="1200" cap="none" spc="0" normalizeH="0" baseline="0" noProof="0" dirty="0">
                <a:ln>
                  <a:noFill/>
                </a:ln>
                <a:solidFill>
                  <a:srgbClr val="993300"/>
                </a:solidFill>
                <a:effectLst/>
                <a:uLnTx/>
                <a:uFillTx/>
                <a:latin typeface="Arial"/>
                <a:ea typeface="Times New Roman" panose="02020603050405020304" pitchFamily="18" charset="0"/>
                <a:cs typeface="+mn-cs"/>
              </a:rPr>
              <a:t>hổ thông giáo dục theo công nông hoá. </a:t>
            </a:r>
            <a:endParaRPr lang="en-US" dirty="0">
              <a:solidFill>
                <a:srgbClr val="993300"/>
              </a:solidFill>
            </a:endParaRPr>
          </a:p>
        </p:txBody>
      </p:sp>
    </p:spTree>
    <p:extLst>
      <p:ext uri="{BB962C8B-B14F-4D97-AF65-F5344CB8AC3E}">
        <p14:creationId xmlns:p14="http://schemas.microsoft.com/office/powerpoint/2010/main" val="229010297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7882" y="1276290"/>
            <a:ext cx="6019800" cy="5581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a:extLst>
              <a:ext uri="{FF2B5EF4-FFF2-40B4-BE49-F238E27FC236}">
                <a16:creationId xmlns:a16="http://schemas.microsoft.com/office/drawing/2014/main" id="{9C20576E-D029-48C9-86F3-98860CE5C213}"/>
              </a:ext>
            </a:extLst>
          </p:cNvPr>
          <p:cNvSpPr/>
          <p:nvPr/>
        </p:nvSpPr>
        <p:spPr>
          <a:xfrm>
            <a:off x="1752600" y="140591"/>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
        <p:nvSpPr>
          <p:cNvPr id="6" name="TextBox 5">
            <a:extLst>
              <a:ext uri="{FF2B5EF4-FFF2-40B4-BE49-F238E27FC236}">
                <a16:creationId xmlns:a16="http://schemas.microsoft.com/office/drawing/2014/main" id="{42A3AEA0-AA33-499E-B48C-D5CDAF3AD3B4}"/>
              </a:ext>
            </a:extLst>
          </p:cNvPr>
          <p:cNvSpPr txBox="1"/>
          <p:nvPr/>
        </p:nvSpPr>
        <p:spPr>
          <a:xfrm>
            <a:off x="2312594" y="708440"/>
            <a:ext cx="4341970" cy="461665"/>
          </a:xfrm>
          <a:prstGeom prst="rect">
            <a:avLst/>
          </a:prstGeom>
          <a:noFill/>
        </p:spPr>
        <p:txBody>
          <a:bodyPr wrap="square">
            <a:spAutoFit/>
          </a:bodyPr>
          <a:lstStyle/>
          <a:p>
            <a:pPr marL="342900" indent="-342900">
              <a:buFont typeface="Wingdings" panose="05000000000000000000" pitchFamily="2" charset="2"/>
              <a:buChar char="§"/>
            </a:pPr>
            <a:r>
              <a:rPr lang="pl-PL" sz="2400" b="1" dirty="0">
                <a:solidFill>
                  <a:srgbClr val="C00000"/>
                </a:solidFill>
                <a:effectLst/>
                <a:highlight>
                  <a:srgbClr val="FFFFFF"/>
                </a:highlight>
                <a:latin typeface="+mj-lt"/>
                <a:ea typeface="Calibri" panose="020F0502020204030204" pitchFamily="34" charset="0"/>
              </a:rPr>
              <a:t>Lực lượng cách mạng</a:t>
            </a:r>
            <a:endParaRPr lang="en-US" sz="2400" b="1" dirty="0">
              <a:solidFill>
                <a:srgbClr val="C00000"/>
              </a:solidFill>
              <a:latin typeface="+mj-lt"/>
            </a:endParaRPr>
          </a:p>
        </p:txBody>
      </p:sp>
      <p:sp>
        <p:nvSpPr>
          <p:cNvPr id="8" name="TextBox 7">
            <a:extLst>
              <a:ext uri="{FF2B5EF4-FFF2-40B4-BE49-F238E27FC236}">
                <a16:creationId xmlns:a16="http://schemas.microsoft.com/office/drawing/2014/main" id="{FACAC65F-B9AC-4243-9B73-4954EC7019B7}"/>
              </a:ext>
            </a:extLst>
          </p:cNvPr>
          <p:cNvSpPr txBox="1"/>
          <p:nvPr/>
        </p:nvSpPr>
        <p:spPr>
          <a:xfrm>
            <a:off x="2609358" y="1862877"/>
            <a:ext cx="2896849" cy="2246769"/>
          </a:xfrm>
          <a:prstGeom prst="rect">
            <a:avLst/>
          </a:prstGeom>
          <a:noFill/>
        </p:spPr>
        <p:txBody>
          <a:bodyPr wrap="square">
            <a:spAutoFit/>
          </a:bodyPr>
          <a:lstStyle/>
          <a:p>
            <a:pPr algn="ctr"/>
            <a:r>
              <a:rPr kumimoji="0" lang="en-US" sz="2000" b="0" i="0" u="none" strike="noStrike" kern="1200" cap="none" spc="0" normalizeH="0" baseline="0" noProof="0" dirty="0" err="1">
                <a:ln>
                  <a:noFill/>
                </a:ln>
                <a:solidFill>
                  <a:srgbClr val="D60093"/>
                </a:solidFill>
                <a:effectLst/>
                <a:uLnTx/>
                <a:uFillTx/>
                <a:latin typeface="+mj-lt"/>
                <a:ea typeface="Times New Roman" panose="02020603050405020304" pitchFamily="18" charset="0"/>
                <a:cs typeface="Arial" panose="020B0604020202020204" pitchFamily="34" charset="0"/>
              </a:rPr>
              <a:t>Nông</a:t>
            </a:r>
            <a:r>
              <a:rPr kumimoji="0" lang="en-US" sz="2000" b="0" i="0" u="none" strike="noStrike" kern="1200" cap="none" spc="0" normalizeH="0" baseline="0" noProof="0" dirty="0">
                <a:ln>
                  <a:noFill/>
                </a:ln>
                <a:solidFill>
                  <a:srgbClr val="D60093"/>
                </a:solidFill>
                <a:effectLst/>
                <a:uLnTx/>
                <a:uFillTx/>
                <a:latin typeface="+mj-lt"/>
                <a:ea typeface="Times New Roman" panose="02020603050405020304" pitchFamily="18" charset="0"/>
                <a:cs typeface="Arial" panose="020B0604020202020204" pitchFamily="34" charset="0"/>
              </a:rPr>
              <a:t> </a:t>
            </a:r>
            <a:r>
              <a:rPr kumimoji="0" lang="en-US" sz="2000" b="0" i="0" u="none" strike="noStrike" kern="1200" cap="none" spc="0" normalizeH="0" baseline="0" noProof="0" dirty="0" err="1">
                <a:ln>
                  <a:noFill/>
                </a:ln>
                <a:solidFill>
                  <a:srgbClr val="D60093"/>
                </a:solidFill>
                <a:effectLst/>
                <a:uLnTx/>
                <a:uFillTx/>
                <a:latin typeface="+mj-lt"/>
                <a:ea typeface="Times New Roman" panose="02020603050405020304" pitchFamily="18" charset="0"/>
                <a:cs typeface="Arial" panose="020B0604020202020204" pitchFamily="34" charset="0"/>
              </a:rPr>
              <a:t>dân</a:t>
            </a:r>
            <a:endParaRPr kumimoji="0" lang="en-US" sz="2000" b="0" i="0" u="none" strike="noStrike" kern="1200" cap="none" spc="0" normalizeH="0" baseline="0" noProof="0" dirty="0">
              <a:ln>
                <a:noFill/>
              </a:ln>
              <a:solidFill>
                <a:srgbClr val="D60093"/>
              </a:solidFill>
              <a:effectLst/>
              <a:uLnTx/>
              <a:uFillTx/>
              <a:latin typeface="+mj-lt"/>
              <a:ea typeface="Times New Roman" panose="02020603050405020304" pitchFamily="18" charset="0"/>
              <a:cs typeface="Arial" panose="020B0604020202020204" pitchFamily="34" charset="0"/>
            </a:endParaRPr>
          </a:p>
          <a:p>
            <a:pPr algn="ctr"/>
            <a:r>
              <a:rPr lang="en-US" sz="2000" dirty="0">
                <a:solidFill>
                  <a:srgbClr val="00B0F0"/>
                </a:solidFill>
                <a:latin typeface="+mj-lt"/>
                <a:ea typeface="Times New Roman" panose="02020603050405020304" pitchFamily="18" charset="0"/>
                <a:cs typeface="Arial" panose="020B0604020202020204" pitchFamily="34" charset="0"/>
              </a:rPr>
              <a:t>C</a:t>
            </a:r>
            <a:r>
              <a:rPr kumimoji="0" lang="en-US" sz="2000" b="0" i="0" u="none" strike="noStrike" kern="1200" cap="none" spc="0" normalizeH="0" baseline="0" noProof="0" dirty="0" err="1">
                <a:ln>
                  <a:noFill/>
                </a:ln>
                <a:solidFill>
                  <a:srgbClr val="00B0F0"/>
                </a:solidFill>
                <a:effectLst/>
                <a:uLnTx/>
                <a:uFillTx/>
                <a:latin typeface="+mj-lt"/>
                <a:ea typeface="Times New Roman" panose="02020603050405020304" pitchFamily="18" charset="0"/>
                <a:cs typeface="Arial" panose="020B0604020202020204" pitchFamily="34" charset="0"/>
              </a:rPr>
              <a:t>ông</a:t>
            </a:r>
            <a:r>
              <a:rPr kumimoji="0" lang="en-US" sz="2000" b="0" i="0" u="none" strike="noStrike" kern="1200" cap="none" spc="0" normalizeH="0" baseline="0" noProof="0" dirty="0">
                <a:ln>
                  <a:noFill/>
                </a:ln>
                <a:solidFill>
                  <a:srgbClr val="00B0F0"/>
                </a:solidFill>
                <a:effectLst/>
                <a:uLnTx/>
                <a:uFillTx/>
                <a:latin typeface="+mj-lt"/>
                <a:ea typeface="Times New Roman" panose="02020603050405020304" pitchFamily="18" charset="0"/>
                <a:cs typeface="Arial" panose="020B0604020202020204" pitchFamily="34" charset="0"/>
              </a:rPr>
              <a:t> </a:t>
            </a:r>
            <a:r>
              <a:rPr kumimoji="0" lang="en-US" sz="2000" b="0" i="0" u="none" strike="noStrike" kern="1200" cap="none" spc="0" normalizeH="0" baseline="0" noProof="0" dirty="0" err="1">
                <a:ln>
                  <a:noFill/>
                </a:ln>
                <a:solidFill>
                  <a:srgbClr val="00B0F0"/>
                </a:solidFill>
                <a:effectLst/>
                <a:uLnTx/>
                <a:uFillTx/>
                <a:latin typeface="+mj-lt"/>
                <a:ea typeface="Times New Roman" panose="02020603050405020304" pitchFamily="18" charset="0"/>
                <a:cs typeface="Arial" panose="020B0604020202020204" pitchFamily="34" charset="0"/>
              </a:rPr>
              <a:t>nhân</a:t>
            </a:r>
            <a:endParaRPr kumimoji="0" lang="en-US" sz="2000" b="0" i="0" u="none" strike="noStrike" kern="1200" cap="none" spc="0" normalizeH="0" baseline="0" noProof="0" dirty="0">
              <a:ln>
                <a:noFill/>
              </a:ln>
              <a:solidFill>
                <a:srgbClr val="00B0F0"/>
              </a:solidFill>
              <a:effectLst/>
              <a:uLnTx/>
              <a:uFillTx/>
              <a:latin typeface="+mj-lt"/>
              <a:ea typeface="Times New Roman" panose="02020603050405020304" pitchFamily="18" charset="0"/>
              <a:cs typeface="Arial" panose="020B0604020202020204" pitchFamily="34" charset="0"/>
            </a:endParaRPr>
          </a:p>
          <a:p>
            <a:pPr algn="ctr"/>
            <a:r>
              <a:rPr kumimoji="0" lang="en-US" sz="2000" b="0" i="0" u="none" strike="noStrike" kern="1200" cap="none" spc="0" normalizeH="0" baseline="0" noProof="0" dirty="0">
                <a:ln>
                  <a:noFill/>
                </a:ln>
                <a:solidFill>
                  <a:srgbClr val="000000"/>
                </a:solidFill>
                <a:effectLst/>
                <a:uLnTx/>
                <a:uFillTx/>
                <a:latin typeface="+mj-lt"/>
                <a:ea typeface="Times New Roman" panose="02020603050405020304" pitchFamily="18" charset="0"/>
                <a:cs typeface="Arial" panose="020B0604020202020204" pitchFamily="34" charset="0"/>
              </a:rPr>
              <a:t>T</a:t>
            </a:r>
            <a:r>
              <a:rPr kumimoji="0" lang="pl-PL" sz="2000" b="0" i="0" u="none" strike="noStrike" kern="1200" cap="none" spc="0" normalizeH="0" baseline="0" noProof="0" dirty="0">
                <a:ln>
                  <a:noFill/>
                </a:ln>
                <a:solidFill>
                  <a:srgbClr val="000000"/>
                </a:solidFill>
                <a:effectLst/>
                <a:uLnTx/>
                <a:uFillTx/>
                <a:latin typeface="+mj-lt"/>
                <a:ea typeface="Times New Roman" panose="02020603050405020304" pitchFamily="18" charset="0"/>
                <a:cs typeface="Arial" panose="020B0604020202020204" pitchFamily="34" charset="0"/>
              </a:rPr>
              <a:t>iểu tư sản</a:t>
            </a:r>
            <a:endParaRPr kumimoji="0" lang="en-US" sz="2000" b="0" i="0" u="none" strike="noStrike" kern="1200" cap="none" spc="0" normalizeH="0" baseline="0" noProof="0" dirty="0">
              <a:ln>
                <a:noFill/>
              </a:ln>
              <a:solidFill>
                <a:srgbClr val="000000"/>
              </a:solidFill>
              <a:effectLst/>
              <a:uLnTx/>
              <a:uFillTx/>
              <a:latin typeface="+mj-lt"/>
              <a:ea typeface="Times New Roman" panose="02020603050405020304" pitchFamily="18" charset="0"/>
              <a:cs typeface="Arial" panose="020B0604020202020204" pitchFamily="34" charset="0"/>
            </a:endParaRPr>
          </a:p>
          <a:p>
            <a:pPr algn="ctr"/>
            <a:r>
              <a:rPr lang="en-US" sz="2000" dirty="0">
                <a:solidFill>
                  <a:srgbClr val="7030A0"/>
                </a:solidFill>
                <a:latin typeface="+mj-lt"/>
                <a:ea typeface="Times New Roman" panose="02020603050405020304" pitchFamily="18" charset="0"/>
                <a:cs typeface="Arial" panose="020B0604020202020204" pitchFamily="34" charset="0"/>
              </a:rPr>
              <a:t>T</a:t>
            </a:r>
            <a:r>
              <a:rPr kumimoji="0" lang="pl-PL" sz="2000" b="0" i="0" u="none" strike="noStrike" kern="1200" cap="none" spc="0" normalizeH="0" baseline="0" noProof="0" dirty="0">
                <a:ln>
                  <a:noFill/>
                </a:ln>
                <a:solidFill>
                  <a:srgbClr val="7030A0"/>
                </a:solidFill>
                <a:effectLst/>
                <a:uLnTx/>
                <a:uFillTx/>
                <a:latin typeface="+mj-lt"/>
                <a:ea typeface="Times New Roman" panose="02020603050405020304" pitchFamily="18" charset="0"/>
                <a:cs typeface="Arial" panose="020B0604020202020204" pitchFamily="34" charset="0"/>
              </a:rPr>
              <a:t>rí thức</a:t>
            </a:r>
            <a:endParaRPr kumimoji="0" lang="en-US" sz="2000" b="0" i="0" u="none" strike="noStrike" kern="1200" cap="none" spc="0" normalizeH="0" baseline="0" noProof="0" dirty="0">
              <a:ln>
                <a:noFill/>
              </a:ln>
              <a:solidFill>
                <a:srgbClr val="7030A0"/>
              </a:solidFill>
              <a:effectLst/>
              <a:uLnTx/>
              <a:uFillTx/>
              <a:latin typeface="+mj-lt"/>
              <a:ea typeface="Times New Roman" panose="02020603050405020304" pitchFamily="18" charset="0"/>
              <a:cs typeface="Arial" panose="020B0604020202020204" pitchFamily="34" charset="0"/>
            </a:endParaRPr>
          </a:p>
          <a:p>
            <a:pPr algn="ctr"/>
            <a:r>
              <a:rPr lang="en-US" sz="2000" dirty="0">
                <a:solidFill>
                  <a:srgbClr val="FF0000"/>
                </a:solidFill>
                <a:latin typeface="+mj-lt"/>
                <a:ea typeface="Times New Roman" panose="02020603050405020304" pitchFamily="18" charset="0"/>
                <a:cs typeface="Arial" panose="020B0604020202020204" pitchFamily="34" charset="0"/>
              </a:rPr>
              <a:t>T</a:t>
            </a:r>
            <a:r>
              <a:rPr kumimoji="0" lang="pl-PL" sz="2000" b="0" i="0" u="none" strike="noStrike" kern="1200" cap="none" spc="0" normalizeH="0" baseline="0" noProof="0" dirty="0">
                <a:ln>
                  <a:noFill/>
                </a:ln>
                <a:solidFill>
                  <a:srgbClr val="FF0000"/>
                </a:solidFill>
                <a:effectLst/>
                <a:uLnTx/>
                <a:uFillTx/>
                <a:latin typeface="+mj-lt"/>
                <a:ea typeface="Times New Roman" panose="02020603050405020304" pitchFamily="18" charset="0"/>
                <a:cs typeface="Arial" panose="020B0604020202020204" pitchFamily="34" charset="0"/>
              </a:rPr>
              <a:t>rung nông</a:t>
            </a:r>
            <a:endParaRPr kumimoji="0" lang="en-US" sz="2000" b="0" i="0" u="none" strike="noStrike" kern="1200" cap="none" spc="0" normalizeH="0" baseline="0" noProof="0" dirty="0">
              <a:ln>
                <a:noFill/>
              </a:ln>
              <a:solidFill>
                <a:srgbClr val="FF0000"/>
              </a:solidFill>
              <a:effectLst/>
              <a:uLnTx/>
              <a:uFillTx/>
              <a:latin typeface="+mj-lt"/>
              <a:ea typeface="Times New Roman" panose="02020603050405020304" pitchFamily="18" charset="0"/>
              <a:cs typeface="Arial" panose="020B0604020202020204" pitchFamily="34" charset="0"/>
            </a:endParaRPr>
          </a:p>
          <a:p>
            <a:pPr algn="ctr"/>
            <a:r>
              <a:rPr lang="en-US" sz="2000" dirty="0">
                <a:solidFill>
                  <a:srgbClr val="008000"/>
                </a:solidFill>
                <a:highlight>
                  <a:srgbClr val="FFFFFF"/>
                </a:highlight>
                <a:latin typeface="+mj-lt"/>
                <a:ea typeface="Calibri" panose="020F0502020204030204" pitchFamily="34" charset="0"/>
                <a:cs typeface="Arial" panose="020B0604020202020204" pitchFamily="34" charset="0"/>
              </a:rPr>
              <a:t>P</a:t>
            </a:r>
            <a:r>
              <a:rPr lang="pl-PL" sz="2000" dirty="0">
                <a:solidFill>
                  <a:srgbClr val="008000"/>
                </a:solidFill>
                <a:effectLst/>
                <a:highlight>
                  <a:srgbClr val="FFFFFF"/>
                </a:highlight>
                <a:latin typeface="+mj-lt"/>
                <a:ea typeface="Calibri" panose="020F0502020204030204" pitchFamily="34" charset="0"/>
                <a:cs typeface="Arial" panose="020B0604020202020204" pitchFamily="34" charset="0"/>
              </a:rPr>
              <a:t>hú nông,</a:t>
            </a:r>
            <a:endParaRPr lang="en-US" sz="2000" dirty="0">
              <a:solidFill>
                <a:srgbClr val="008000"/>
              </a:solidFill>
              <a:effectLst/>
              <a:highlight>
                <a:srgbClr val="FFFFFF"/>
              </a:highlight>
              <a:latin typeface="+mj-lt"/>
              <a:ea typeface="Calibri" panose="020F0502020204030204" pitchFamily="34" charset="0"/>
              <a:cs typeface="Arial" panose="020B0604020202020204" pitchFamily="34" charset="0"/>
            </a:endParaRPr>
          </a:p>
          <a:p>
            <a:pPr algn="ctr"/>
            <a:r>
              <a:rPr lang="en-US" sz="2000" dirty="0">
                <a:solidFill>
                  <a:srgbClr val="000000"/>
                </a:solidFill>
                <a:effectLst/>
                <a:highlight>
                  <a:srgbClr val="FFFFFF"/>
                </a:highlight>
                <a:latin typeface="+mj-lt"/>
                <a:ea typeface="Calibri" panose="020F0502020204030204" pitchFamily="34" charset="0"/>
                <a:cs typeface="Arial" panose="020B0604020202020204" pitchFamily="34" charset="0"/>
              </a:rPr>
              <a:t>T</a:t>
            </a:r>
            <a:r>
              <a:rPr lang="pl-PL" sz="2000" dirty="0">
                <a:solidFill>
                  <a:srgbClr val="000000"/>
                </a:solidFill>
                <a:effectLst/>
                <a:highlight>
                  <a:srgbClr val="FFFFFF"/>
                </a:highlight>
                <a:latin typeface="+mj-lt"/>
                <a:ea typeface="Calibri" panose="020F0502020204030204" pitchFamily="34" charset="0"/>
                <a:cs typeface="Arial" panose="020B0604020202020204" pitchFamily="34" charset="0"/>
              </a:rPr>
              <a:t>rung tiểu </a:t>
            </a:r>
            <a:r>
              <a:rPr lang="en-US" sz="2000" dirty="0">
                <a:solidFill>
                  <a:srgbClr val="000000"/>
                </a:solidFill>
                <a:highlight>
                  <a:srgbClr val="FFFFFF"/>
                </a:highlight>
                <a:latin typeface="+mj-lt"/>
                <a:ea typeface="Calibri" panose="020F0502020204030204" pitchFamily="34" charset="0"/>
                <a:cs typeface="Arial" panose="020B0604020202020204" pitchFamily="34" charset="0"/>
              </a:rPr>
              <a:t>đ</a:t>
            </a:r>
            <a:r>
              <a:rPr lang="pl-PL" sz="2000" dirty="0">
                <a:solidFill>
                  <a:srgbClr val="000000"/>
                </a:solidFill>
                <a:effectLst/>
                <a:highlight>
                  <a:srgbClr val="FFFFFF"/>
                </a:highlight>
                <a:latin typeface="+mj-lt"/>
                <a:ea typeface="Calibri" panose="020F0502020204030204" pitchFamily="34" charset="0"/>
                <a:cs typeface="Arial" panose="020B0604020202020204" pitchFamily="34" charset="0"/>
              </a:rPr>
              <a:t>ịa chủ </a:t>
            </a:r>
            <a:r>
              <a:rPr kumimoji="0" lang="pl-PL" sz="2000" b="0" i="0" u="none" strike="noStrike" kern="1200" cap="none" spc="0" normalizeH="0" baseline="0" noProof="0" dirty="0">
                <a:ln>
                  <a:noFill/>
                </a:ln>
                <a:solidFill>
                  <a:srgbClr val="000000"/>
                </a:solidFill>
                <a:effectLst/>
                <a:uLnTx/>
                <a:uFillTx/>
                <a:latin typeface="+mj-lt"/>
                <a:ea typeface="Times New Roman" panose="02020603050405020304" pitchFamily="18" charset="0"/>
                <a:cs typeface="Arial" panose="020B0604020202020204" pitchFamily="34" charset="0"/>
              </a:rPr>
              <a:t>…</a:t>
            </a:r>
            <a:endParaRPr lang="en-US" sz="2000" dirty="0">
              <a:solidFill>
                <a:srgbClr val="000000"/>
              </a:solidFill>
              <a:latin typeface="+mj-lt"/>
              <a:cs typeface="Arial" panose="020B0604020202020204" pitchFamily="34" charset="0"/>
            </a:endParaRPr>
          </a:p>
        </p:txBody>
      </p:sp>
      <p:sp>
        <p:nvSpPr>
          <p:cNvPr id="10" name="TextBox 9">
            <a:extLst>
              <a:ext uri="{FF2B5EF4-FFF2-40B4-BE49-F238E27FC236}">
                <a16:creationId xmlns:a16="http://schemas.microsoft.com/office/drawing/2014/main" id="{4007715B-08EE-4A86-B3E8-C101336E8005}"/>
              </a:ext>
            </a:extLst>
          </p:cNvPr>
          <p:cNvSpPr txBox="1"/>
          <p:nvPr/>
        </p:nvSpPr>
        <p:spPr>
          <a:xfrm>
            <a:off x="6685794" y="1771044"/>
            <a:ext cx="5481042" cy="400110"/>
          </a:xfrm>
          <a:prstGeom prst="rect">
            <a:avLst/>
          </a:prstGeom>
          <a:noFill/>
        </p:spPr>
        <p:txBody>
          <a:bodyPr wrap="square">
            <a:spAutoFit/>
          </a:bodyPr>
          <a:lstStyle/>
          <a:p>
            <a:pPr marL="342900" indent="-342900">
              <a:buFont typeface="Courier New" panose="02070309020205020404" pitchFamily="49" charset="0"/>
              <a:buChar char="o"/>
            </a:pPr>
            <a:r>
              <a:rPr lang="pl-PL" sz="2000" dirty="0">
                <a:solidFill>
                  <a:srgbClr val="0070C0"/>
                </a:solidFill>
                <a:effectLst/>
                <a:highlight>
                  <a:srgbClr val="FFFFFF"/>
                </a:highlight>
                <a:latin typeface="+mj-lt"/>
                <a:ea typeface="Calibri" panose="020F0502020204030204" pitchFamily="34" charset="0"/>
              </a:rPr>
              <a:t>Công- nông là lực lượng chính</a:t>
            </a:r>
            <a:endParaRPr lang="en-US" sz="2000" dirty="0">
              <a:solidFill>
                <a:srgbClr val="0070C0"/>
              </a:solidFill>
              <a:latin typeface="+mj-lt"/>
            </a:endParaRPr>
          </a:p>
        </p:txBody>
      </p:sp>
      <p:sp>
        <p:nvSpPr>
          <p:cNvPr id="12" name="TextBox 11">
            <a:extLst>
              <a:ext uri="{FF2B5EF4-FFF2-40B4-BE49-F238E27FC236}">
                <a16:creationId xmlns:a16="http://schemas.microsoft.com/office/drawing/2014/main" id="{51521B85-5210-4639-8B04-01C9533FCB29}"/>
              </a:ext>
            </a:extLst>
          </p:cNvPr>
          <p:cNvSpPr txBox="1"/>
          <p:nvPr/>
        </p:nvSpPr>
        <p:spPr>
          <a:xfrm>
            <a:off x="6781800" y="2399293"/>
            <a:ext cx="5385036" cy="400110"/>
          </a:xfrm>
          <a:prstGeom prst="rect">
            <a:avLst/>
          </a:prstGeom>
          <a:noFill/>
        </p:spPr>
        <p:txBody>
          <a:bodyPr wrap="square">
            <a:spAutoFit/>
          </a:bodyPr>
          <a:lstStyle/>
          <a:p>
            <a:pPr marL="342900" indent="-342900">
              <a:buFont typeface="Courier New" panose="02070309020205020404" pitchFamily="49" charset="0"/>
              <a:buChar char="o"/>
            </a:pPr>
            <a:r>
              <a:rPr lang="en-US" sz="2000" dirty="0">
                <a:solidFill>
                  <a:srgbClr val="FF0000"/>
                </a:solidFill>
                <a:highlight>
                  <a:srgbClr val="FFFFFF"/>
                </a:highlight>
                <a:latin typeface="+mj-lt"/>
                <a:ea typeface="Calibri" panose="020F0502020204030204" pitchFamily="34" charset="0"/>
              </a:rPr>
              <a:t>G</a:t>
            </a:r>
            <a:r>
              <a:rPr lang="pl-PL" sz="2000" dirty="0">
                <a:solidFill>
                  <a:srgbClr val="FF0000"/>
                </a:solidFill>
                <a:effectLst/>
                <a:highlight>
                  <a:srgbClr val="FFFFFF"/>
                </a:highlight>
                <a:latin typeface="+mj-lt"/>
                <a:ea typeface="Calibri" panose="020F0502020204030204" pitchFamily="34" charset="0"/>
              </a:rPr>
              <a:t>iai cấp công nhân đóng vai trò lãnh đạo</a:t>
            </a:r>
            <a:endParaRPr lang="en-US" sz="2000" dirty="0">
              <a:solidFill>
                <a:srgbClr val="FF0000"/>
              </a:solidFill>
              <a:latin typeface="+mj-lt"/>
            </a:endParaRPr>
          </a:p>
        </p:txBody>
      </p:sp>
      <p:sp>
        <p:nvSpPr>
          <p:cNvPr id="14" name="TextBox 13">
            <a:extLst>
              <a:ext uri="{FF2B5EF4-FFF2-40B4-BE49-F238E27FC236}">
                <a16:creationId xmlns:a16="http://schemas.microsoft.com/office/drawing/2014/main" id="{BD8AA7E8-B68E-4B49-8634-2E86B7140D83}"/>
              </a:ext>
            </a:extLst>
          </p:cNvPr>
          <p:cNvSpPr txBox="1"/>
          <p:nvPr/>
        </p:nvSpPr>
        <p:spPr>
          <a:xfrm>
            <a:off x="6805534" y="2965469"/>
            <a:ext cx="5059714" cy="707886"/>
          </a:xfrm>
          <a:prstGeom prst="rect">
            <a:avLst/>
          </a:prstGeom>
          <a:noFill/>
        </p:spPr>
        <p:txBody>
          <a:bodyPr wrap="square">
            <a:spAutoFit/>
          </a:bodyPr>
          <a:lstStyle/>
          <a:p>
            <a:pPr marL="342900" indent="-342900">
              <a:buFont typeface="Courier New" panose="02070309020205020404" pitchFamily="49" charset="0"/>
              <a:buChar char="o"/>
            </a:pPr>
            <a:r>
              <a:rPr lang="en-US" sz="2000" dirty="0">
                <a:solidFill>
                  <a:srgbClr val="7030A0"/>
                </a:solidFill>
                <a:effectLst/>
                <a:highlight>
                  <a:srgbClr val="FFFFFF"/>
                </a:highlight>
                <a:latin typeface="+mj-lt"/>
                <a:ea typeface="Calibri" panose="020F0502020204030204" pitchFamily="34" charset="0"/>
              </a:rPr>
              <a:t>T</a:t>
            </a:r>
            <a:r>
              <a:rPr lang="pl-PL" sz="2000" dirty="0">
                <a:solidFill>
                  <a:srgbClr val="7030A0"/>
                </a:solidFill>
                <a:effectLst/>
                <a:highlight>
                  <a:srgbClr val="FFFFFF"/>
                </a:highlight>
                <a:latin typeface="+mj-lt"/>
                <a:ea typeface="Calibri" panose="020F0502020204030204" pitchFamily="34" charset="0"/>
              </a:rPr>
              <a:t>ranh thủ đoàn kết giai cấp tiểu tư sản, trí thức, trung nông; </a:t>
            </a:r>
            <a:endParaRPr lang="en-US" sz="2000" dirty="0">
              <a:solidFill>
                <a:srgbClr val="7030A0"/>
              </a:solidFill>
              <a:latin typeface="+mj-lt"/>
            </a:endParaRPr>
          </a:p>
        </p:txBody>
      </p:sp>
      <p:sp>
        <p:nvSpPr>
          <p:cNvPr id="16" name="TextBox 15">
            <a:extLst>
              <a:ext uri="{FF2B5EF4-FFF2-40B4-BE49-F238E27FC236}">
                <a16:creationId xmlns:a16="http://schemas.microsoft.com/office/drawing/2014/main" id="{6C56DE07-560B-415A-AE32-EBF1120DE026}"/>
              </a:ext>
            </a:extLst>
          </p:cNvPr>
          <p:cNvSpPr txBox="1"/>
          <p:nvPr/>
        </p:nvSpPr>
        <p:spPr>
          <a:xfrm>
            <a:off x="6805534" y="3852856"/>
            <a:ext cx="5059714" cy="1015663"/>
          </a:xfrm>
          <a:prstGeom prst="rect">
            <a:avLst/>
          </a:prstGeom>
          <a:noFill/>
        </p:spPr>
        <p:txBody>
          <a:bodyPr wrap="square">
            <a:spAutoFit/>
          </a:bodyPr>
          <a:lstStyle/>
          <a:p>
            <a:pPr marL="342900" marR="0" indent="-342900" algn="just">
              <a:spcBef>
                <a:spcPts val="0"/>
              </a:spcBef>
              <a:spcAft>
                <a:spcPts val="1000"/>
              </a:spcAft>
              <a:buFont typeface="Courier New" panose="02070309020205020404" pitchFamily="49" charset="0"/>
              <a:buChar char="o"/>
            </a:pPr>
            <a:r>
              <a:rPr lang="en-US" sz="2000" dirty="0">
                <a:solidFill>
                  <a:srgbClr val="000000"/>
                </a:solidFill>
                <a:highlight>
                  <a:srgbClr val="FFFFFF"/>
                </a:highlight>
                <a:latin typeface="+mj-lt"/>
                <a:ea typeface="Calibri" panose="020F0502020204030204" pitchFamily="34" charset="0"/>
                <a:cs typeface="Times New Roman" panose="02020603050405020304" pitchFamily="18" charset="0"/>
              </a:rPr>
              <a:t>P</a:t>
            </a:r>
            <a:r>
              <a:rPr lang="pl-PL" sz="2000" dirty="0">
                <a:solidFill>
                  <a:srgbClr val="000000"/>
                </a:solidFill>
                <a:effectLst/>
                <a:highlight>
                  <a:srgbClr val="FFFFFF"/>
                </a:highlight>
                <a:latin typeface="+mj-lt"/>
                <a:ea typeface="Calibri" panose="020F0502020204030204" pitchFamily="34" charset="0"/>
                <a:cs typeface="Times New Roman" panose="02020603050405020304" pitchFamily="18" charset="0"/>
              </a:rPr>
              <a:t>hú nông, trung tiểu dịa chủ chưa lộ rõ mặt phản cách mạng thì phải tranh thủ hoặc trung lập họ.</a:t>
            </a:r>
            <a:endParaRPr lang="en-US" sz="2000" dirty="0">
              <a:effectLst/>
              <a:latin typeface="+mj-lt"/>
              <a:ea typeface="Calibri" panose="020F0502020204030204" pitchFamily="34" charset="0"/>
              <a:cs typeface="Times New Roman" panose="02020603050405020304" pitchFamily="18" charset="0"/>
            </a:endParaRPr>
          </a:p>
        </p:txBody>
      </p:sp>
      <p:sp>
        <p:nvSpPr>
          <p:cNvPr id="18" name="Minus Sign 17">
            <a:extLst>
              <a:ext uri="{FF2B5EF4-FFF2-40B4-BE49-F238E27FC236}">
                <a16:creationId xmlns:a16="http://schemas.microsoft.com/office/drawing/2014/main" id="{01E55CA0-0E8D-4A07-ACAF-0489AB1A48BE}"/>
              </a:ext>
            </a:extLst>
          </p:cNvPr>
          <p:cNvSpPr/>
          <p:nvPr/>
        </p:nvSpPr>
        <p:spPr>
          <a:xfrm rot="5400000">
            <a:off x="4600459" y="3261663"/>
            <a:ext cx="4066659" cy="95911"/>
          </a:xfrm>
          <a:prstGeom prst="mathMinus">
            <a:avLst/>
          </a:prstGeom>
          <a:solidFill>
            <a:schemeClr val="tx1"/>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5"/>
            <a:endParaRPr lang="en-US" sz="1350" kern="1200" dirty="0">
              <a:solidFill>
                <a:srgbClr val="FFFFFF"/>
              </a:solidFill>
              <a:latin typeface="Arial"/>
            </a:endParaRPr>
          </a:p>
        </p:txBody>
      </p:sp>
    </p:spTree>
    <p:extLst>
      <p:ext uri="{BB962C8B-B14F-4D97-AF65-F5344CB8AC3E}">
        <p14:creationId xmlns:p14="http://schemas.microsoft.com/office/powerpoint/2010/main" val="113558738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descr="C:\Users\admin\Desktop\18.jpg"/>
          <p:cNvPicPr>
            <a:picLocks noChangeAspect="1" noChangeArrowheads="1"/>
          </p:cNvPicPr>
          <p:nvPr/>
        </p:nvPicPr>
        <p:blipFill>
          <a:blip r:embed="rId2" cstate="print"/>
          <a:srcRect/>
          <a:stretch>
            <a:fillRect/>
          </a:stretch>
        </p:blipFill>
        <p:spPr bwMode="auto">
          <a:xfrm>
            <a:off x="927144" y="675666"/>
            <a:ext cx="2952750" cy="1543050"/>
          </a:xfrm>
          <a:prstGeom prst="rect">
            <a:avLst/>
          </a:prstGeom>
          <a:noFill/>
        </p:spPr>
      </p:pic>
      <p:pic>
        <p:nvPicPr>
          <p:cNvPr id="3076" name="Picture 4" descr="C:\Users\admin\Desktop\19.jpg"/>
          <p:cNvPicPr>
            <a:picLocks noChangeAspect="1" noChangeArrowheads="1"/>
          </p:cNvPicPr>
          <p:nvPr/>
        </p:nvPicPr>
        <p:blipFill>
          <a:blip r:embed="rId3" cstate="print"/>
          <a:srcRect/>
          <a:stretch>
            <a:fillRect/>
          </a:stretch>
        </p:blipFill>
        <p:spPr bwMode="auto">
          <a:xfrm>
            <a:off x="152400" y="2304977"/>
            <a:ext cx="4502238" cy="2819400"/>
          </a:xfrm>
          <a:prstGeom prst="rect">
            <a:avLst/>
          </a:prstGeom>
          <a:noFill/>
        </p:spPr>
      </p:pic>
      <p:sp>
        <p:nvSpPr>
          <p:cNvPr id="8" name="Rectangle 7"/>
          <p:cNvSpPr/>
          <p:nvPr/>
        </p:nvSpPr>
        <p:spPr>
          <a:xfrm>
            <a:off x="5111255" y="2304977"/>
            <a:ext cx="6375041" cy="1323439"/>
          </a:xfrm>
          <a:prstGeom prst="rect">
            <a:avLst/>
          </a:prstGeom>
        </p:spPr>
        <p:txBody>
          <a:bodyPr wrap="square">
            <a:spAutoFit/>
          </a:bodyPr>
          <a:lstStyle/>
          <a:p>
            <a:pPr marL="285750" marR="0" lvl="0" indent="-285750" algn="just" defTabSz="914286" rtl="0" eaLnBrk="1" fontAlgn="auto" latinLnBrk="0" hangingPunct="1">
              <a:lnSpc>
                <a:spcPct val="100000"/>
              </a:lnSpc>
              <a:spcBef>
                <a:spcPts val="600"/>
              </a:spcBef>
              <a:spcAft>
                <a:spcPts val="600"/>
              </a:spcAft>
              <a:buClrTx/>
              <a:buSzTx/>
              <a:buFont typeface="Wingdings" panose="05000000000000000000" pitchFamily="2" charset="2"/>
              <a:buChar char="§"/>
              <a:tabLst/>
              <a:defRPr/>
            </a:pPr>
            <a:r>
              <a:rPr kumimoji="0" lang="pl-PL" sz="2000" b="1" i="1" u="sng"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Phương pháp cách mạng</a:t>
            </a:r>
            <a:r>
              <a:rPr kumimoji="0" lang="pl-PL" sz="2000" b="1" i="1"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 </a:t>
            </a:r>
            <a:r>
              <a:rPr kumimoji="0" lang="pl-PL"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Sử dụng </a:t>
            </a:r>
            <a:r>
              <a:rPr kumimoji="0" lang="pl-PL" sz="20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bạo lực cách mạng</a:t>
            </a:r>
            <a:r>
              <a:rPr kumimoji="0" lang="pl-PL"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 giành chính quyền. Tổ chức ra quân đội công nông để bảo vệ cách mạng, đập tan sự phản kháng của kẻ thù. </a:t>
            </a:r>
            <a:endParaRPr kumimoji="0" lang="en-US"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endParaRPr>
          </a:p>
        </p:txBody>
      </p:sp>
      <p:sp>
        <p:nvSpPr>
          <p:cNvPr id="9" name="Rectangle 8"/>
          <p:cNvSpPr/>
          <p:nvPr/>
        </p:nvSpPr>
        <p:spPr>
          <a:xfrm>
            <a:off x="5182089" y="3714677"/>
            <a:ext cx="6233375" cy="1323439"/>
          </a:xfrm>
          <a:prstGeom prst="rect">
            <a:avLst/>
          </a:prstGeom>
        </p:spPr>
        <p:txBody>
          <a:bodyPr wrap="square">
            <a:spAutoFit/>
          </a:bodyPr>
          <a:lstStyle/>
          <a:p>
            <a:pPr marL="285750" marR="0" lvl="0" indent="-285750" algn="just" defTabSz="914286" rtl="0" eaLnBrk="1" fontAlgn="auto" latinLnBrk="0" hangingPunct="1">
              <a:lnSpc>
                <a:spcPct val="100000"/>
              </a:lnSpc>
              <a:spcBef>
                <a:spcPts val="600"/>
              </a:spcBef>
              <a:spcAft>
                <a:spcPts val="600"/>
              </a:spcAft>
              <a:buClrTx/>
              <a:buSzTx/>
              <a:buFont typeface="Wingdings" panose="05000000000000000000" pitchFamily="2" charset="2"/>
              <a:buChar char="§"/>
              <a:tabLst/>
              <a:defRPr/>
            </a:pPr>
            <a:r>
              <a:rPr kumimoji="0" lang="pl-PL" sz="2000" b="1" i="1" u="sng"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Về quan hệ quốc tế</a:t>
            </a:r>
            <a:r>
              <a:rPr kumimoji="0" lang="pl-PL" sz="2000" b="1" i="1"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 </a:t>
            </a:r>
            <a:r>
              <a:rPr kumimoji="0" lang="pl-PL"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Cách mạng Việt Nam là </a:t>
            </a:r>
            <a:r>
              <a:rPr kumimoji="0" lang="pl-PL" sz="20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bộ phận của cách mạng thế g</a:t>
            </a:r>
            <a:r>
              <a:rPr kumimoji="0" lang="pl-PL"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iới, thực hành liên lạc với các dân tộc bị áp bức và giai cấp vô sản thế giới.</a:t>
            </a:r>
            <a:endParaRPr kumimoji="0" lang="en-US"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endParaRPr>
          </a:p>
        </p:txBody>
      </p:sp>
      <p:sp>
        <p:nvSpPr>
          <p:cNvPr id="10" name="Rectangle 9"/>
          <p:cNvSpPr/>
          <p:nvPr/>
        </p:nvSpPr>
        <p:spPr>
          <a:xfrm>
            <a:off x="776536" y="5242159"/>
            <a:ext cx="10960727" cy="1323439"/>
          </a:xfrm>
          <a:prstGeom prst="rect">
            <a:avLst/>
          </a:prstGeom>
        </p:spPr>
        <p:txBody>
          <a:bodyPr wrap="square">
            <a:spAutoFit/>
          </a:bodyPr>
          <a:lstStyle/>
          <a:p>
            <a:pPr marL="0" marR="0" lvl="0" indent="457200" algn="just" defTabSz="914286" rtl="0" eaLnBrk="1" fontAlgn="auto" latinLnBrk="0" hangingPunct="1">
              <a:lnSpc>
                <a:spcPct val="100000"/>
              </a:lnSpc>
              <a:spcBef>
                <a:spcPts val="600"/>
              </a:spcBef>
              <a:spcAft>
                <a:spcPts val="600"/>
              </a:spcAft>
              <a:buClrTx/>
              <a:buSzTx/>
              <a:buFontTx/>
              <a:buNone/>
              <a:tabLst/>
              <a:defRPr/>
            </a:pPr>
            <a:r>
              <a:rPr kumimoji="0" lang="pl-PL" sz="2000" b="0" i="1" u="none" strike="noStrike" kern="1200" cap="none" spc="0" normalizeH="0" baseline="0" noProof="0" dirty="0">
                <a:ln>
                  <a:noFill/>
                </a:ln>
                <a:solidFill>
                  <a:srgbClr val="660066"/>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a:t>
            </a:r>
            <a:r>
              <a:rPr kumimoji="0" lang="en-US" sz="2000" b="0" i="1" u="none" strike="noStrike" kern="1200" cap="none" spc="0" normalizeH="0" baseline="0" noProof="0" dirty="0">
                <a:ln>
                  <a:noFill/>
                </a:ln>
                <a:solidFill>
                  <a:srgbClr val="660066"/>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pl-PL" sz="2000" b="0" i="1" u="none" strike="noStrike" kern="1200" cap="none" spc="0" normalizeH="0" baseline="0" noProof="0" dirty="0">
                <a:ln>
                  <a:noFill/>
                </a:ln>
                <a:solidFill>
                  <a:srgbClr val="660066"/>
                </a:solidFill>
                <a:effectLst/>
                <a:uLnTx/>
                <a:uFillTx/>
                <a:latin typeface="Times New Roman" panose="02020603050405020304" pitchFamily="18" charset="0"/>
                <a:ea typeface="Times New Roman" panose="02020603050405020304" pitchFamily="18" charset="0"/>
                <a:cs typeface="+mn-cs"/>
              </a:rPr>
              <a:t>Cương lĩnh chính trị đầu tiên tuy vắn tắt nhưng đầy đủ những vấn đề chiến lược của cách mạng Việt Nam, phù hợp với xu thế thời đại. Với Cương lĩnh này, Đảng mới ra đời đã sớm quy tụ được lực lượng, đặt nền tảng đoàn kết các giai cấp và toàn dân tộc; Đảng sớm có điều kiện trở thành lực lượng duy nhất lãnh đạo cách mạng Việt Nam. </a:t>
            </a:r>
            <a:endParaRPr kumimoji="0" lang="en-US" sz="2000" b="0" i="1" u="none" strike="noStrike" kern="1200" cap="none" spc="0" normalizeH="0" baseline="0" noProof="0" dirty="0">
              <a:ln>
                <a:noFill/>
              </a:ln>
              <a:solidFill>
                <a:srgbClr val="660066"/>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a:extLst>
              <a:ext uri="{FF2B5EF4-FFF2-40B4-BE49-F238E27FC236}">
                <a16:creationId xmlns:a16="http://schemas.microsoft.com/office/drawing/2014/main" id="{CE89E200-F6B3-4CB6-9417-C165E743E076}"/>
              </a:ext>
            </a:extLst>
          </p:cNvPr>
          <p:cNvSpPr/>
          <p:nvPr/>
        </p:nvSpPr>
        <p:spPr>
          <a:xfrm>
            <a:off x="5047630" y="895277"/>
            <a:ext cx="6471145" cy="1323439"/>
          </a:xfrm>
          <a:prstGeom prst="rect">
            <a:avLst/>
          </a:prstGeom>
        </p:spPr>
        <p:txBody>
          <a:bodyPr wrap="square">
            <a:spAutoFit/>
          </a:bodyPr>
          <a:lstStyle/>
          <a:p>
            <a:pPr marL="285750" marR="0" lvl="0" indent="-285750" algn="just" defTabSz="914286" rtl="0" eaLnBrk="1" fontAlgn="auto" latinLnBrk="0" hangingPunct="1">
              <a:lnSpc>
                <a:spcPct val="100000"/>
              </a:lnSpc>
              <a:spcBef>
                <a:spcPts val="600"/>
              </a:spcBef>
              <a:spcAft>
                <a:spcPts val="600"/>
              </a:spcAft>
              <a:buClrTx/>
              <a:buSzTx/>
              <a:buFont typeface="Wingdings" panose="05000000000000000000" pitchFamily="2" charset="2"/>
              <a:buChar char="§"/>
              <a:tabLst/>
              <a:defRPr/>
            </a:pPr>
            <a:r>
              <a:rPr kumimoji="0" lang="pl-PL" sz="2000" b="1" i="1"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Lãnh đạo cách mạng</a:t>
            </a:r>
            <a:r>
              <a:rPr kumimoji="0" lang="pl-PL" sz="20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 </a:t>
            </a:r>
            <a:r>
              <a:rPr kumimoji="0" lang="pl-PL"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Giai cấp vô sản. Đảng là đội tiền phong của vô sản giai cấp phải thu phục được đa số giai cấp mình, phải làm cho giai cấp mình lãnh đạo dân chúng.</a:t>
            </a:r>
            <a:endParaRPr kumimoji="0" lang="en-US" sz="2000" b="0"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endParaRPr>
          </a:p>
        </p:txBody>
      </p:sp>
      <p:sp>
        <p:nvSpPr>
          <p:cNvPr id="11" name="Rectangle 10">
            <a:extLst>
              <a:ext uri="{FF2B5EF4-FFF2-40B4-BE49-F238E27FC236}">
                <a16:creationId xmlns:a16="http://schemas.microsoft.com/office/drawing/2014/main" id="{CC8680C4-A1AC-477C-AC09-658EB7FED33E}"/>
              </a:ext>
            </a:extLst>
          </p:cNvPr>
          <p:cNvSpPr/>
          <p:nvPr/>
        </p:nvSpPr>
        <p:spPr>
          <a:xfrm>
            <a:off x="2024686" y="292402"/>
            <a:ext cx="6316153" cy="461665"/>
          </a:xfrm>
          <a:prstGeom prst="rect">
            <a:avLst/>
          </a:prstGeom>
        </p:spPr>
        <p:txBody>
          <a:bodyPr wrap="none">
            <a:spAutoFit/>
          </a:bodyPr>
          <a:lstStyle/>
          <a:p>
            <a:pPr marL="342900" indent="-342900">
              <a:buFont typeface="Wingdings" panose="05000000000000000000" pitchFamily="2" charset="2"/>
              <a:buChar char="v"/>
            </a:pPr>
            <a:r>
              <a:rPr lang="en-US" sz="2400" b="1" dirty="0" err="1">
                <a:solidFill>
                  <a:srgbClr val="006600"/>
                </a:solidFill>
                <a:latin typeface="Arial" pitchFamily="34" charset="0"/>
                <a:cs typeface="Arial" pitchFamily="34" charset="0"/>
              </a:rPr>
              <a:t>Cương</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lĩnh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chính</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trị</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đầu</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tiên</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của</a:t>
            </a:r>
            <a:r>
              <a:rPr lang="en-US" sz="2400" b="1" dirty="0">
                <a:solidFill>
                  <a:srgbClr val="006600"/>
                </a:solidFill>
                <a:latin typeface="Arial" pitchFamily="34" charset="0"/>
                <a:cs typeface="Arial" pitchFamily="34" charset="0"/>
              </a:rPr>
              <a:t> </a:t>
            </a:r>
            <a:r>
              <a:rPr lang="en-US" sz="2400" b="1" dirty="0" err="1">
                <a:solidFill>
                  <a:srgbClr val="006600"/>
                </a:solidFill>
                <a:latin typeface="Arial" pitchFamily="34" charset="0"/>
                <a:cs typeface="Arial" pitchFamily="34" charset="0"/>
              </a:rPr>
              <a:t>Đảng</a:t>
            </a:r>
            <a:r>
              <a:rPr lang="en-US" sz="2400" b="1" dirty="0">
                <a:solidFill>
                  <a:srgbClr val="006600"/>
                </a:solidFill>
                <a:latin typeface="Arial" pitchFamily="34" charset="0"/>
                <a:cs typeface="Arial" pitchFamily="34" charset="0"/>
              </a:rPr>
              <a:t> </a:t>
            </a:r>
            <a:endParaRPr lang="en-US" sz="2400" b="1" dirty="0">
              <a:solidFill>
                <a:srgbClr val="006600"/>
              </a:solidFill>
            </a:endParaRPr>
          </a:p>
        </p:txBody>
      </p:sp>
    </p:spTree>
    <p:extLst>
      <p:ext uri="{BB962C8B-B14F-4D97-AF65-F5344CB8AC3E}">
        <p14:creationId xmlns:p14="http://schemas.microsoft.com/office/powerpoint/2010/main" val="2537047064"/>
      </p:ext>
    </p:extLst>
  </p:cSld>
  <p:clrMapOvr>
    <a:masterClrMapping/>
  </p:clrMapOvr>
  <p:transition>
    <p:pull dir="ld"/>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6A1FE394-1E25-45B4-8C38-117C9C5E9A4F}"/>
              </a:ext>
            </a:extLst>
          </p:cNvPr>
          <p:cNvGrpSpPr/>
          <p:nvPr/>
        </p:nvGrpSpPr>
        <p:grpSpPr>
          <a:xfrm>
            <a:off x="3" y="850006"/>
            <a:ext cx="11543104" cy="5566497"/>
            <a:chOff x="3" y="477136"/>
            <a:chExt cx="11543104" cy="5939367"/>
          </a:xfrm>
        </p:grpSpPr>
        <p:cxnSp>
          <p:nvCxnSpPr>
            <p:cNvPr id="5" name="Straight Connector 4">
              <a:extLst>
                <a:ext uri="{FF2B5EF4-FFF2-40B4-BE49-F238E27FC236}">
                  <a16:creationId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A837C386-A900-4691-B1C5-EE765A4FE47A}"/>
              </a:ext>
            </a:extLst>
          </p:cNvPr>
          <p:cNvSpPr/>
          <p:nvPr/>
        </p:nvSpPr>
        <p:spPr>
          <a:xfrm>
            <a:off x="4098811" y="1828956"/>
            <a:ext cx="525292" cy="525292"/>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 name="Oval 8">
            <a:extLst>
              <a:ext uri="{FF2B5EF4-FFF2-40B4-BE49-F238E27FC236}">
                <a16:creationId xmlns:a16="http://schemas.microsoft.com/office/drawing/2014/main" id="{F6A7C010-FFE9-4891-8E03-FF5B046CE149}"/>
              </a:ext>
            </a:extLst>
          </p:cNvPr>
          <p:cNvSpPr/>
          <p:nvPr/>
        </p:nvSpPr>
        <p:spPr>
          <a:xfrm>
            <a:off x="4098811" y="2963259"/>
            <a:ext cx="525292" cy="525292"/>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 name="Oval 9">
            <a:extLst>
              <a:ext uri="{FF2B5EF4-FFF2-40B4-BE49-F238E27FC236}">
                <a16:creationId xmlns:a16="http://schemas.microsoft.com/office/drawing/2014/main" id="{D3576D67-CAA0-47FD-83DB-6412997A7313}"/>
              </a:ext>
            </a:extLst>
          </p:cNvPr>
          <p:cNvSpPr/>
          <p:nvPr/>
        </p:nvSpPr>
        <p:spPr>
          <a:xfrm>
            <a:off x="4098811" y="4097562"/>
            <a:ext cx="525292" cy="525292"/>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 name="Oval 10">
            <a:extLst>
              <a:ext uri="{FF2B5EF4-FFF2-40B4-BE49-F238E27FC236}">
                <a16:creationId xmlns:a16="http://schemas.microsoft.com/office/drawing/2014/main" id="{1F79786C-1663-4AFA-9A78-37E50541B0BD}"/>
              </a:ext>
            </a:extLst>
          </p:cNvPr>
          <p:cNvSpPr/>
          <p:nvPr/>
        </p:nvSpPr>
        <p:spPr>
          <a:xfrm>
            <a:off x="4098811" y="5231865"/>
            <a:ext cx="525292" cy="525292"/>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TextBox 13">
            <a:extLst>
              <a:ext uri="{FF2B5EF4-FFF2-40B4-BE49-F238E27FC236}">
                <a16:creationId xmlns:a16="http://schemas.microsoft.com/office/drawing/2014/main" id="{EF029466-16C1-4B83-AB9C-EC98A357CB3D}"/>
              </a:ext>
            </a:extLst>
          </p:cNvPr>
          <p:cNvSpPr txBox="1"/>
          <p:nvPr/>
        </p:nvSpPr>
        <p:spPr>
          <a:xfrm>
            <a:off x="4969437" y="1302880"/>
            <a:ext cx="958096" cy="646331"/>
          </a:xfrm>
          <a:prstGeom prst="rect">
            <a:avLst/>
          </a:prstGeom>
          <a:noFill/>
        </p:spPr>
        <p:txBody>
          <a:bodyPr wrap="square" lIns="108000" rIns="108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dirty="0">
                <a:ln>
                  <a:noFill/>
                </a:ln>
                <a:solidFill>
                  <a:srgbClr val="E6106D"/>
                </a:solidFill>
                <a:effectLst/>
                <a:uLnTx/>
                <a:uFillTx/>
                <a:latin typeface="Arial"/>
                <a:ea typeface="Arial Unicode MS"/>
                <a:cs typeface="Arial" pitchFamily="34" charset="0"/>
              </a:rPr>
              <a:t>01</a:t>
            </a:r>
            <a:endParaRPr kumimoji="0" lang="ko-KR" altLang="en-US" sz="3600" b="1" i="0" u="none" strike="noStrike" kern="1200" cap="none" spc="0" normalizeH="0" baseline="0" noProof="0" dirty="0">
              <a:ln>
                <a:noFill/>
              </a:ln>
              <a:solidFill>
                <a:srgbClr val="E6106D"/>
              </a:solidFill>
              <a:effectLst/>
              <a:uLnTx/>
              <a:uFillTx/>
              <a:latin typeface="Arial"/>
              <a:ea typeface="Arial Unicode MS"/>
              <a:cs typeface="Arial" pitchFamily="34" charset="0"/>
            </a:endParaRPr>
          </a:p>
        </p:txBody>
      </p:sp>
      <p:sp>
        <p:nvSpPr>
          <p:cNvPr id="19" name="TextBox 18">
            <a:extLst>
              <a:ext uri="{FF2B5EF4-FFF2-40B4-BE49-F238E27FC236}">
                <a16:creationId xmlns:a16="http://schemas.microsoft.com/office/drawing/2014/main" id="{64850FEB-59A2-4EA4-835B-DE31E2460462}"/>
              </a:ext>
            </a:extLst>
          </p:cNvPr>
          <p:cNvSpPr txBox="1"/>
          <p:nvPr/>
        </p:nvSpPr>
        <p:spPr>
          <a:xfrm>
            <a:off x="4969437" y="2534821"/>
            <a:ext cx="958096" cy="646331"/>
          </a:xfrm>
          <a:prstGeom prst="rect">
            <a:avLst/>
          </a:prstGeom>
          <a:noFill/>
        </p:spPr>
        <p:txBody>
          <a:bodyPr wrap="square" lIns="108000" rIns="108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dirty="0">
                <a:ln>
                  <a:noFill/>
                </a:ln>
                <a:solidFill>
                  <a:srgbClr val="E6106D"/>
                </a:solidFill>
                <a:effectLst/>
                <a:uLnTx/>
                <a:uFillTx/>
                <a:latin typeface="Arial"/>
                <a:ea typeface="Arial Unicode MS"/>
                <a:cs typeface="Arial" pitchFamily="34" charset="0"/>
              </a:rPr>
              <a:t>02</a:t>
            </a:r>
            <a:endParaRPr kumimoji="0" lang="ko-KR" altLang="en-US" sz="3600" b="1" i="0" u="none" strike="noStrike" kern="1200" cap="none" spc="0" normalizeH="0" baseline="0" noProof="0" dirty="0">
              <a:ln>
                <a:noFill/>
              </a:ln>
              <a:solidFill>
                <a:srgbClr val="E6106D"/>
              </a:solidFill>
              <a:effectLst/>
              <a:uLnTx/>
              <a:uFillTx/>
              <a:latin typeface="Arial"/>
              <a:ea typeface="Arial Unicode MS"/>
              <a:cs typeface="Arial" pitchFamily="34" charset="0"/>
            </a:endParaRPr>
          </a:p>
        </p:txBody>
      </p:sp>
      <p:sp>
        <p:nvSpPr>
          <p:cNvPr id="24" name="TextBox 23">
            <a:extLst>
              <a:ext uri="{FF2B5EF4-FFF2-40B4-BE49-F238E27FC236}">
                <a16:creationId xmlns:a16="http://schemas.microsoft.com/office/drawing/2014/main" id="{ACD72E3A-52DD-48C9-A5A1-C6D6ACF3E228}"/>
              </a:ext>
            </a:extLst>
          </p:cNvPr>
          <p:cNvSpPr txBox="1"/>
          <p:nvPr/>
        </p:nvSpPr>
        <p:spPr>
          <a:xfrm>
            <a:off x="4991010" y="3671575"/>
            <a:ext cx="958096" cy="646331"/>
          </a:xfrm>
          <a:prstGeom prst="rect">
            <a:avLst/>
          </a:prstGeom>
          <a:noFill/>
        </p:spPr>
        <p:txBody>
          <a:bodyPr wrap="square" lIns="108000" rIns="108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dirty="0">
                <a:ln>
                  <a:noFill/>
                </a:ln>
                <a:solidFill>
                  <a:srgbClr val="E6106D"/>
                </a:solidFill>
                <a:effectLst/>
                <a:uLnTx/>
                <a:uFillTx/>
                <a:latin typeface="Arial"/>
                <a:ea typeface="Arial Unicode MS"/>
                <a:cs typeface="Arial" pitchFamily="34" charset="0"/>
              </a:rPr>
              <a:t>03</a:t>
            </a:r>
            <a:endParaRPr kumimoji="0" lang="ko-KR" altLang="en-US" sz="3600" b="1" i="0" u="none" strike="noStrike" kern="1200" cap="none" spc="0" normalizeH="0" baseline="0" noProof="0" dirty="0">
              <a:ln>
                <a:noFill/>
              </a:ln>
              <a:solidFill>
                <a:srgbClr val="E6106D"/>
              </a:solidFill>
              <a:effectLst/>
              <a:uLnTx/>
              <a:uFillTx/>
              <a:latin typeface="Arial"/>
              <a:ea typeface="Arial Unicode MS"/>
              <a:cs typeface="Arial" pitchFamily="34" charset="0"/>
            </a:endParaRPr>
          </a:p>
        </p:txBody>
      </p:sp>
      <p:sp>
        <p:nvSpPr>
          <p:cNvPr id="29" name="TextBox 28">
            <a:extLst>
              <a:ext uri="{FF2B5EF4-FFF2-40B4-BE49-F238E27FC236}">
                <a16:creationId xmlns:a16="http://schemas.microsoft.com/office/drawing/2014/main" id="{6F95FCD6-4471-4DB4-B1CB-370565320CD2}"/>
              </a:ext>
            </a:extLst>
          </p:cNvPr>
          <p:cNvSpPr txBox="1"/>
          <p:nvPr/>
        </p:nvSpPr>
        <p:spPr>
          <a:xfrm>
            <a:off x="4969437" y="4839228"/>
            <a:ext cx="958096" cy="646331"/>
          </a:xfrm>
          <a:prstGeom prst="rect">
            <a:avLst/>
          </a:prstGeom>
          <a:noFill/>
        </p:spPr>
        <p:txBody>
          <a:bodyPr wrap="square" lIns="108000" rIns="108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3600" b="1" i="0" u="none" strike="noStrike" kern="1200" cap="none" spc="0" normalizeH="0" baseline="0" noProof="0" dirty="0">
                <a:ln>
                  <a:noFill/>
                </a:ln>
                <a:solidFill>
                  <a:srgbClr val="E6106D"/>
                </a:solidFill>
                <a:effectLst/>
                <a:uLnTx/>
                <a:uFillTx/>
                <a:latin typeface="Arial"/>
                <a:ea typeface="Arial Unicode MS"/>
                <a:cs typeface="Arial" pitchFamily="34" charset="0"/>
              </a:rPr>
              <a:t>04</a:t>
            </a:r>
            <a:endParaRPr kumimoji="0" lang="ko-KR" altLang="en-US" sz="3600" b="1" i="0" u="none" strike="noStrike" kern="1200" cap="none" spc="0" normalizeH="0" baseline="0" noProof="0" dirty="0">
              <a:ln>
                <a:noFill/>
              </a:ln>
              <a:solidFill>
                <a:srgbClr val="E6106D"/>
              </a:solidFill>
              <a:effectLst/>
              <a:uLnTx/>
              <a:uFillTx/>
              <a:latin typeface="Arial"/>
              <a:ea typeface="Arial Unicode MS"/>
              <a:cs typeface="Arial" pitchFamily="34" charset="0"/>
            </a:endParaRPr>
          </a:p>
        </p:txBody>
      </p:sp>
      <p:sp>
        <p:nvSpPr>
          <p:cNvPr id="4" name="Graphic 1">
            <a:extLst>
              <a:ext uri="{FF2B5EF4-FFF2-40B4-BE49-F238E27FC236}">
                <a16:creationId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pic>
        <p:nvPicPr>
          <p:cNvPr id="2050" name="Picture 2" descr="Image result for đảng cộng sản việt na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 y="115910"/>
            <a:ext cx="4057465" cy="6439436"/>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73281" y="277651"/>
            <a:ext cx="6454011" cy="461665"/>
          </a:xfrm>
          <a:prstGeom prst="rect">
            <a:avLst/>
          </a:prstGeom>
        </p:spPr>
        <p:txBody>
          <a:bodyPr wrap="none">
            <a:spAutoFit/>
          </a:bodyPr>
          <a:lstStyle/>
          <a:p>
            <a:pPr marL="457200" marR="0" lvl="0" indent="-457200" algn="just" defTabSz="914286" rtl="0" eaLnBrk="1" fontAlgn="auto" latinLnBrk="0" hangingPunct="1">
              <a:spcBef>
                <a:spcPts val="0"/>
              </a:spcBef>
              <a:spcAft>
                <a:spcPts val="0"/>
              </a:spcAft>
              <a:buClrTx/>
              <a:buSzTx/>
              <a:buFont typeface="Wingdings" panose="05000000000000000000" pitchFamily="2" charset="2"/>
              <a:buChar char="q"/>
              <a:tabLst/>
              <a:defRPr/>
            </a:pPr>
            <a:r>
              <a:rPr kumimoji="0" lang="pl-PL" sz="2400" b="1" u="none" strike="noStrike" kern="1200" cap="none" spc="0" normalizeH="0" baseline="0" noProof="0" dirty="0">
                <a:ln>
                  <a:noFill/>
                </a:ln>
                <a:solidFill>
                  <a:srgbClr val="FF0066"/>
                </a:solidFill>
                <a:effectLst/>
                <a:uLnTx/>
                <a:uFillTx/>
                <a:latin typeface="+mj-lt"/>
                <a:ea typeface="Batang"/>
                <a:cs typeface="Times New Roman" panose="02020603050405020304" pitchFamily="18" charset="0"/>
              </a:rPr>
              <a:t>Ý nghĩa lịch sử của việc thành lập Đảng</a:t>
            </a:r>
            <a:endParaRPr kumimoji="0" lang="en-US" sz="2400" b="0" u="none" strike="noStrike" kern="1200" cap="none" spc="0" normalizeH="0" baseline="0" noProof="0" dirty="0">
              <a:ln>
                <a:noFill/>
              </a:ln>
              <a:solidFill>
                <a:srgbClr val="FF0066"/>
              </a:solidFill>
              <a:effectLst/>
              <a:uLnTx/>
              <a:uFillTx/>
              <a:latin typeface="+mj-lt"/>
              <a:ea typeface="Calibri" panose="020F0502020204030204" pitchFamily="34" charset="0"/>
              <a:cs typeface="Times New Roman" panose="02020603050405020304" pitchFamily="18" charset="0"/>
            </a:endParaRPr>
          </a:p>
        </p:txBody>
      </p:sp>
      <p:sp>
        <p:nvSpPr>
          <p:cNvPr id="6" name="Rectangle 5"/>
          <p:cNvSpPr/>
          <p:nvPr/>
        </p:nvSpPr>
        <p:spPr>
          <a:xfrm>
            <a:off x="5687320" y="1228791"/>
            <a:ext cx="5551796" cy="1200329"/>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Đảng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Cộng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sản</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Việt</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Nam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ra</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đời</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mở</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ra</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C00000"/>
                </a:solidFill>
                <a:effectLst/>
                <a:uLnTx/>
                <a:uFillTx/>
                <a:latin typeface="Arial"/>
                <a:ea typeface="Arial Unicode MS"/>
                <a:cs typeface="+mn-cs"/>
              </a:rPr>
              <a:t>bước</a:t>
            </a:r>
            <a:r>
              <a:rPr kumimoji="0" lang="en-US" altLang="en-US" sz="2400" b="1" i="0" u="none" strike="noStrike" kern="1200" cap="none" spc="0" normalizeH="0" baseline="0" noProof="0" dirty="0">
                <a:ln>
                  <a:noFill/>
                </a:ln>
                <a:solidFill>
                  <a:srgbClr val="C0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C00000"/>
                </a:solidFill>
                <a:effectLst/>
                <a:uLnTx/>
                <a:uFillTx/>
                <a:latin typeface="Arial"/>
                <a:ea typeface="Arial Unicode MS"/>
                <a:cs typeface="+mn-cs"/>
              </a:rPr>
              <a:t>ngoặt</a:t>
            </a:r>
            <a:r>
              <a:rPr kumimoji="0" lang="en-US" altLang="en-US" sz="2400" b="1" i="0" u="none" strike="noStrike" kern="1200" cap="none" spc="0" normalizeH="0" baseline="0" noProof="0" dirty="0">
                <a:ln>
                  <a:noFill/>
                </a:ln>
                <a:solidFill>
                  <a:srgbClr val="C00000"/>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vĩ</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đại</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cho</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cách</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mạng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Việt</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Na</a:t>
            </a:r>
            <a:r>
              <a:rPr kumimoji="0" lang="en-US" altLang="en-US" sz="2000" b="0" i="0" u="none" strike="noStrike" kern="1200" cap="none" spc="0" normalizeH="0" baseline="0" noProof="0" dirty="0">
                <a:ln>
                  <a:noFill/>
                </a:ln>
                <a:solidFill>
                  <a:srgbClr val="000099"/>
                </a:solidFill>
                <a:effectLst/>
                <a:uLnTx/>
                <a:uFillTx/>
                <a:latin typeface="Arial"/>
                <a:ea typeface="Arial Unicode MS"/>
                <a:cs typeface="+mn-cs"/>
              </a:rPr>
              <a:t>m.</a:t>
            </a:r>
          </a:p>
        </p:txBody>
      </p:sp>
      <p:sp>
        <p:nvSpPr>
          <p:cNvPr id="7" name="Rectangle 6"/>
          <p:cNvSpPr/>
          <p:nvPr/>
        </p:nvSpPr>
        <p:spPr>
          <a:xfrm>
            <a:off x="5774049" y="2478946"/>
            <a:ext cx="5485739" cy="830997"/>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Chấm</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dứt</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thời</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kỳ</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khủng</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hoảng</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về</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đường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lối</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cứu</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nước</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của</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dân</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tộc</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a:t>
            </a:r>
          </a:p>
        </p:txBody>
      </p:sp>
      <p:sp>
        <p:nvSpPr>
          <p:cNvPr id="32" name="Rectangle 31"/>
          <p:cNvSpPr/>
          <p:nvPr/>
        </p:nvSpPr>
        <p:spPr>
          <a:xfrm>
            <a:off x="5774049" y="3619681"/>
            <a:ext cx="5518598" cy="830997"/>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Chứng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tỏ</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GCCN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Việt</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Nam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đã</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trưởng</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thành</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và</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đủ</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sức</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lãnh</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mn-cs"/>
              </a:rPr>
              <a:t>đạo</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cách</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mạng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a:t>
            </a:r>
            <a:endParaRPr kumimoji="0" lang="en-US" sz="24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36" name="Rectangle 35"/>
          <p:cNvSpPr/>
          <p:nvPr/>
        </p:nvSpPr>
        <p:spPr>
          <a:xfrm>
            <a:off x="5794723" y="4832487"/>
            <a:ext cx="5497924" cy="830997"/>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Cách</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mạng</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Việt</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Nam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trở</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thành</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0" i="0" u="none" strike="noStrike" kern="1200" cap="none" spc="0" normalizeH="0" baseline="0" noProof="0" dirty="0" err="1">
                <a:ln>
                  <a:noFill/>
                </a:ln>
                <a:solidFill>
                  <a:srgbClr val="000099"/>
                </a:solidFill>
                <a:effectLst/>
                <a:uLnTx/>
                <a:uFillTx/>
                <a:latin typeface="Arial"/>
                <a:ea typeface="Arial Unicode MS"/>
                <a:cs typeface="+mn-cs"/>
              </a:rPr>
              <a:t>một</a:t>
            </a:r>
            <a:r>
              <a:rPr kumimoji="0" lang="en-US" altLang="en-US" sz="24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bộ</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phận</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của</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cách</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mạng</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thế</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giới</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a:t>
            </a:r>
          </a:p>
        </p:txBody>
      </p:sp>
    </p:spTree>
    <p:extLst>
      <p:ext uri="{BB962C8B-B14F-4D97-AF65-F5344CB8AC3E}">
        <p14:creationId xmlns:p14="http://schemas.microsoft.com/office/powerpoint/2010/main" val="374669817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39" name="TextBox 38">
            <a:extLst>
              <a:ext uri="{FF2B5EF4-FFF2-40B4-BE49-F238E27FC236}">
                <a16:creationId xmlns:a16="http://schemas.microsoft.com/office/drawing/2014/main" id="{38B262F0-871A-486A-964B-508ECB11A1D6}"/>
              </a:ext>
            </a:extLst>
          </p:cNvPr>
          <p:cNvSpPr txBox="1"/>
          <p:nvPr/>
        </p:nvSpPr>
        <p:spPr>
          <a:xfrm>
            <a:off x="2659664" y="4348132"/>
            <a:ext cx="2456495" cy="2246769"/>
          </a:xfrm>
          <a:prstGeom prst="rect">
            <a:avLst/>
          </a:prstGeom>
          <a:noFill/>
        </p:spPr>
        <p:txBody>
          <a:bodyPr wrap="square" rtlCol="0" anchor="ctr">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dirty="0">
                <a:ln>
                  <a:noFill/>
                </a:ln>
                <a:solidFill>
                  <a:prstClr val="white"/>
                </a:solidFill>
                <a:effectLst/>
                <a:uLnTx/>
                <a:uFillTx/>
                <a:latin typeface="Arial"/>
                <a:ea typeface="Arial Unicode MS"/>
                <a:cs typeface="Arial" pitchFamily="34" charset="0"/>
              </a:rPr>
              <a:t>ALLPPT Layout Clean Text Slide for your Presentation. </a:t>
            </a:r>
            <a:r>
              <a:rPr kumimoji="0" lang="en-US" altLang="ko-KR" sz="2000" b="0" i="0" u="none" strike="noStrike" kern="1200" cap="none" spc="0" normalizeH="0" baseline="0" noProof="0" dirty="0">
                <a:ln>
                  <a:noFill/>
                </a:ln>
                <a:solidFill>
                  <a:prstClr val="white"/>
                </a:solidFill>
                <a:effectLst/>
                <a:uLnTx/>
                <a:uFillTx/>
                <a:latin typeface="Arial"/>
                <a:ea typeface="Arial Unicode MS"/>
                <a:cs typeface="Arial" pitchFamily="34" charset="0"/>
              </a:rPr>
              <a:t>Get a modern PowerPoint  Presentation that is beautifully designed. </a:t>
            </a:r>
            <a:endParaRPr kumimoji="0" lang="en-GB" altLang="ko-KR" sz="2000" b="0"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40" name="Rectangle: Rounded Corners 39">
            <a:extLst>
              <a:ext uri="{FF2B5EF4-FFF2-40B4-BE49-F238E27FC236}">
                <a16:creationId xmlns:a16="http://schemas.microsoft.com/office/drawing/2014/main" id="{43D3A344-3F5F-4E2F-A13E-109FE7E4FCE8}"/>
              </a:ext>
            </a:extLst>
          </p:cNvPr>
          <p:cNvSpPr/>
          <p:nvPr/>
        </p:nvSpPr>
        <p:spPr>
          <a:xfrm>
            <a:off x="4693903" y="3171779"/>
            <a:ext cx="630776" cy="630776"/>
          </a:xfrm>
          <a:prstGeom prst="roundRect">
            <a:avLst/>
          </a:prstGeom>
          <a:solidFill>
            <a:srgbClr val="99663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1" name="Rectangle: Rounded Corners 40">
            <a:extLst>
              <a:ext uri="{FF2B5EF4-FFF2-40B4-BE49-F238E27FC236}">
                <a16:creationId xmlns:a16="http://schemas.microsoft.com/office/drawing/2014/main" id="{A2655983-2747-4038-81BF-E6DA179B8FB9}"/>
              </a:ext>
            </a:extLst>
          </p:cNvPr>
          <p:cNvSpPr/>
          <p:nvPr/>
        </p:nvSpPr>
        <p:spPr>
          <a:xfrm>
            <a:off x="4693903" y="4364610"/>
            <a:ext cx="630776" cy="630776"/>
          </a:xfrm>
          <a:prstGeom prst="roundRect">
            <a:avLst/>
          </a:prstGeom>
          <a:solidFill>
            <a:schemeClr val="tx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 name="Rectangle: Rounded Corners 41">
            <a:extLst>
              <a:ext uri="{FF2B5EF4-FFF2-40B4-BE49-F238E27FC236}">
                <a16:creationId xmlns:a16="http://schemas.microsoft.com/office/drawing/2014/main" id="{1FB3FECD-B675-43DB-B8B7-2DCF7293E7BE}"/>
              </a:ext>
            </a:extLst>
          </p:cNvPr>
          <p:cNvSpPr/>
          <p:nvPr/>
        </p:nvSpPr>
        <p:spPr>
          <a:xfrm>
            <a:off x="4679543" y="5628428"/>
            <a:ext cx="630776" cy="630776"/>
          </a:xfrm>
          <a:prstGeom prst="roundRect">
            <a:avLst/>
          </a:prstGeom>
          <a:solidFill>
            <a:srgbClr val="9900CC"/>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4" name="Rectangle: Rounded Corners 43">
            <a:extLst>
              <a:ext uri="{FF2B5EF4-FFF2-40B4-BE49-F238E27FC236}">
                <a16:creationId xmlns:a16="http://schemas.microsoft.com/office/drawing/2014/main" id="{0E633759-9E30-45E7-9891-0A707281F3BF}"/>
              </a:ext>
            </a:extLst>
          </p:cNvPr>
          <p:cNvSpPr/>
          <p:nvPr/>
        </p:nvSpPr>
        <p:spPr>
          <a:xfrm>
            <a:off x="4693903" y="2004768"/>
            <a:ext cx="630776" cy="630776"/>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5" name="Isosceles Triangle 51">
            <a:extLst>
              <a:ext uri="{FF2B5EF4-FFF2-40B4-BE49-F238E27FC236}">
                <a16:creationId xmlns:a16="http://schemas.microsoft.com/office/drawing/2014/main" id="{99113A1B-36DB-4A3B-8BCB-2F9D3BA4BD5B}"/>
              </a:ext>
            </a:extLst>
          </p:cNvPr>
          <p:cNvSpPr/>
          <p:nvPr/>
        </p:nvSpPr>
        <p:spPr>
          <a:xfrm>
            <a:off x="4856832" y="5824239"/>
            <a:ext cx="304917" cy="223597"/>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7" name="Rounded Rectangle 27">
            <a:extLst>
              <a:ext uri="{FF2B5EF4-FFF2-40B4-BE49-F238E27FC236}">
                <a16:creationId xmlns:a16="http://schemas.microsoft.com/office/drawing/2014/main" id="{F2ACC1CF-FC2E-414F-B8A6-EF70B394428C}"/>
              </a:ext>
            </a:extLst>
          </p:cNvPr>
          <p:cNvSpPr/>
          <p:nvPr/>
        </p:nvSpPr>
        <p:spPr>
          <a:xfrm>
            <a:off x="4850719" y="2198351"/>
            <a:ext cx="317145" cy="243610"/>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8" name="Rounded Rectangle 7">
            <a:extLst>
              <a:ext uri="{FF2B5EF4-FFF2-40B4-BE49-F238E27FC236}">
                <a16:creationId xmlns:a16="http://schemas.microsoft.com/office/drawing/2014/main" id="{383587EE-ED8E-4F62-BEB3-E54511F31261}"/>
              </a:ext>
            </a:extLst>
          </p:cNvPr>
          <p:cNvSpPr/>
          <p:nvPr/>
        </p:nvSpPr>
        <p:spPr>
          <a:xfrm>
            <a:off x="4848073" y="3348038"/>
            <a:ext cx="322437" cy="278259"/>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9" name="Round Same Side Corner Rectangle 36">
            <a:extLst>
              <a:ext uri="{FF2B5EF4-FFF2-40B4-BE49-F238E27FC236}">
                <a16:creationId xmlns:a16="http://schemas.microsoft.com/office/drawing/2014/main" id="{F68C8885-2B91-4357-9F6D-99FA130A6C88}"/>
              </a:ext>
            </a:extLst>
          </p:cNvPr>
          <p:cNvSpPr/>
          <p:nvPr/>
        </p:nvSpPr>
        <p:spPr>
          <a:xfrm>
            <a:off x="4845481" y="4476408"/>
            <a:ext cx="327620" cy="259022"/>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1" name="Graphic 8">
            <a:extLst>
              <a:ext uri="{FF2B5EF4-FFF2-40B4-BE49-F238E27FC236}">
                <a16:creationId xmlns:a16="http://schemas.microsoft.com/office/drawing/2014/main" id="{334C4D9C-59E5-4C32-98FF-2A55A33EC571}"/>
              </a:ext>
            </a:extLst>
          </p:cNvPr>
          <p:cNvSpPr/>
          <p:nvPr/>
        </p:nvSpPr>
        <p:spPr>
          <a:xfrm>
            <a:off x="4545667" y="2045775"/>
            <a:ext cx="652721" cy="1351558"/>
          </a:xfrm>
          <a:custGeom>
            <a:avLst/>
            <a:gdLst>
              <a:gd name="connsiteX0" fmla="*/ 1178461 w 1752600"/>
              <a:gd name="connsiteY0" fmla="*/ 1915288 h 3629025"/>
              <a:gd name="connsiteX1" fmla="*/ 1160363 w 1752600"/>
              <a:gd name="connsiteY1" fmla="*/ 1892428 h 3629025"/>
              <a:gd name="connsiteX2" fmla="*/ 1147028 w 1752600"/>
              <a:gd name="connsiteY2" fmla="*/ 1914336 h 3629025"/>
              <a:gd name="connsiteX3" fmla="*/ 1130836 w 1752600"/>
              <a:gd name="connsiteY3" fmla="*/ 2060068 h 3629025"/>
              <a:gd name="connsiteX4" fmla="*/ 1088926 w 1752600"/>
              <a:gd name="connsiteY4" fmla="*/ 2322006 h 3629025"/>
              <a:gd name="connsiteX5" fmla="*/ 1080353 w 1752600"/>
              <a:gd name="connsiteY5" fmla="*/ 2374393 h 3629025"/>
              <a:gd name="connsiteX6" fmla="*/ 1057494 w 1752600"/>
              <a:gd name="connsiteY6" fmla="*/ 2402016 h 3629025"/>
              <a:gd name="connsiteX7" fmla="*/ 1039396 w 1752600"/>
              <a:gd name="connsiteY7" fmla="*/ 2422971 h 3629025"/>
              <a:gd name="connsiteX8" fmla="*/ 1016536 w 1752600"/>
              <a:gd name="connsiteY8" fmla="*/ 2554416 h 3629025"/>
              <a:gd name="connsiteX9" fmla="*/ 991771 w 1752600"/>
              <a:gd name="connsiteY9" fmla="*/ 2621091 h 3629025"/>
              <a:gd name="connsiteX10" fmla="*/ 960338 w 1752600"/>
              <a:gd name="connsiteY10" fmla="*/ 2752536 h 3629025"/>
              <a:gd name="connsiteX11" fmla="*/ 922238 w 1752600"/>
              <a:gd name="connsiteY11" fmla="*/ 3007806 h 3629025"/>
              <a:gd name="connsiteX12" fmla="*/ 881281 w 1752600"/>
              <a:gd name="connsiteY12" fmla="*/ 3204021 h 3629025"/>
              <a:gd name="connsiteX13" fmla="*/ 881281 w 1752600"/>
              <a:gd name="connsiteY13" fmla="*/ 3265933 h 3629025"/>
              <a:gd name="connsiteX14" fmla="*/ 872708 w 1752600"/>
              <a:gd name="connsiteY14" fmla="*/ 3399283 h 3629025"/>
              <a:gd name="connsiteX15" fmla="*/ 867946 w 1752600"/>
              <a:gd name="connsiteY15" fmla="*/ 3445956 h 3629025"/>
              <a:gd name="connsiteX16" fmla="*/ 877471 w 1752600"/>
              <a:gd name="connsiteY16" fmla="*/ 3490723 h 3629025"/>
              <a:gd name="connsiteX17" fmla="*/ 869851 w 1752600"/>
              <a:gd name="connsiteY17" fmla="*/ 3557398 h 3629025"/>
              <a:gd name="connsiteX18" fmla="*/ 840323 w 1752600"/>
              <a:gd name="connsiteY18" fmla="*/ 3581211 h 3629025"/>
              <a:gd name="connsiteX19" fmla="*/ 703163 w 1752600"/>
              <a:gd name="connsiteY19" fmla="*/ 3575496 h 3629025"/>
              <a:gd name="connsiteX20" fmla="*/ 673636 w 1752600"/>
              <a:gd name="connsiteY20" fmla="*/ 3525966 h 3629025"/>
              <a:gd name="connsiteX21" fmla="*/ 709831 w 1752600"/>
              <a:gd name="connsiteY21" fmla="*/ 3450718 h 3629025"/>
              <a:gd name="connsiteX22" fmla="*/ 741263 w 1752600"/>
              <a:gd name="connsiteY22" fmla="*/ 3363088 h 3629025"/>
              <a:gd name="connsiteX23" fmla="*/ 755551 w 1752600"/>
              <a:gd name="connsiteY23" fmla="*/ 3276411 h 3629025"/>
              <a:gd name="connsiteX24" fmla="*/ 760313 w 1752600"/>
              <a:gd name="connsiteY24" fmla="*/ 3168778 h 3629025"/>
              <a:gd name="connsiteX25" fmla="*/ 744121 w 1752600"/>
              <a:gd name="connsiteY25" fmla="*/ 2928748 h 3629025"/>
              <a:gd name="connsiteX26" fmla="*/ 740311 w 1752600"/>
              <a:gd name="connsiteY26" fmla="*/ 2818258 h 3629025"/>
              <a:gd name="connsiteX27" fmla="*/ 773648 w 1752600"/>
              <a:gd name="connsiteY27" fmla="*/ 2680146 h 3629025"/>
              <a:gd name="connsiteX28" fmla="*/ 798413 w 1752600"/>
              <a:gd name="connsiteY28" fmla="*/ 2532508 h 3629025"/>
              <a:gd name="connsiteX29" fmla="*/ 809843 w 1752600"/>
              <a:gd name="connsiteY29" fmla="*/ 2419161 h 3629025"/>
              <a:gd name="connsiteX30" fmla="*/ 797461 w 1752600"/>
              <a:gd name="connsiteY30" fmla="*/ 2388681 h 3629025"/>
              <a:gd name="connsiteX31" fmla="*/ 779363 w 1752600"/>
              <a:gd name="connsiteY31" fmla="*/ 2340103 h 3629025"/>
              <a:gd name="connsiteX32" fmla="*/ 789841 w 1752600"/>
              <a:gd name="connsiteY32" fmla="*/ 1999108 h 3629025"/>
              <a:gd name="connsiteX33" fmla="*/ 824131 w 1752600"/>
              <a:gd name="connsiteY33" fmla="*/ 1756221 h 3629025"/>
              <a:gd name="connsiteX34" fmla="*/ 890806 w 1752600"/>
              <a:gd name="connsiteY34" fmla="*/ 1393318 h 3629025"/>
              <a:gd name="connsiteX35" fmla="*/ 872708 w 1752600"/>
              <a:gd name="connsiteY35" fmla="*/ 1211391 h 3629025"/>
              <a:gd name="connsiteX36" fmla="*/ 846991 w 1752600"/>
              <a:gd name="connsiteY36" fmla="*/ 1139001 h 3629025"/>
              <a:gd name="connsiteX37" fmla="*/ 803176 w 1752600"/>
              <a:gd name="connsiteY37" fmla="*/ 1014223 h 3629025"/>
              <a:gd name="connsiteX38" fmla="*/ 788888 w 1752600"/>
              <a:gd name="connsiteY38" fmla="*/ 968503 h 3629025"/>
              <a:gd name="connsiteX39" fmla="*/ 783173 w 1752600"/>
              <a:gd name="connsiteY39" fmla="*/ 1016128 h 3629025"/>
              <a:gd name="connsiteX40" fmla="*/ 748883 w 1752600"/>
              <a:gd name="connsiteY40" fmla="*/ 1117093 h 3629025"/>
              <a:gd name="connsiteX41" fmla="*/ 746978 w 1752600"/>
              <a:gd name="connsiteY41" fmla="*/ 1148526 h 3629025"/>
              <a:gd name="connsiteX42" fmla="*/ 766028 w 1752600"/>
              <a:gd name="connsiteY42" fmla="*/ 1430466 h 3629025"/>
              <a:gd name="connsiteX43" fmla="*/ 772696 w 1752600"/>
              <a:gd name="connsiteY43" fmla="*/ 1559053 h 3629025"/>
              <a:gd name="connsiteX44" fmla="*/ 779363 w 1752600"/>
              <a:gd name="connsiteY44" fmla="*/ 2174368 h 3629025"/>
              <a:gd name="connsiteX45" fmla="*/ 757456 w 1752600"/>
              <a:gd name="connsiteY45" fmla="*/ 2542986 h 3629025"/>
              <a:gd name="connsiteX46" fmla="*/ 729833 w 1752600"/>
              <a:gd name="connsiteY46" fmla="*/ 2859216 h 3629025"/>
              <a:gd name="connsiteX47" fmla="*/ 611723 w 1752600"/>
              <a:gd name="connsiteY47" fmla="*/ 3453576 h 3629025"/>
              <a:gd name="connsiteX48" fmla="*/ 584101 w 1752600"/>
              <a:gd name="connsiteY48" fmla="*/ 3541206 h 3629025"/>
              <a:gd name="connsiteX49" fmla="*/ 568861 w 1752600"/>
              <a:gd name="connsiteY49" fmla="*/ 3570733 h 3629025"/>
              <a:gd name="connsiteX50" fmla="*/ 505996 w 1752600"/>
              <a:gd name="connsiteY50" fmla="*/ 3595498 h 3629025"/>
              <a:gd name="connsiteX51" fmla="*/ 370741 w 1752600"/>
              <a:gd name="connsiteY51" fmla="*/ 3613596 h 3629025"/>
              <a:gd name="connsiteX52" fmla="*/ 254536 w 1752600"/>
              <a:gd name="connsiteY52" fmla="*/ 3575496 h 3629025"/>
              <a:gd name="connsiteX53" fmla="*/ 197386 w 1752600"/>
              <a:gd name="connsiteY53" fmla="*/ 3423096 h 3629025"/>
              <a:gd name="connsiteX54" fmla="*/ 105946 w 1752600"/>
              <a:gd name="connsiteY54" fmla="*/ 3055431 h 3629025"/>
              <a:gd name="connsiteX55" fmla="*/ 59273 w 1752600"/>
              <a:gd name="connsiteY55" fmla="*/ 2831593 h 3629025"/>
              <a:gd name="connsiteX56" fmla="*/ 24983 w 1752600"/>
              <a:gd name="connsiteY56" fmla="*/ 1456183 h 3629025"/>
              <a:gd name="connsiteX57" fmla="*/ 44033 w 1752600"/>
              <a:gd name="connsiteY57" fmla="*/ 1258063 h 3629025"/>
              <a:gd name="connsiteX58" fmla="*/ 32603 w 1752600"/>
              <a:gd name="connsiteY58" fmla="*/ 1225678 h 3629025"/>
              <a:gd name="connsiteX59" fmla="*/ 34508 w 1752600"/>
              <a:gd name="connsiteY59" fmla="*/ 1198056 h 3629025"/>
              <a:gd name="connsiteX60" fmla="*/ 33556 w 1752600"/>
              <a:gd name="connsiteY60" fmla="*/ 1180911 h 3629025"/>
              <a:gd name="connsiteX61" fmla="*/ 8791 w 1752600"/>
              <a:gd name="connsiteY61" fmla="*/ 1154241 h 3629025"/>
              <a:gd name="connsiteX62" fmla="*/ 28793 w 1752600"/>
              <a:gd name="connsiteY62" fmla="*/ 1134238 h 3629025"/>
              <a:gd name="connsiteX63" fmla="*/ 32603 w 1752600"/>
              <a:gd name="connsiteY63" fmla="*/ 1118046 h 3629025"/>
              <a:gd name="connsiteX64" fmla="*/ 44986 w 1752600"/>
              <a:gd name="connsiteY64" fmla="*/ 1074231 h 3629025"/>
              <a:gd name="connsiteX65" fmla="*/ 47843 w 1752600"/>
              <a:gd name="connsiteY65" fmla="*/ 1062801 h 3629025"/>
              <a:gd name="connsiteX66" fmla="*/ 69751 w 1752600"/>
              <a:gd name="connsiteY66" fmla="*/ 1007556 h 3629025"/>
              <a:gd name="connsiteX67" fmla="*/ 127853 w 1752600"/>
              <a:gd name="connsiteY67" fmla="*/ 776098 h 3629025"/>
              <a:gd name="connsiteX68" fmla="*/ 321211 w 1752600"/>
              <a:gd name="connsiteY68" fmla="*/ 252223 h 3629025"/>
              <a:gd name="connsiteX69" fmla="*/ 485041 w 1752600"/>
              <a:gd name="connsiteY69" fmla="*/ 19813 h 3629025"/>
              <a:gd name="connsiteX70" fmla="*/ 528856 w 1752600"/>
              <a:gd name="connsiteY70" fmla="*/ 25528 h 3629025"/>
              <a:gd name="connsiteX71" fmla="*/ 569813 w 1752600"/>
              <a:gd name="connsiteY71" fmla="*/ 140781 h 3629025"/>
              <a:gd name="connsiteX72" fmla="*/ 690781 w 1752600"/>
              <a:gd name="connsiteY72" fmla="*/ 704661 h 3629025"/>
              <a:gd name="connsiteX73" fmla="*/ 713641 w 1752600"/>
              <a:gd name="connsiteY73" fmla="*/ 713233 h 3629025"/>
              <a:gd name="connsiteX74" fmla="*/ 870803 w 1752600"/>
              <a:gd name="connsiteY74" fmla="*/ 663703 h 3629025"/>
              <a:gd name="connsiteX75" fmla="*/ 942241 w 1752600"/>
              <a:gd name="connsiteY75" fmla="*/ 637033 h 3629025"/>
              <a:gd name="connsiteX76" fmla="*/ 966053 w 1752600"/>
              <a:gd name="connsiteY76" fmla="*/ 598933 h 3629025"/>
              <a:gd name="connsiteX77" fmla="*/ 945098 w 1752600"/>
              <a:gd name="connsiteY77" fmla="*/ 437961 h 3629025"/>
              <a:gd name="connsiteX78" fmla="*/ 921286 w 1752600"/>
              <a:gd name="connsiteY78" fmla="*/ 413196 h 3629025"/>
              <a:gd name="connsiteX79" fmla="*/ 883186 w 1752600"/>
              <a:gd name="connsiteY79" fmla="*/ 356046 h 3629025"/>
              <a:gd name="connsiteX80" fmla="*/ 893663 w 1752600"/>
              <a:gd name="connsiteY80" fmla="*/ 311278 h 3629025"/>
              <a:gd name="connsiteX81" fmla="*/ 897473 w 1752600"/>
              <a:gd name="connsiteY81" fmla="*/ 287466 h 3629025"/>
              <a:gd name="connsiteX82" fmla="*/ 1036538 w 1752600"/>
              <a:gd name="connsiteY82" fmla="*/ 91251 h 3629025"/>
              <a:gd name="connsiteX83" fmla="*/ 1189891 w 1752600"/>
              <a:gd name="connsiteY83" fmla="*/ 153163 h 3629025"/>
              <a:gd name="connsiteX84" fmla="*/ 1200369 w 1752600"/>
              <a:gd name="connsiteY84" fmla="*/ 170308 h 3629025"/>
              <a:gd name="connsiteX85" fmla="*/ 1228944 w 1752600"/>
              <a:gd name="connsiteY85" fmla="*/ 308421 h 3629025"/>
              <a:gd name="connsiteX86" fmla="*/ 1228944 w 1752600"/>
              <a:gd name="connsiteY86" fmla="*/ 423673 h 3629025"/>
              <a:gd name="connsiteX87" fmla="*/ 1215609 w 1752600"/>
              <a:gd name="connsiteY87" fmla="*/ 487491 h 3629025"/>
              <a:gd name="connsiteX88" fmla="*/ 1200369 w 1752600"/>
              <a:gd name="connsiteY88" fmla="*/ 509398 h 3629025"/>
              <a:gd name="connsiteX89" fmla="*/ 1185128 w 1752600"/>
              <a:gd name="connsiteY89" fmla="*/ 534163 h 3629025"/>
              <a:gd name="connsiteX90" fmla="*/ 1202273 w 1752600"/>
              <a:gd name="connsiteY90" fmla="*/ 579883 h 3629025"/>
              <a:gd name="connsiteX91" fmla="*/ 1281331 w 1752600"/>
              <a:gd name="connsiteY91" fmla="*/ 612268 h 3629025"/>
              <a:gd name="connsiteX92" fmla="*/ 1422301 w 1752600"/>
              <a:gd name="connsiteY92" fmla="*/ 630366 h 3629025"/>
              <a:gd name="connsiteX93" fmla="*/ 1452781 w 1752600"/>
              <a:gd name="connsiteY93" fmla="*/ 638938 h 3629025"/>
              <a:gd name="connsiteX94" fmla="*/ 1512789 w 1752600"/>
              <a:gd name="connsiteY94" fmla="*/ 677991 h 3629025"/>
              <a:gd name="connsiteX95" fmla="*/ 1567081 w 1752600"/>
              <a:gd name="connsiteY95" fmla="*/ 827533 h 3629025"/>
              <a:gd name="connsiteX96" fmla="*/ 1593751 w 1752600"/>
              <a:gd name="connsiteY96" fmla="*/ 1029463 h 3629025"/>
              <a:gd name="connsiteX97" fmla="*/ 1657569 w 1752600"/>
              <a:gd name="connsiteY97" fmla="*/ 1260921 h 3629025"/>
              <a:gd name="connsiteX98" fmla="*/ 1689953 w 1752600"/>
              <a:gd name="connsiteY98" fmla="*/ 1457136 h 3629025"/>
              <a:gd name="connsiteX99" fmla="*/ 1694716 w 1752600"/>
              <a:gd name="connsiteY99" fmla="*/ 1605726 h 3629025"/>
              <a:gd name="connsiteX100" fmla="*/ 1713766 w 1752600"/>
              <a:gd name="connsiteY100" fmla="*/ 1843851 h 3629025"/>
              <a:gd name="connsiteX101" fmla="*/ 1703289 w 1752600"/>
              <a:gd name="connsiteY101" fmla="*/ 1959103 h 3629025"/>
              <a:gd name="connsiteX102" fmla="*/ 1675666 w 1752600"/>
              <a:gd name="connsiteY102" fmla="*/ 2037208 h 3629025"/>
              <a:gd name="connsiteX103" fmla="*/ 1632803 w 1752600"/>
              <a:gd name="connsiteY103" fmla="*/ 2081023 h 3629025"/>
              <a:gd name="connsiteX104" fmla="*/ 1618516 w 1752600"/>
              <a:gd name="connsiteY104" fmla="*/ 2081023 h 3629025"/>
              <a:gd name="connsiteX105" fmla="*/ 1612801 w 1752600"/>
              <a:gd name="connsiteY105" fmla="*/ 2062926 h 3629025"/>
              <a:gd name="connsiteX106" fmla="*/ 1604228 w 1752600"/>
              <a:gd name="connsiteY106" fmla="*/ 2041971 h 3629025"/>
              <a:gd name="connsiteX107" fmla="*/ 1604228 w 1752600"/>
              <a:gd name="connsiteY107" fmla="*/ 2021968 h 3629025"/>
              <a:gd name="connsiteX108" fmla="*/ 1632803 w 1752600"/>
              <a:gd name="connsiteY108" fmla="*/ 1996251 h 3629025"/>
              <a:gd name="connsiteX109" fmla="*/ 1621373 w 1752600"/>
              <a:gd name="connsiteY109" fmla="*/ 1999108 h 3629025"/>
              <a:gd name="connsiteX110" fmla="*/ 1604228 w 1752600"/>
              <a:gd name="connsiteY110" fmla="*/ 1998156 h 3629025"/>
              <a:gd name="connsiteX111" fmla="*/ 1608039 w 1752600"/>
              <a:gd name="connsiteY111" fmla="*/ 1978153 h 3629025"/>
              <a:gd name="connsiteX112" fmla="*/ 1628994 w 1752600"/>
              <a:gd name="connsiteY112" fmla="*/ 1961961 h 3629025"/>
              <a:gd name="connsiteX113" fmla="*/ 1642328 w 1752600"/>
              <a:gd name="connsiteY113" fmla="*/ 1937196 h 3629025"/>
              <a:gd name="connsiteX114" fmla="*/ 1626136 w 1752600"/>
              <a:gd name="connsiteY114" fmla="*/ 1867663 h 3629025"/>
              <a:gd name="connsiteX115" fmla="*/ 1616611 w 1752600"/>
              <a:gd name="connsiteY115" fmla="*/ 1884808 h 3629025"/>
              <a:gd name="connsiteX116" fmla="*/ 1600419 w 1752600"/>
              <a:gd name="connsiteY116" fmla="*/ 1930528 h 3629025"/>
              <a:gd name="connsiteX117" fmla="*/ 1572796 w 1752600"/>
              <a:gd name="connsiteY117" fmla="*/ 1932433 h 3629025"/>
              <a:gd name="connsiteX118" fmla="*/ 1563271 w 1752600"/>
              <a:gd name="connsiteY118" fmla="*/ 1904811 h 3629025"/>
              <a:gd name="connsiteX119" fmla="*/ 1570891 w 1752600"/>
              <a:gd name="connsiteY119" fmla="*/ 1868616 h 3629025"/>
              <a:gd name="connsiteX120" fmla="*/ 1575653 w 1752600"/>
              <a:gd name="connsiteY120" fmla="*/ 1820991 h 3629025"/>
              <a:gd name="connsiteX121" fmla="*/ 1593751 w 1752600"/>
              <a:gd name="connsiteY121" fmla="*/ 1754316 h 3629025"/>
              <a:gd name="connsiteX122" fmla="*/ 1604228 w 1752600"/>
              <a:gd name="connsiteY122" fmla="*/ 1679068 h 3629025"/>
              <a:gd name="connsiteX123" fmla="*/ 1529933 w 1752600"/>
              <a:gd name="connsiteY123" fmla="*/ 1442848 h 3629025"/>
              <a:gd name="connsiteX124" fmla="*/ 1480403 w 1752600"/>
              <a:gd name="connsiteY124" fmla="*/ 1219963 h 3629025"/>
              <a:gd name="connsiteX125" fmla="*/ 1450876 w 1752600"/>
              <a:gd name="connsiteY125" fmla="*/ 1131381 h 3629025"/>
              <a:gd name="connsiteX126" fmla="*/ 1443256 w 1752600"/>
              <a:gd name="connsiteY126" fmla="*/ 1169481 h 3629025"/>
              <a:gd name="connsiteX127" fmla="*/ 1433731 w 1752600"/>
              <a:gd name="connsiteY127" fmla="*/ 1439038 h 3629025"/>
              <a:gd name="connsiteX128" fmla="*/ 1513741 w 1752600"/>
              <a:gd name="connsiteY128" fmla="*/ 1788606 h 3629025"/>
              <a:gd name="connsiteX129" fmla="*/ 1536601 w 1752600"/>
              <a:gd name="connsiteY129" fmla="*/ 1981011 h 3629025"/>
              <a:gd name="connsiteX130" fmla="*/ 1543269 w 1752600"/>
              <a:gd name="connsiteY130" fmla="*/ 2315338 h 3629025"/>
              <a:gd name="connsiteX131" fmla="*/ 1544221 w 1752600"/>
              <a:gd name="connsiteY131" fmla="*/ 2343913 h 3629025"/>
              <a:gd name="connsiteX132" fmla="*/ 1520408 w 1752600"/>
              <a:gd name="connsiteY132" fmla="*/ 2391538 h 3629025"/>
              <a:gd name="connsiteX133" fmla="*/ 1511836 w 1752600"/>
              <a:gd name="connsiteY133" fmla="*/ 2406778 h 3629025"/>
              <a:gd name="connsiteX134" fmla="*/ 1507073 w 1752600"/>
              <a:gd name="connsiteY134" fmla="*/ 2533461 h 3629025"/>
              <a:gd name="connsiteX135" fmla="*/ 1544221 w 1752600"/>
              <a:gd name="connsiteY135" fmla="*/ 2776348 h 3629025"/>
              <a:gd name="connsiteX136" fmla="*/ 1545173 w 1752600"/>
              <a:gd name="connsiteY136" fmla="*/ 2880171 h 3629025"/>
              <a:gd name="connsiteX137" fmla="*/ 1543269 w 1752600"/>
              <a:gd name="connsiteY137" fmla="*/ 2910651 h 3629025"/>
              <a:gd name="connsiteX138" fmla="*/ 1530886 w 1752600"/>
              <a:gd name="connsiteY138" fmla="*/ 3227833 h 3629025"/>
              <a:gd name="connsiteX139" fmla="*/ 1535648 w 1752600"/>
              <a:gd name="connsiteY139" fmla="*/ 3270696 h 3629025"/>
              <a:gd name="connsiteX140" fmla="*/ 1544221 w 1752600"/>
              <a:gd name="connsiteY140" fmla="*/ 3307843 h 3629025"/>
              <a:gd name="connsiteX141" fmla="*/ 1552794 w 1752600"/>
              <a:gd name="connsiteY141" fmla="*/ 3327846 h 3629025"/>
              <a:gd name="connsiteX142" fmla="*/ 1613753 w 1752600"/>
              <a:gd name="connsiteY142" fmla="*/ 3403093 h 3629025"/>
              <a:gd name="connsiteX143" fmla="*/ 1698526 w 1752600"/>
              <a:gd name="connsiteY143" fmla="*/ 3465006 h 3629025"/>
              <a:gd name="connsiteX144" fmla="*/ 1731864 w 1752600"/>
              <a:gd name="connsiteY144" fmla="*/ 3511678 h 3629025"/>
              <a:gd name="connsiteX145" fmla="*/ 1743294 w 1752600"/>
              <a:gd name="connsiteY145" fmla="*/ 3532633 h 3629025"/>
              <a:gd name="connsiteX146" fmla="*/ 1742341 w 1752600"/>
              <a:gd name="connsiteY146" fmla="*/ 3560256 h 3629025"/>
              <a:gd name="connsiteX147" fmla="*/ 1709956 w 1752600"/>
              <a:gd name="connsiteY147" fmla="*/ 3573591 h 3629025"/>
              <a:gd name="connsiteX148" fmla="*/ 1578511 w 1752600"/>
              <a:gd name="connsiteY148" fmla="*/ 3562161 h 3629025"/>
              <a:gd name="connsiteX149" fmla="*/ 1445161 w 1752600"/>
              <a:gd name="connsiteY149" fmla="*/ 3511678 h 3629025"/>
              <a:gd name="connsiteX150" fmla="*/ 1422301 w 1752600"/>
              <a:gd name="connsiteY150" fmla="*/ 3500248 h 3629025"/>
              <a:gd name="connsiteX151" fmla="*/ 1411823 w 1752600"/>
              <a:gd name="connsiteY151" fmla="*/ 3466911 h 3629025"/>
              <a:gd name="connsiteX152" fmla="*/ 1413728 w 1752600"/>
              <a:gd name="connsiteY152" fmla="*/ 3455481 h 3629025"/>
              <a:gd name="connsiteX153" fmla="*/ 1414681 w 1752600"/>
              <a:gd name="connsiteY153" fmla="*/ 3357373 h 3629025"/>
              <a:gd name="connsiteX154" fmla="*/ 1397536 w 1752600"/>
              <a:gd name="connsiteY154" fmla="*/ 3164016 h 3629025"/>
              <a:gd name="connsiteX155" fmla="*/ 1364198 w 1752600"/>
              <a:gd name="connsiteY155" fmla="*/ 3003996 h 3629025"/>
              <a:gd name="connsiteX156" fmla="*/ 1344196 w 1752600"/>
              <a:gd name="connsiteY156" fmla="*/ 2947798 h 3629025"/>
              <a:gd name="connsiteX157" fmla="*/ 1328003 w 1752600"/>
              <a:gd name="connsiteY157" fmla="*/ 2864931 h 3629025"/>
              <a:gd name="connsiteX158" fmla="*/ 1334671 w 1752600"/>
              <a:gd name="connsiteY158" fmla="*/ 2714436 h 3629025"/>
              <a:gd name="connsiteX159" fmla="*/ 1317526 w 1752600"/>
              <a:gd name="connsiteY159" fmla="*/ 2611566 h 3629025"/>
              <a:gd name="connsiteX160" fmla="*/ 1281331 w 1752600"/>
              <a:gd name="connsiteY160" fmla="*/ 2448688 h 3629025"/>
              <a:gd name="connsiteX161" fmla="*/ 1277521 w 1752600"/>
              <a:gd name="connsiteY161" fmla="*/ 2420113 h 3629025"/>
              <a:gd name="connsiteX162" fmla="*/ 1260376 w 1752600"/>
              <a:gd name="connsiteY162" fmla="*/ 2394396 h 3629025"/>
              <a:gd name="connsiteX163" fmla="*/ 1241326 w 1752600"/>
              <a:gd name="connsiteY163" fmla="*/ 2364868 h 3629025"/>
              <a:gd name="connsiteX164" fmla="*/ 1185128 w 1752600"/>
              <a:gd name="connsiteY164" fmla="*/ 2009586 h 362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752600" h="3629025">
                <a:moveTo>
                  <a:pt x="1178461" y="1915288"/>
                </a:moveTo>
                <a:cubicBezTo>
                  <a:pt x="1177509" y="1904811"/>
                  <a:pt x="1173698" y="1892428"/>
                  <a:pt x="1160363" y="1892428"/>
                </a:cubicBezTo>
                <a:cubicBezTo>
                  <a:pt x="1147981" y="1892428"/>
                  <a:pt x="1147981" y="1905763"/>
                  <a:pt x="1147028" y="1914336"/>
                </a:cubicBezTo>
                <a:cubicBezTo>
                  <a:pt x="1141313" y="1962913"/>
                  <a:pt x="1136551" y="2011491"/>
                  <a:pt x="1130836" y="2060068"/>
                </a:cubicBezTo>
                <a:cubicBezTo>
                  <a:pt x="1119406" y="2147698"/>
                  <a:pt x="1102261" y="2235328"/>
                  <a:pt x="1088926" y="2322006"/>
                </a:cubicBezTo>
                <a:cubicBezTo>
                  <a:pt x="1086069" y="2339151"/>
                  <a:pt x="1083211" y="2357248"/>
                  <a:pt x="1080353" y="2374393"/>
                </a:cubicBezTo>
                <a:cubicBezTo>
                  <a:pt x="1078448" y="2388681"/>
                  <a:pt x="1071781" y="2398206"/>
                  <a:pt x="1057494" y="2402016"/>
                </a:cubicBezTo>
                <a:cubicBezTo>
                  <a:pt x="1046063" y="2404873"/>
                  <a:pt x="1041301" y="2411541"/>
                  <a:pt x="1039396" y="2422971"/>
                </a:cubicBezTo>
                <a:cubicBezTo>
                  <a:pt x="1031776" y="2466786"/>
                  <a:pt x="1019393" y="2509648"/>
                  <a:pt x="1016536" y="2554416"/>
                </a:cubicBezTo>
                <a:cubicBezTo>
                  <a:pt x="1015583" y="2578228"/>
                  <a:pt x="1003201" y="2600136"/>
                  <a:pt x="991771" y="2621091"/>
                </a:cubicBezTo>
                <a:cubicBezTo>
                  <a:pt x="968911" y="2662048"/>
                  <a:pt x="958433" y="2705863"/>
                  <a:pt x="960338" y="2752536"/>
                </a:cubicBezTo>
                <a:cubicBezTo>
                  <a:pt x="964148" y="2840166"/>
                  <a:pt x="948908" y="2923986"/>
                  <a:pt x="922238" y="3007806"/>
                </a:cubicBezTo>
                <a:cubicBezTo>
                  <a:pt x="902236" y="3071623"/>
                  <a:pt x="891758" y="3138298"/>
                  <a:pt x="881281" y="3204021"/>
                </a:cubicBezTo>
                <a:cubicBezTo>
                  <a:pt x="877471" y="3224023"/>
                  <a:pt x="878423" y="3245931"/>
                  <a:pt x="881281" y="3265933"/>
                </a:cubicBezTo>
                <a:cubicBezTo>
                  <a:pt x="887948" y="3310701"/>
                  <a:pt x="879376" y="3354516"/>
                  <a:pt x="872708" y="3399283"/>
                </a:cubicBezTo>
                <a:cubicBezTo>
                  <a:pt x="870803" y="3414523"/>
                  <a:pt x="868898" y="3430716"/>
                  <a:pt x="867946" y="3445956"/>
                </a:cubicBezTo>
                <a:cubicBezTo>
                  <a:pt x="866993" y="3454528"/>
                  <a:pt x="878423" y="3484056"/>
                  <a:pt x="877471" y="3490723"/>
                </a:cubicBezTo>
                <a:cubicBezTo>
                  <a:pt x="876518" y="3512631"/>
                  <a:pt x="871756" y="3534538"/>
                  <a:pt x="869851" y="3557398"/>
                </a:cubicBezTo>
                <a:cubicBezTo>
                  <a:pt x="867946" y="3571686"/>
                  <a:pt x="853658" y="3578353"/>
                  <a:pt x="840323" y="3581211"/>
                </a:cubicBezTo>
                <a:cubicBezTo>
                  <a:pt x="794603" y="3589783"/>
                  <a:pt x="747931" y="3590736"/>
                  <a:pt x="703163" y="3575496"/>
                </a:cubicBezTo>
                <a:cubicBezTo>
                  <a:pt x="679351" y="3567876"/>
                  <a:pt x="669826" y="3550731"/>
                  <a:pt x="673636" y="3525966"/>
                </a:cubicBezTo>
                <a:cubicBezTo>
                  <a:pt x="678398" y="3497391"/>
                  <a:pt x="687923" y="3472626"/>
                  <a:pt x="709831" y="3450718"/>
                </a:cubicBezTo>
                <a:cubicBezTo>
                  <a:pt x="732691" y="3427858"/>
                  <a:pt x="740311" y="3394521"/>
                  <a:pt x="741263" y="3363088"/>
                </a:cubicBezTo>
                <a:cubicBezTo>
                  <a:pt x="742216" y="3333561"/>
                  <a:pt x="746026" y="3304986"/>
                  <a:pt x="755551" y="3276411"/>
                </a:cubicBezTo>
                <a:cubicBezTo>
                  <a:pt x="766981" y="3241168"/>
                  <a:pt x="761266" y="3204021"/>
                  <a:pt x="760313" y="3168778"/>
                </a:cubicBezTo>
                <a:cubicBezTo>
                  <a:pt x="757456" y="3088768"/>
                  <a:pt x="746978" y="3008758"/>
                  <a:pt x="744121" y="2928748"/>
                </a:cubicBezTo>
                <a:cubicBezTo>
                  <a:pt x="743168" y="2891601"/>
                  <a:pt x="738406" y="2855406"/>
                  <a:pt x="740311" y="2818258"/>
                </a:cubicBezTo>
                <a:cubicBezTo>
                  <a:pt x="743168" y="2770633"/>
                  <a:pt x="761266" y="2725866"/>
                  <a:pt x="773648" y="2680146"/>
                </a:cubicBezTo>
                <a:cubicBezTo>
                  <a:pt x="786983" y="2631568"/>
                  <a:pt x="796508" y="2582991"/>
                  <a:pt x="798413" y="2532508"/>
                </a:cubicBezTo>
                <a:cubicBezTo>
                  <a:pt x="799366" y="2495361"/>
                  <a:pt x="807938" y="2457261"/>
                  <a:pt x="809843" y="2419161"/>
                </a:cubicBezTo>
                <a:cubicBezTo>
                  <a:pt x="810796" y="2406778"/>
                  <a:pt x="807938" y="2397253"/>
                  <a:pt x="797461" y="2388681"/>
                </a:cubicBezTo>
                <a:cubicBezTo>
                  <a:pt x="782221" y="2376298"/>
                  <a:pt x="778411" y="2358201"/>
                  <a:pt x="779363" y="2340103"/>
                </a:cubicBezTo>
                <a:cubicBezTo>
                  <a:pt x="786983" y="2226756"/>
                  <a:pt x="783173" y="2112456"/>
                  <a:pt x="789841" y="1999108"/>
                </a:cubicBezTo>
                <a:cubicBezTo>
                  <a:pt x="793651" y="1917193"/>
                  <a:pt x="810796" y="1836231"/>
                  <a:pt x="824131" y="1756221"/>
                </a:cubicBezTo>
                <a:cubicBezTo>
                  <a:pt x="845086" y="1635253"/>
                  <a:pt x="869851" y="1514286"/>
                  <a:pt x="890806" y="1393318"/>
                </a:cubicBezTo>
                <a:cubicBezTo>
                  <a:pt x="901283" y="1331406"/>
                  <a:pt x="903188" y="1270446"/>
                  <a:pt x="872708" y="1211391"/>
                </a:cubicBezTo>
                <a:cubicBezTo>
                  <a:pt x="861278" y="1188531"/>
                  <a:pt x="854611" y="1163766"/>
                  <a:pt x="846991" y="1139001"/>
                </a:cubicBezTo>
                <a:cubicBezTo>
                  <a:pt x="834608" y="1097091"/>
                  <a:pt x="821273" y="1054228"/>
                  <a:pt x="803176" y="1014223"/>
                </a:cubicBezTo>
                <a:cubicBezTo>
                  <a:pt x="796508" y="999936"/>
                  <a:pt x="790793" y="985648"/>
                  <a:pt x="788888" y="968503"/>
                </a:cubicBezTo>
                <a:cubicBezTo>
                  <a:pt x="786983" y="984696"/>
                  <a:pt x="786031" y="999936"/>
                  <a:pt x="783173" y="1016128"/>
                </a:cubicBezTo>
                <a:cubicBezTo>
                  <a:pt x="778411" y="1041846"/>
                  <a:pt x="762218" y="1093281"/>
                  <a:pt x="748883" y="1117093"/>
                </a:cubicBezTo>
                <a:cubicBezTo>
                  <a:pt x="738406" y="1135191"/>
                  <a:pt x="746026" y="1128523"/>
                  <a:pt x="746978" y="1148526"/>
                </a:cubicBezTo>
                <a:cubicBezTo>
                  <a:pt x="753646" y="1242823"/>
                  <a:pt x="760313" y="1336168"/>
                  <a:pt x="766028" y="1430466"/>
                </a:cubicBezTo>
                <a:cubicBezTo>
                  <a:pt x="768886" y="1473328"/>
                  <a:pt x="770791" y="1516191"/>
                  <a:pt x="772696" y="1559053"/>
                </a:cubicBezTo>
                <a:cubicBezTo>
                  <a:pt x="781268" y="1763841"/>
                  <a:pt x="783173" y="1969581"/>
                  <a:pt x="779363" y="2174368"/>
                </a:cubicBezTo>
                <a:cubicBezTo>
                  <a:pt x="776506" y="2297241"/>
                  <a:pt x="768886" y="2420113"/>
                  <a:pt x="757456" y="2542986"/>
                </a:cubicBezTo>
                <a:cubicBezTo>
                  <a:pt x="747931" y="2648713"/>
                  <a:pt x="741263" y="2754441"/>
                  <a:pt x="729833" y="2859216"/>
                </a:cubicBezTo>
                <a:cubicBezTo>
                  <a:pt x="707926" y="3060193"/>
                  <a:pt x="678398" y="3260218"/>
                  <a:pt x="611723" y="3453576"/>
                </a:cubicBezTo>
                <a:cubicBezTo>
                  <a:pt x="602198" y="3482151"/>
                  <a:pt x="593626" y="3511678"/>
                  <a:pt x="584101" y="3541206"/>
                </a:cubicBezTo>
                <a:cubicBezTo>
                  <a:pt x="580291" y="3551683"/>
                  <a:pt x="574576" y="3561208"/>
                  <a:pt x="568861" y="3570733"/>
                </a:cubicBezTo>
                <a:cubicBezTo>
                  <a:pt x="553621" y="3593593"/>
                  <a:pt x="532666" y="3604071"/>
                  <a:pt x="505996" y="3595498"/>
                </a:cubicBezTo>
                <a:cubicBezTo>
                  <a:pt x="457418" y="3579306"/>
                  <a:pt x="411698" y="3581211"/>
                  <a:pt x="370741" y="3613596"/>
                </a:cubicBezTo>
                <a:cubicBezTo>
                  <a:pt x="316448" y="3642171"/>
                  <a:pt x="278348" y="3630741"/>
                  <a:pt x="254536" y="3575496"/>
                </a:cubicBezTo>
                <a:cubicBezTo>
                  <a:pt x="233581" y="3525966"/>
                  <a:pt x="214531" y="3475483"/>
                  <a:pt x="197386" y="3423096"/>
                </a:cubicBezTo>
                <a:cubicBezTo>
                  <a:pt x="193576" y="3410713"/>
                  <a:pt x="119281" y="3156396"/>
                  <a:pt x="105946" y="3055431"/>
                </a:cubicBezTo>
                <a:cubicBezTo>
                  <a:pt x="90706" y="2978278"/>
                  <a:pt x="69751" y="2906841"/>
                  <a:pt x="59273" y="2831593"/>
                </a:cubicBezTo>
                <a:cubicBezTo>
                  <a:pt x="7838" y="2493456"/>
                  <a:pt x="-9307" y="1693356"/>
                  <a:pt x="24983" y="1456183"/>
                </a:cubicBezTo>
                <a:cubicBezTo>
                  <a:pt x="30698" y="1390461"/>
                  <a:pt x="37366" y="1323786"/>
                  <a:pt x="44033" y="1258063"/>
                </a:cubicBezTo>
                <a:cubicBezTo>
                  <a:pt x="44986" y="1245681"/>
                  <a:pt x="45938" y="1235203"/>
                  <a:pt x="32603" y="1225678"/>
                </a:cubicBezTo>
                <a:cubicBezTo>
                  <a:pt x="20221" y="1217106"/>
                  <a:pt x="24031" y="1205676"/>
                  <a:pt x="34508" y="1198056"/>
                </a:cubicBezTo>
                <a:cubicBezTo>
                  <a:pt x="44033" y="1190436"/>
                  <a:pt x="41176" y="1185673"/>
                  <a:pt x="33556" y="1180911"/>
                </a:cubicBezTo>
                <a:cubicBezTo>
                  <a:pt x="30698" y="1179006"/>
                  <a:pt x="8791" y="1165671"/>
                  <a:pt x="8791" y="1154241"/>
                </a:cubicBezTo>
                <a:cubicBezTo>
                  <a:pt x="8791" y="1141858"/>
                  <a:pt x="19268" y="1138048"/>
                  <a:pt x="28793" y="1134238"/>
                </a:cubicBezTo>
                <a:cubicBezTo>
                  <a:pt x="38318" y="1130428"/>
                  <a:pt x="41176" y="1127571"/>
                  <a:pt x="32603" y="1118046"/>
                </a:cubicBezTo>
                <a:cubicBezTo>
                  <a:pt x="15458" y="1098043"/>
                  <a:pt x="20221" y="1081851"/>
                  <a:pt x="44986" y="1074231"/>
                </a:cubicBezTo>
                <a:cubicBezTo>
                  <a:pt x="54511" y="1071373"/>
                  <a:pt x="51653" y="1068516"/>
                  <a:pt x="47843" y="1062801"/>
                </a:cubicBezTo>
                <a:cubicBezTo>
                  <a:pt x="30698" y="1035178"/>
                  <a:pt x="39271" y="1015176"/>
                  <a:pt x="69751" y="1007556"/>
                </a:cubicBezTo>
                <a:cubicBezTo>
                  <a:pt x="79276" y="1004698"/>
                  <a:pt x="106898" y="846583"/>
                  <a:pt x="127853" y="776098"/>
                </a:cubicBezTo>
                <a:cubicBezTo>
                  <a:pt x="180241" y="597028"/>
                  <a:pt x="233581" y="418911"/>
                  <a:pt x="321211" y="252223"/>
                </a:cubicBezTo>
                <a:cubicBezTo>
                  <a:pt x="365978" y="167451"/>
                  <a:pt x="424081" y="93156"/>
                  <a:pt x="485041" y="19813"/>
                </a:cubicBezTo>
                <a:cubicBezTo>
                  <a:pt x="500281" y="763"/>
                  <a:pt x="516473" y="3621"/>
                  <a:pt x="528856" y="25528"/>
                </a:cubicBezTo>
                <a:cubicBezTo>
                  <a:pt x="547906" y="61723"/>
                  <a:pt x="559336" y="100776"/>
                  <a:pt x="569813" y="140781"/>
                </a:cubicBezTo>
                <a:cubicBezTo>
                  <a:pt x="619343" y="326518"/>
                  <a:pt x="658396" y="515113"/>
                  <a:pt x="690781" y="704661"/>
                </a:cubicBezTo>
                <a:cubicBezTo>
                  <a:pt x="694591" y="727521"/>
                  <a:pt x="694591" y="727521"/>
                  <a:pt x="713641" y="713233"/>
                </a:cubicBezTo>
                <a:cubicBezTo>
                  <a:pt x="727928" y="702756"/>
                  <a:pt x="847943" y="667513"/>
                  <a:pt x="870803" y="663703"/>
                </a:cubicBezTo>
                <a:cubicBezTo>
                  <a:pt x="896521" y="659893"/>
                  <a:pt x="919381" y="647511"/>
                  <a:pt x="942241" y="637033"/>
                </a:cubicBezTo>
                <a:cubicBezTo>
                  <a:pt x="957481" y="630366"/>
                  <a:pt x="964148" y="616078"/>
                  <a:pt x="966053" y="598933"/>
                </a:cubicBezTo>
                <a:cubicBezTo>
                  <a:pt x="970816" y="543688"/>
                  <a:pt x="964148" y="490348"/>
                  <a:pt x="945098" y="437961"/>
                </a:cubicBezTo>
                <a:cubicBezTo>
                  <a:pt x="940336" y="425578"/>
                  <a:pt x="931763" y="418911"/>
                  <a:pt x="921286" y="413196"/>
                </a:cubicBezTo>
                <a:cubicBezTo>
                  <a:pt x="899378" y="399861"/>
                  <a:pt x="888901" y="379858"/>
                  <a:pt x="883186" y="356046"/>
                </a:cubicBezTo>
                <a:cubicBezTo>
                  <a:pt x="879376" y="339853"/>
                  <a:pt x="878423" y="323661"/>
                  <a:pt x="893663" y="311278"/>
                </a:cubicBezTo>
                <a:cubicBezTo>
                  <a:pt x="901283" y="304611"/>
                  <a:pt x="898426" y="296038"/>
                  <a:pt x="897473" y="287466"/>
                </a:cubicBezTo>
                <a:cubicBezTo>
                  <a:pt x="873661" y="172213"/>
                  <a:pt x="947956" y="111253"/>
                  <a:pt x="1036538" y="91251"/>
                </a:cubicBezTo>
                <a:cubicBezTo>
                  <a:pt x="1100356" y="76963"/>
                  <a:pt x="1148934" y="107443"/>
                  <a:pt x="1189891" y="153163"/>
                </a:cubicBezTo>
                <a:cubicBezTo>
                  <a:pt x="1194653" y="157926"/>
                  <a:pt x="1198463" y="163641"/>
                  <a:pt x="1200369" y="170308"/>
                </a:cubicBezTo>
                <a:cubicBezTo>
                  <a:pt x="1213703" y="216028"/>
                  <a:pt x="1232753" y="258891"/>
                  <a:pt x="1228944" y="308421"/>
                </a:cubicBezTo>
                <a:cubicBezTo>
                  <a:pt x="1226086" y="346521"/>
                  <a:pt x="1232753" y="385573"/>
                  <a:pt x="1228944" y="423673"/>
                </a:cubicBezTo>
                <a:cubicBezTo>
                  <a:pt x="1227039" y="445581"/>
                  <a:pt x="1224181" y="466536"/>
                  <a:pt x="1215609" y="487491"/>
                </a:cubicBezTo>
                <a:cubicBezTo>
                  <a:pt x="1211798" y="496063"/>
                  <a:pt x="1207988" y="503683"/>
                  <a:pt x="1200369" y="509398"/>
                </a:cubicBezTo>
                <a:cubicBezTo>
                  <a:pt x="1192748" y="516066"/>
                  <a:pt x="1183223" y="520828"/>
                  <a:pt x="1185128" y="534163"/>
                </a:cubicBezTo>
                <a:cubicBezTo>
                  <a:pt x="1187986" y="550356"/>
                  <a:pt x="1188938" y="567501"/>
                  <a:pt x="1202273" y="579883"/>
                </a:cubicBezTo>
                <a:cubicBezTo>
                  <a:pt x="1224181" y="600838"/>
                  <a:pt x="1251803" y="608458"/>
                  <a:pt x="1281331" y="612268"/>
                </a:cubicBezTo>
                <a:cubicBezTo>
                  <a:pt x="1315621" y="617031"/>
                  <a:pt x="1380391" y="621793"/>
                  <a:pt x="1422301" y="630366"/>
                </a:cubicBezTo>
                <a:cubicBezTo>
                  <a:pt x="1430873" y="637033"/>
                  <a:pt x="1442303" y="637033"/>
                  <a:pt x="1452781" y="638938"/>
                </a:cubicBezTo>
                <a:cubicBezTo>
                  <a:pt x="1477546" y="644653"/>
                  <a:pt x="1496596" y="657988"/>
                  <a:pt x="1512789" y="677991"/>
                </a:cubicBezTo>
                <a:cubicBezTo>
                  <a:pt x="1548031" y="721806"/>
                  <a:pt x="1564223" y="771336"/>
                  <a:pt x="1567081" y="827533"/>
                </a:cubicBezTo>
                <a:cubicBezTo>
                  <a:pt x="1570891" y="895161"/>
                  <a:pt x="1586131" y="961836"/>
                  <a:pt x="1593751" y="1029463"/>
                </a:cubicBezTo>
                <a:cubicBezTo>
                  <a:pt x="1602323" y="1110426"/>
                  <a:pt x="1631851" y="1184721"/>
                  <a:pt x="1657569" y="1260921"/>
                </a:cubicBezTo>
                <a:cubicBezTo>
                  <a:pt x="1679476" y="1323786"/>
                  <a:pt x="1686144" y="1390461"/>
                  <a:pt x="1689953" y="1457136"/>
                </a:cubicBezTo>
                <a:cubicBezTo>
                  <a:pt x="1692811" y="1506666"/>
                  <a:pt x="1689953" y="1556196"/>
                  <a:pt x="1694716" y="1605726"/>
                </a:cubicBezTo>
                <a:cubicBezTo>
                  <a:pt x="1701383" y="1684783"/>
                  <a:pt x="1703289" y="1764793"/>
                  <a:pt x="1713766" y="1843851"/>
                </a:cubicBezTo>
                <a:cubicBezTo>
                  <a:pt x="1718528" y="1882903"/>
                  <a:pt x="1718528" y="1921003"/>
                  <a:pt x="1703289" y="1959103"/>
                </a:cubicBezTo>
                <a:cubicBezTo>
                  <a:pt x="1692811" y="1984821"/>
                  <a:pt x="1689953" y="2012443"/>
                  <a:pt x="1675666" y="2037208"/>
                </a:cubicBezTo>
                <a:cubicBezTo>
                  <a:pt x="1665189" y="2056258"/>
                  <a:pt x="1648996" y="2067688"/>
                  <a:pt x="1632803" y="2081023"/>
                </a:cubicBezTo>
                <a:cubicBezTo>
                  <a:pt x="1628041" y="2084833"/>
                  <a:pt x="1623278" y="2084833"/>
                  <a:pt x="1618516" y="2081023"/>
                </a:cubicBezTo>
                <a:cubicBezTo>
                  <a:pt x="1611848" y="2076261"/>
                  <a:pt x="1609944" y="2069593"/>
                  <a:pt x="1612801" y="2062926"/>
                </a:cubicBezTo>
                <a:cubicBezTo>
                  <a:pt x="1618516" y="2051496"/>
                  <a:pt x="1614706" y="2046733"/>
                  <a:pt x="1604228" y="2041971"/>
                </a:cubicBezTo>
                <a:cubicBezTo>
                  <a:pt x="1593751" y="2037208"/>
                  <a:pt x="1596608" y="2028636"/>
                  <a:pt x="1604228" y="2021968"/>
                </a:cubicBezTo>
                <a:cubicBezTo>
                  <a:pt x="1613753" y="2013396"/>
                  <a:pt x="1625183" y="2007681"/>
                  <a:pt x="1632803" y="1996251"/>
                </a:cubicBezTo>
                <a:cubicBezTo>
                  <a:pt x="1628041" y="1994346"/>
                  <a:pt x="1625183" y="1998156"/>
                  <a:pt x="1621373" y="1999108"/>
                </a:cubicBezTo>
                <a:cubicBezTo>
                  <a:pt x="1615658" y="2001013"/>
                  <a:pt x="1608991" y="2003871"/>
                  <a:pt x="1604228" y="1998156"/>
                </a:cubicBezTo>
                <a:cubicBezTo>
                  <a:pt x="1599466" y="1991488"/>
                  <a:pt x="1602323" y="1983868"/>
                  <a:pt x="1608039" y="1978153"/>
                </a:cubicBezTo>
                <a:cubicBezTo>
                  <a:pt x="1614706" y="1972438"/>
                  <a:pt x="1621373" y="1966723"/>
                  <a:pt x="1628994" y="1961961"/>
                </a:cubicBezTo>
                <a:cubicBezTo>
                  <a:pt x="1637566" y="1956246"/>
                  <a:pt x="1644233" y="1947673"/>
                  <a:pt x="1642328" y="1937196"/>
                </a:cubicBezTo>
                <a:cubicBezTo>
                  <a:pt x="1637566" y="1914336"/>
                  <a:pt x="1631851" y="1892428"/>
                  <a:pt x="1626136" y="1867663"/>
                </a:cubicBezTo>
                <a:cubicBezTo>
                  <a:pt x="1618516" y="1873378"/>
                  <a:pt x="1618516" y="1879093"/>
                  <a:pt x="1616611" y="1884808"/>
                </a:cubicBezTo>
                <a:cubicBezTo>
                  <a:pt x="1612801" y="1900048"/>
                  <a:pt x="1609944" y="1916241"/>
                  <a:pt x="1600419" y="1930528"/>
                </a:cubicBezTo>
                <a:cubicBezTo>
                  <a:pt x="1591846" y="1942911"/>
                  <a:pt x="1583273" y="1942911"/>
                  <a:pt x="1572796" y="1932433"/>
                </a:cubicBezTo>
                <a:cubicBezTo>
                  <a:pt x="1566128" y="1924813"/>
                  <a:pt x="1561366" y="1915288"/>
                  <a:pt x="1563271" y="1904811"/>
                </a:cubicBezTo>
                <a:cubicBezTo>
                  <a:pt x="1565176" y="1892428"/>
                  <a:pt x="1568033" y="1880998"/>
                  <a:pt x="1570891" y="1868616"/>
                </a:cubicBezTo>
                <a:cubicBezTo>
                  <a:pt x="1574701" y="1852423"/>
                  <a:pt x="1577558" y="1837183"/>
                  <a:pt x="1575653" y="1820991"/>
                </a:cubicBezTo>
                <a:cubicBezTo>
                  <a:pt x="1573748" y="1797178"/>
                  <a:pt x="1579464" y="1774318"/>
                  <a:pt x="1593751" y="1754316"/>
                </a:cubicBezTo>
                <a:cubicBezTo>
                  <a:pt x="1610896" y="1730503"/>
                  <a:pt x="1611848" y="1705738"/>
                  <a:pt x="1604228" y="1679068"/>
                </a:cubicBezTo>
                <a:cubicBezTo>
                  <a:pt x="1581369" y="1600011"/>
                  <a:pt x="1559461" y="1520001"/>
                  <a:pt x="1529933" y="1442848"/>
                </a:cubicBezTo>
                <a:cubicBezTo>
                  <a:pt x="1502311" y="1371411"/>
                  <a:pt x="1487071" y="1296163"/>
                  <a:pt x="1480403" y="1219963"/>
                </a:cubicBezTo>
                <a:cubicBezTo>
                  <a:pt x="1477546" y="1189483"/>
                  <a:pt x="1469926" y="1159956"/>
                  <a:pt x="1450876" y="1131381"/>
                </a:cubicBezTo>
                <a:cubicBezTo>
                  <a:pt x="1444208" y="1144716"/>
                  <a:pt x="1444208" y="1158051"/>
                  <a:pt x="1443256" y="1169481"/>
                </a:cubicBezTo>
                <a:cubicBezTo>
                  <a:pt x="1435636" y="1256158"/>
                  <a:pt x="1424206" y="1352361"/>
                  <a:pt x="1433731" y="1439038"/>
                </a:cubicBezTo>
                <a:cubicBezTo>
                  <a:pt x="1448019" y="1560006"/>
                  <a:pt x="1489928" y="1669543"/>
                  <a:pt x="1513741" y="1788606"/>
                </a:cubicBezTo>
                <a:cubicBezTo>
                  <a:pt x="1526123" y="1852423"/>
                  <a:pt x="1531839" y="1916241"/>
                  <a:pt x="1536601" y="1981011"/>
                </a:cubicBezTo>
                <a:cubicBezTo>
                  <a:pt x="1545173" y="2092453"/>
                  <a:pt x="1542316" y="2203896"/>
                  <a:pt x="1543269" y="2315338"/>
                </a:cubicBezTo>
                <a:cubicBezTo>
                  <a:pt x="1543269" y="2324863"/>
                  <a:pt x="1543269" y="2334388"/>
                  <a:pt x="1544221" y="2343913"/>
                </a:cubicBezTo>
                <a:cubicBezTo>
                  <a:pt x="1546126" y="2364868"/>
                  <a:pt x="1543269" y="2382966"/>
                  <a:pt x="1520408" y="2391538"/>
                </a:cubicBezTo>
                <a:cubicBezTo>
                  <a:pt x="1513741" y="2394396"/>
                  <a:pt x="1512789" y="2400111"/>
                  <a:pt x="1511836" y="2406778"/>
                </a:cubicBezTo>
                <a:cubicBezTo>
                  <a:pt x="1504216" y="2448688"/>
                  <a:pt x="1505169" y="2491551"/>
                  <a:pt x="1507073" y="2533461"/>
                </a:cubicBezTo>
                <a:cubicBezTo>
                  <a:pt x="1511836" y="2615376"/>
                  <a:pt x="1532791" y="2695386"/>
                  <a:pt x="1544221" y="2776348"/>
                </a:cubicBezTo>
                <a:cubicBezTo>
                  <a:pt x="1548983" y="2810638"/>
                  <a:pt x="1546126" y="2844928"/>
                  <a:pt x="1545173" y="2880171"/>
                </a:cubicBezTo>
                <a:cubicBezTo>
                  <a:pt x="1545173" y="2890648"/>
                  <a:pt x="1543269" y="2900173"/>
                  <a:pt x="1543269" y="2910651"/>
                </a:cubicBezTo>
                <a:cubicBezTo>
                  <a:pt x="1542316" y="3016378"/>
                  <a:pt x="1535648" y="3122106"/>
                  <a:pt x="1530886" y="3227833"/>
                </a:cubicBezTo>
                <a:cubicBezTo>
                  <a:pt x="1529933" y="3242121"/>
                  <a:pt x="1531839" y="3256408"/>
                  <a:pt x="1535648" y="3270696"/>
                </a:cubicBezTo>
                <a:cubicBezTo>
                  <a:pt x="1538506" y="3283078"/>
                  <a:pt x="1543269" y="3295461"/>
                  <a:pt x="1544221" y="3307843"/>
                </a:cubicBezTo>
                <a:cubicBezTo>
                  <a:pt x="1545173" y="3315463"/>
                  <a:pt x="1548031" y="3322131"/>
                  <a:pt x="1552794" y="3327846"/>
                </a:cubicBezTo>
                <a:cubicBezTo>
                  <a:pt x="1572796" y="3352611"/>
                  <a:pt x="1593751" y="3378328"/>
                  <a:pt x="1613753" y="3403093"/>
                </a:cubicBezTo>
                <a:cubicBezTo>
                  <a:pt x="1635661" y="3431668"/>
                  <a:pt x="1668046" y="3446908"/>
                  <a:pt x="1698526" y="3465006"/>
                </a:cubicBezTo>
                <a:cubicBezTo>
                  <a:pt x="1716623" y="3476436"/>
                  <a:pt x="1729958" y="3488818"/>
                  <a:pt x="1731864" y="3511678"/>
                </a:cubicBezTo>
                <a:cubicBezTo>
                  <a:pt x="1731864" y="3520251"/>
                  <a:pt x="1736626" y="3526918"/>
                  <a:pt x="1743294" y="3532633"/>
                </a:cubicBezTo>
                <a:cubicBezTo>
                  <a:pt x="1754723" y="3542158"/>
                  <a:pt x="1753771" y="3550731"/>
                  <a:pt x="1742341" y="3560256"/>
                </a:cubicBezTo>
                <a:cubicBezTo>
                  <a:pt x="1732816" y="3566923"/>
                  <a:pt x="1722339" y="3571686"/>
                  <a:pt x="1709956" y="3573591"/>
                </a:cubicBezTo>
                <a:cubicBezTo>
                  <a:pt x="1665189" y="3583116"/>
                  <a:pt x="1621373" y="3578353"/>
                  <a:pt x="1578511" y="3562161"/>
                </a:cubicBezTo>
                <a:cubicBezTo>
                  <a:pt x="1533744" y="3545968"/>
                  <a:pt x="1490881" y="3525966"/>
                  <a:pt x="1445161" y="3511678"/>
                </a:cubicBezTo>
                <a:cubicBezTo>
                  <a:pt x="1437541" y="3509773"/>
                  <a:pt x="1429921" y="3505011"/>
                  <a:pt x="1422301" y="3500248"/>
                </a:cubicBezTo>
                <a:cubicBezTo>
                  <a:pt x="1409919" y="3492628"/>
                  <a:pt x="1401346" y="3482151"/>
                  <a:pt x="1411823" y="3466911"/>
                </a:cubicBezTo>
                <a:cubicBezTo>
                  <a:pt x="1413728" y="3464053"/>
                  <a:pt x="1414681" y="3459291"/>
                  <a:pt x="1413728" y="3455481"/>
                </a:cubicBezTo>
                <a:cubicBezTo>
                  <a:pt x="1405156" y="3423096"/>
                  <a:pt x="1410871" y="3389758"/>
                  <a:pt x="1414681" y="3357373"/>
                </a:cubicBezTo>
                <a:cubicBezTo>
                  <a:pt x="1422301" y="3291651"/>
                  <a:pt x="1412776" y="3226881"/>
                  <a:pt x="1397536" y="3164016"/>
                </a:cubicBezTo>
                <a:cubicBezTo>
                  <a:pt x="1384201" y="3110676"/>
                  <a:pt x="1374676" y="3057336"/>
                  <a:pt x="1364198" y="3003996"/>
                </a:cubicBezTo>
                <a:cubicBezTo>
                  <a:pt x="1360389" y="2983993"/>
                  <a:pt x="1353721" y="2965896"/>
                  <a:pt x="1344196" y="2947798"/>
                </a:cubicBezTo>
                <a:cubicBezTo>
                  <a:pt x="1329908" y="2922081"/>
                  <a:pt x="1328956" y="2893506"/>
                  <a:pt x="1328003" y="2864931"/>
                </a:cubicBezTo>
                <a:cubicBezTo>
                  <a:pt x="1327051" y="2814448"/>
                  <a:pt x="1330861" y="2764918"/>
                  <a:pt x="1334671" y="2714436"/>
                </a:cubicBezTo>
                <a:cubicBezTo>
                  <a:pt x="1336576" y="2679193"/>
                  <a:pt x="1331814" y="2643951"/>
                  <a:pt x="1317526" y="2611566"/>
                </a:cubicBezTo>
                <a:cubicBezTo>
                  <a:pt x="1294666" y="2559178"/>
                  <a:pt x="1290856" y="2503933"/>
                  <a:pt x="1281331" y="2448688"/>
                </a:cubicBezTo>
                <a:cubicBezTo>
                  <a:pt x="1279426" y="2439163"/>
                  <a:pt x="1278473" y="2429638"/>
                  <a:pt x="1277521" y="2420113"/>
                </a:cubicBezTo>
                <a:cubicBezTo>
                  <a:pt x="1276569" y="2407731"/>
                  <a:pt x="1272758" y="2398206"/>
                  <a:pt x="1260376" y="2394396"/>
                </a:cubicBezTo>
                <a:cubicBezTo>
                  <a:pt x="1247041" y="2389633"/>
                  <a:pt x="1243231" y="2378203"/>
                  <a:pt x="1241326" y="2364868"/>
                </a:cubicBezTo>
                <a:cubicBezTo>
                  <a:pt x="1221323" y="2246758"/>
                  <a:pt x="1207036" y="2127696"/>
                  <a:pt x="1185128" y="2009586"/>
                </a:cubicBezTo>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a:ea typeface="Arial Unicode MS"/>
              <a:cs typeface="+mn-cs"/>
            </a:endParaRPr>
          </a:p>
        </p:txBody>
      </p:sp>
      <p:pic>
        <p:nvPicPr>
          <p:cNvPr id="53" name="Picture 2" descr="Image result for nguyễn ái quốc">
            <a:extLst>
              <a:ext uri="{FF2B5EF4-FFF2-40B4-BE49-F238E27FC236}">
                <a16:creationId xmlns:a16="http://schemas.microsoft.com/office/drawing/2014/main" id="{8B47BE31-A6E6-4507-BA43-5742A09157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50440"/>
            <a:ext cx="4368377" cy="4907560"/>
          </a:xfrm>
          <a:prstGeom prst="rect">
            <a:avLst/>
          </a:prstGeom>
          <a:noFill/>
          <a:extLst>
            <a:ext uri="{909E8E84-426E-40DD-AFC4-6F175D3DCCD1}">
              <a14:hiddenFill xmlns:a14="http://schemas.microsoft.com/office/drawing/2010/main">
                <a:solidFill>
                  <a:srgbClr val="FFFFFF"/>
                </a:solidFill>
              </a14:hiddenFill>
            </a:ext>
          </a:extLst>
        </p:spPr>
      </p:pic>
      <p:sp>
        <p:nvSpPr>
          <p:cNvPr id="63" name="Title 1">
            <a:extLst>
              <a:ext uri="{FF2B5EF4-FFF2-40B4-BE49-F238E27FC236}">
                <a16:creationId xmlns:a16="http://schemas.microsoft.com/office/drawing/2014/main" id="{7E6031DD-CA00-4D49-8C04-DAC58D2AA83A}"/>
              </a:ext>
            </a:extLst>
          </p:cNvPr>
          <p:cNvSpPr txBox="1">
            <a:spLocks/>
          </p:cNvSpPr>
          <p:nvPr/>
        </p:nvSpPr>
        <p:spPr>
          <a:xfrm>
            <a:off x="1219200" y="323346"/>
            <a:ext cx="8569270" cy="7398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23" rtl="0" eaLnBrk="1" fontAlgn="auto" latinLnBrk="0" hangingPunct="1">
              <a:lnSpc>
                <a:spcPct val="9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Công</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lao</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của</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Nguyễn</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Ái</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Quốc</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đối</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với</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quá</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trình</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thành</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lập</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Đảng</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Cộng</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sản</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a:ea typeface="Arial Unicode MS"/>
                <a:cs typeface="Times New Roman" panose="02020603050405020304" pitchFamily="18" charset="0"/>
              </a:rPr>
              <a:t>Việt</a:t>
            </a:r>
            <a:r>
              <a:rPr kumimoji="0" lang="en-US" altLang="en-US" sz="2400" b="1"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rPr>
              <a:t> Nam</a:t>
            </a:r>
            <a:endParaRPr kumimoji="0" lang="en-AU" altLang="en-US" sz="2400" b="0" i="0" u="none" strike="noStrike" kern="1200" cap="none" spc="0" normalizeH="0" baseline="0" noProof="0" dirty="0">
              <a:ln>
                <a:noFill/>
              </a:ln>
              <a:solidFill>
                <a:srgbClr val="009900"/>
              </a:solidFill>
              <a:effectLst/>
              <a:uLnTx/>
              <a:uFillTx/>
              <a:latin typeface="Arial"/>
              <a:ea typeface="Arial Unicode MS"/>
              <a:cs typeface="Times New Roman" panose="02020603050405020304" pitchFamily="18" charset="0"/>
            </a:endParaRPr>
          </a:p>
        </p:txBody>
      </p:sp>
      <p:grpSp>
        <p:nvGrpSpPr>
          <p:cNvPr id="64" name="Group 479">
            <a:extLst>
              <a:ext uri="{FF2B5EF4-FFF2-40B4-BE49-F238E27FC236}">
                <a16:creationId xmlns:a16="http://schemas.microsoft.com/office/drawing/2014/main" id="{D12EA786-6128-4DE3-A8F9-790C4BB41365}"/>
              </a:ext>
            </a:extLst>
          </p:cNvPr>
          <p:cNvGrpSpPr>
            <a:grpSpLocks/>
          </p:cNvGrpSpPr>
          <p:nvPr/>
        </p:nvGrpSpPr>
        <p:grpSpPr bwMode="auto">
          <a:xfrm>
            <a:off x="2276690" y="1208164"/>
            <a:ext cx="6361053" cy="35342"/>
            <a:chOff x="-872" y="563"/>
            <a:chExt cx="5298" cy="14"/>
          </a:xfrm>
        </p:grpSpPr>
        <p:sp>
          <p:nvSpPr>
            <p:cNvPr id="65" name="Line 480">
              <a:extLst>
                <a:ext uri="{FF2B5EF4-FFF2-40B4-BE49-F238E27FC236}">
                  <a16:creationId xmlns:a16="http://schemas.microsoft.com/office/drawing/2014/main" id="{725149A5-2EF4-4CD0-9E25-9B8E50FDC240}"/>
                </a:ext>
              </a:extLst>
            </p:cNvPr>
            <p:cNvSpPr>
              <a:spLocks noChangeShapeType="1"/>
            </p:cNvSpPr>
            <p:nvPr/>
          </p:nvSpPr>
          <p:spPr bwMode="auto">
            <a:xfrm flipV="1">
              <a:off x="483" y="568"/>
              <a:ext cx="2656" cy="9"/>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66" name="Line 481">
              <a:extLst>
                <a:ext uri="{FF2B5EF4-FFF2-40B4-BE49-F238E27FC236}">
                  <a16:creationId xmlns:a16="http://schemas.microsoft.com/office/drawing/2014/main" id="{7A440972-7BA8-4780-A565-08694E391286}"/>
                </a:ext>
              </a:extLst>
            </p:cNvPr>
            <p:cNvSpPr>
              <a:spLocks noChangeShapeType="1"/>
            </p:cNvSpPr>
            <p:nvPr/>
          </p:nvSpPr>
          <p:spPr bwMode="auto">
            <a:xfrm>
              <a:off x="-872" y="56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67" name="Rectangle 66">
            <a:extLst>
              <a:ext uri="{FF2B5EF4-FFF2-40B4-BE49-F238E27FC236}">
                <a16:creationId xmlns:a16="http://schemas.microsoft.com/office/drawing/2014/main" id="{F414C970-FDF1-4BAD-92F1-F1E626E8BB79}"/>
              </a:ext>
            </a:extLst>
          </p:cNvPr>
          <p:cNvSpPr/>
          <p:nvPr/>
        </p:nvSpPr>
        <p:spPr>
          <a:xfrm>
            <a:off x="5375678" y="2194305"/>
            <a:ext cx="4679486" cy="400110"/>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C00000"/>
                </a:solidFill>
                <a:effectLst/>
                <a:uLnTx/>
                <a:uFillTx/>
                <a:latin typeface="Arial"/>
                <a:ea typeface="Arial Unicode MS"/>
                <a:cs typeface="Times New Roman" pitchFamily="18" charset="0"/>
              </a:rPr>
              <a:t>Tìm</a:t>
            </a:r>
            <a:r>
              <a:rPr kumimoji="0" lang="en-US" altLang="en-US" sz="2000" b="1" i="0" u="none" strike="noStrike" kern="1200" cap="none" spc="0" normalizeH="0" baseline="0" noProof="0" dirty="0">
                <a:ln>
                  <a:noFill/>
                </a:ln>
                <a:solidFill>
                  <a:srgbClr val="C00000"/>
                </a:solidFill>
                <a:effectLst/>
                <a:uLnTx/>
                <a:uFillTx/>
                <a:latin typeface="Arial"/>
                <a:ea typeface="Arial Unicode MS"/>
                <a:cs typeface="Times New Roman" pitchFamily="18" charset="0"/>
              </a:rPr>
              <a:t> ra </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con </a:t>
            </a:r>
            <a:r>
              <a:rPr kumimoji="0" lang="en-US" altLang="en-US" sz="2000" b="0" i="0" u="none" strike="noStrike" kern="1200" cap="none" spc="0" normalizeH="0" baseline="0" noProof="0" dirty="0" err="1">
                <a:ln>
                  <a:noFill/>
                </a:ln>
                <a:solidFill>
                  <a:srgbClr val="6600CC"/>
                </a:solidFill>
                <a:effectLst/>
                <a:uLnTx/>
                <a:uFillTx/>
                <a:latin typeface="Arial"/>
                <a:ea typeface="Arial Unicode MS"/>
                <a:cs typeface="Times New Roman" pitchFamily="18" charset="0"/>
              </a:rPr>
              <a:t>đường</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 </a:t>
            </a:r>
            <a:r>
              <a:rPr kumimoji="0" lang="en-US" altLang="en-US" sz="2000" b="0" i="0" u="none" strike="noStrike" kern="1200" cap="none" spc="0" normalizeH="0" baseline="0" noProof="0" dirty="0" err="1">
                <a:ln>
                  <a:noFill/>
                </a:ln>
                <a:solidFill>
                  <a:srgbClr val="6600CC"/>
                </a:solidFill>
                <a:effectLst/>
                <a:uLnTx/>
                <a:uFillTx/>
                <a:latin typeface="Arial"/>
                <a:ea typeface="Arial Unicode MS"/>
                <a:cs typeface="Times New Roman" pitchFamily="18" charset="0"/>
              </a:rPr>
              <a:t>cứu</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 </a:t>
            </a:r>
            <a:r>
              <a:rPr kumimoji="0" lang="en-US" altLang="en-US" sz="2000" b="0" i="0" u="none" strike="noStrike" kern="1200" cap="none" spc="0" normalizeH="0" baseline="0" noProof="0" dirty="0" err="1">
                <a:ln>
                  <a:noFill/>
                </a:ln>
                <a:solidFill>
                  <a:srgbClr val="6600CC"/>
                </a:solidFill>
                <a:effectLst/>
                <a:uLnTx/>
                <a:uFillTx/>
                <a:latin typeface="Arial"/>
                <a:ea typeface="Arial Unicode MS"/>
                <a:cs typeface="Times New Roman" pitchFamily="18" charset="0"/>
              </a:rPr>
              <a:t>nước</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 </a:t>
            </a:r>
            <a:r>
              <a:rPr kumimoji="0" lang="en-US" altLang="en-US" sz="2000" b="0" i="0" u="none" strike="noStrike" kern="1200" cap="none" spc="0" normalizeH="0" baseline="0" noProof="0" dirty="0" err="1">
                <a:ln>
                  <a:noFill/>
                </a:ln>
                <a:solidFill>
                  <a:srgbClr val="6600CC"/>
                </a:solidFill>
                <a:effectLst/>
                <a:uLnTx/>
                <a:uFillTx/>
                <a:latin typeface="Arial"/>
                <a:ea typeface="Arial Unicode MS"/>
                <a:cs typeface="Times New Roman" pitchFamily="18" charset="0"/>
              </a:rPr>
              <a:t>đúng</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 </a:t>
            </a:r>
            <a:r>
              <a:rPr kumimoji="0" lang="en-US" altLang="en-US" sz="2000" b="0" i="0" u="none" strike="noStrike" kern="1200" cap="none" spc="0" normalizeH="0" baseline="0" noProof="0" dirty="0" err="1">
                <a:ln>
                  <a:noFill/>
                </a:ln>
                <a:solidFill>
                  <a:srgbClr val="6600CC"/>
                </a:solidFill>
                <a:effectLst/>
                <a:uLnTx/>
                <a:uFillTx/>
                <a:latin typeface="Arial"/>
                <a:ea typeface="Arial Unicode MS"/>
                <a:cs typeface="Times New Roman" pitchFamily="18" charset="0"/>
              </a:rPr>
              <a:t>đắn</a:t>
            </a:r>
            <a:r>
              <a:rPr kumimoji="0" lang="en-US" altLang="en-US" sz="2000" b="0" i="0" u="none" strike="noStrike" kern="1200" cap="none" spc="0" normalizeH="0" baseline="0" noProof="0" dirty="0">
                <a:ln>
                  <a:noFill/>
                </a:ln>
                <a:solidFill>
                  <a:srgbClr val="6600CC"/>
                </a:solidFill>
                <a:effectLst/>
                <a:uLnTx/>
                <a:uFillTx/>
                <a:latin typeface="Arial"/>
                <a:ea typeface="Arial Unicode MS"/>
                <a:cs typeface="Times New Roman" pitchFamily="18" charset="0"/>
              </a:rPr>
              <a:t>.</a:t>
            </a:r>
            <a:endParaRPr kumimoji="0" lang="en-US" sz="2000" b="0" i="0" u="none" strike="noStrike" kern="1200" cap="none" spc="0" normalizeH="0" baseline="0" noProof="0" dirty="0">
              <a:ln>
                <a:noFill/>
              </a:ln>
              <a:solidFill>
                <a:srgbClr val="6600CC"/>
              </a:solidFill>
              <a:effectLst/>
              <a:uLnTx/>
              <a:uFillTx/>
              <a:latin typeface="Arial"/>
              <a:ea typeface="Arial Unicode MS"/>
              <a:cs typeface="+mn-cs"/>
            </a:endParaRPr>
          </a:p>
        </p:txBody>
      </p:sp>
      <p:sp>
        <p:nvSpPr>
          <p:cNvPr id="68" name="Rectangle 67">
            <a:extLst>
              <a:ext uri="{FF2B5EF4-FFF2-40B4-BE49-F238E27FC236}">
                <a16:creationId xmlns:a16="http://schemas.microsoft.com/office/drawing/2014/main" id="{8579F5C1-F777-47EE-BE89-8B6FE8CDAA6A}"/>
              </a:ext>
            </a:extLst>
          </p:cNvPr>
          <p:cNvSpPr/>
          <p:nvPr/>
        </p:nvSpPr>
        <p:spPr>
          <a:xfrm>
            <a:off x="5324679" y="3302716"/>
            <a:ext cx="4556312" cy="707886"/>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0070C0"/>
                </a:solidFill>
                <a:effectLst/>
                <a:uLnTx/>
                <a:uFillTx/>
                <a:latin typeface="Arial"/>
                <a:ea typeface="Arial Unicode MS"/>
                <a:cs typeface="Times New Roman" panose="02020603050405020304" pitchFamily="18" charset="0"/>
              </a:rPr>
              <a:t>Truyền</a:t>
            </a:r>
            <a:r>
              <a:rPr kumimoji="0" lang="en-US" altLang="en-US" sz="2000" b="1" i="0" u="none" strike="noStrike" kern="1200" cap="none" spc="0" normalizeH="0" baseline="0" noProof="0" dirty="0">
                <a:ln>
                  <a:noFill/>
                </a:ln>
                <a:solidFill>
                  <a:srgbClr val="0070C0"/>
                </a:solidFill>
                <a:effectLst/>
                <a:uLnTx/>
                <a:uFillTx/>
                <a:latin typeface="Arial"/>
                <a:ea typeface="Arial Unicode MS"/>
                <a:cs typeface="Times New Roman" panose="02020603050405020304" pitchFamily="18" charset="0"/>
              </a:rPr>
              <a:t> </a:t>
            </a:r>
            <a:r>
              <a:rPr kumimoji="0" lang="en-US" altLang="en-US" sz="2000" b="1" i="0" u="none" strike="noStrike" kern="1200" cap="none" spc="0" normalizeH="0" baseline="0" noProof="0" dirty="0" err="1">
                <a:ln>
                  <a:noFill/>
                </a:ln>
                <a:solidFill>
                  <a:srgbClr val="0070C0"/>
                </a:solidFill>
                <a:effectLst/>
                <a:uLnTx/>
                <a:uFillTx/>
                <a:latin typeface="Arial"/>
                <a:ea typeface="Arial Unicode MS"/>
                <a:cs typeface="Times New Roman" panose="02020603050405020304" pitchFamily="18" charset="0"/>
              </a:rPr>
              <a:t>bá</a:t>
            </a:r>
            <a:r>
              <a:rPr kumimoji="0" lang="en-US" altLang="en-US" sz="2000" b="1" i="0" u="none" strike="noStrike" kern="1200" cap="none" spc="0" normalizeH="0" baseline="0" noProof="0" dirty="0">
                <a:ln>
                  <a:noFill/>
                </a:ln>
                <a:solidFill>
                  <a:srgbClr val="0070C0"/>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chủ</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nghĩa</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Mác</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 </a:t>
            </a: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Lênin</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vào</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srgbClr val="800000"/>
                </a:solidFill>
                <a:effectLst/>
                <a:uLnTx/>
                <a:uFillTx/>
                <a:latin typeface="Arial"/>
                <a:ea typeface="Arial Unicode MS"/>
                <a:cs typeface="Times New Roman" panose="02020603050405020304" pitchFamily="18" charset="0"/>
              </a:rPr>
              <a:t>Việt</a:t>
            </a:r>
            <a:r>
              <a:rPr kumimoji="0" lang="en-US" altLang="en-US" sz="2000" b="0" i="0" u="none" strike="noStrike" kern="1200" cap="none" spc="0" normalizeH="0" baseline="0" noProof="0" dirty="0">
                <a:ln>
                  <a:noFill/>
                </a:ln>
                <a:solidFill>
                  <a:srgbClr val="800000"/>
                </a:solidFill>
                <a:effectLst/>
                <a:uLnTx/>
                <a:uFillTx/>
                <a:latin typeface="Arial"/>
                <a:ea typeface="Arial Unicode MS"/>
                <a:cs typeface="Times New Roman" panose="02020603050405020304" pitchFamily="18" charset="0"/>
              </a:rPr>
              <a:t> Nam.</a:t>
            </a:r>
            <a:endParaRPr kumimoji="0" lang="en-US" sz="2000" b="0" i="0" u="none" strike="noStrike" kern="1200" cap="none" spc="0" normalizeH="0" baseline="0" noProof="0" dirty="0">
              <a:ln>
                <a:noFill/>
              </a:ln>
              <a:solidFill>
                <a:srgbClr val="800000"/>
              </a:solidFill>
              <a:effectLst/>
              <a:uLnTx/>
              <a:uFillTx/>
              <a:latin typeface="Arial"/>
              <a:ea typeface="Arial Unicode MS"/>
              <a:cs typeface="+mn-cs"/>
            </a:endParaRPr>
          </a:p>
        </p:txBody>
      </p:sp>
      <p:sp>
        <p:nvSpPr>
          <p:cNvPr id="69" name="Rectangle 68">
            <a:extLst>
              <a:ext uri="{FF2B5EF4-FFF2-40B4-BE49-F238E27FC236}">
                <a16:creationId xmlns:a16="http://schemas.microsoft.com/office/drawing/2014/main" id="{C48B45D0-5757-441F-AF7A-57478B4C5636}"/>
              </a:ext>
            </a:extLst>
          </p:cNvPr>
          <p:cNvSpPr/>
          <p:nvPr/>
        </p:nvSpPr>
        <p:spPr>
          <a:xfrm>
            <a:off x="5389692" y="4405588"/>
            <a:ext cx="5202442"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660066"/>
                </a:solidFill>
                <a:effectLst/>
                <a:uLnTx/>
                <a:uFillTx/>
                <a:latin typeface="Arial"/>
                <a:ea typeface="Arial Unicode MS"/>
                <a:cs typeface="Times New Roman" panose="02020603050405020304" pitchFamily="18" charset="0"/>
              </a:rPr>
              <a:t>Chuẩn</a:t>
            </a:r>
            <a:r>
              <a:rPr kumimoji="0" lang="en-US" altLang="en-US" sz="2000" b="1" i="0" u="none" strike="noStrike" kern="1200" cap="none" spc="0" normalizeH="0" baseline="0" noProof="0" dirty="0">
                <a:ln>
                  <a:noFill/>
                </a:ln>
                <a:solidFill>
                  <a:srgbClr val="660066"/>
                </a:solidFill>
                <a:effectLst/>
                <a:uLnTx/>
                <a:uFillTx/>
                <a:latin typeface="Arial"/>
                <a:ea typeface="Arial Unicode MS"/>
                <a:cs typeface="Times New Roman" panose="02020603050405020304" pitchFamily="18" charset="0"/>
              </a:rPr>
              <a:t> </a:t>
            </a:r>
            <a:r>
              <a:rPr kumimoji="0" lang="en-US" altLang="en-US" sz="2000" b="1" i="0" u="none" strike="noStrike" kern="1200" cap="none" spc="0" normalizeH="0" baseline="0" noProof="0" dirty="0" err="1">
                <a:ln>
                  <a:noFill/>
                </a:ln>
                <a:solidFill>
                  <a:srgbClr val="660066"/>
                </a:solidFill>
                <a:effectLst/>
                <a:uLnTx/>
                <a:uFillTx/>
                <a:latin typeface="Arial"/>
                <a:ea typeface="Arial Unicode MS"/>
                <a:cs typeface="Times New Roman" panose="02020603050405020304" pitchFamily="18" charset="0"/>
              </a:rPr>
              <a:t>bị</a:t>
            </a:r>
            <a:r>
              <a:rPr kumimoji="0" lang="en-US" altLang="en-US" sz="2000" b="1" i="0" u="none" strike="noStrike" kern="1200" cap="none" spc="0" normalizeH="0" baseline="0" noProof="0" dirty="0">
                <a:ln>
                  <a:noFill/>
                </a:ln>
                <a:solidFill>
                  <a:srgbClr val="66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về</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tư</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tưởng</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chính</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trị</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và</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tổ</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chức</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cho</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việc</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thành</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lập</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333399"/>
                </a:solidFill>
                <a:effectLst/>
                <a:uLnTx/>
                <a:uFillTx/>
                <a:latin typeface="Arial"/>
                <a:ea typeface="Arial Unicode MS"/>
                <a:cs typeface="Times New Roman" panose="02020603050405020304" pitchFamily="18" charset="0"/>
              </a:rPr>
              <a:t>Đảng</a:t>
            </a:r>
            <a:r>
              <a:rPr kumimoji="0" lang="en-US" altLang="en-US" sz="2000" b="0" i="0" u="none" strike="noStrike" kern="1200" cap="none" spc="0" normalizeH="0" baseline="0" noProof="0" dirty="0">
                <a:ln>
                  <a:noFill/>
                </a:ln>
                <a:solidFill>
                  <a:srgbClr val="333399"/>
                </a:solidFill>
                <a:effectLst/>
                <a:uLnTx/>
                <a:uFillTx/>
                <a:latin typeface="Arial"/>
                <a:ea typeface="Arial Unicode MS"/>
                <a:cs typeface="Times New Roman" panose="02020603050405020304" pitchFamily="18" charset="0"/>
              </a:rPr>
              <a:t>.</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70" name="Rectangle 69">
            <a:extLst>
              <a:ext uri="{FF2B5EF4-FFF2-40B4-BE49-F238E27FC236}">
                <a16:creationId xmlns:a16="http://schemas.microsoft.com/office/drawing/2014/main" id="{01DEC3C7-F22C-46E3-B972-A1A5ECA0949D}"/>
              </a:ext>
            </a:extLst>
          </p:cNvPr>
          <p:cNvSpPr/>
          <p:nvPr/>
        </p:nvSpPr>
        <p:spPr>
          <a:xfrm>
            <a:off x="5487609" y="5572005"/>
            <a:ext cx="5191090" cy="707886"/>
          </a:xfrm>
          <a:prstGeom prst="rect">
            <a:avLst/>
          </a:prstGeom>
        </p:spPr>
        <p:txBody>
          <a:bodyPr wrap="square">
            <a:spAutoFit/>
          </a:body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00B050"/>
                </a:solidFill>
                <a:effectLst/>
                <a:uLnTx/>
                <a:uFillTx/>
                <a:latin typeface="Arial"/>
                <a:ea typeface="Arial Unicode MS"/>
                <a:cs typeface="Times New Roman" panose="02020603050405020304" pitchFamily="18" charset="0"/>
              </a:rPr>
              <a:t>Hợp</a:t>
            </a:r>
            <a:r>
              <a:rPr kumimoji="0" lang="en-US" altLang="en-US" sz="2000" b="1" i="0" u="none" strike="noStrike" kern="1200" cap="none" spc="0" normalizeH="0" baseline="0" noProof="0" dirty="0">
                <a:ln>
                  <a:noFill/>
                </a:ln>
                <a:solidFill>
                  <a:srgbClr val="00B050"/>
                </a:solidFill>
                <a:effectLst/>
                <a:uLnTx/>
                <a:uFillTx/>
                <a:latin typeface="Arial"/>
                <a:ea typeface="Arial Unicode MS"/>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Arial Unicode MS"/>
                <a:cs typeface="Times New Roman" panose="02020603050405020304" pitchFamily="18" charset="0"/>
              </a:rPr>
              <a:t>nhất</a:t>
            </a:r>
            <a:r>
              <a:rPr kumimoji="0" lang="en-US" altLang="en-US" sz="2000" b="1" i="0" u="none" strike="noStrike" kern="1200" cap="none" spc="0" normalizeH="0" baseline="0" noProof="0" dirty="0">
                <a:ln>
                  <a:noFill/>
                </a:ln>
                <a:solidFill>
                  <a:srgbClr val="00B050"/>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các</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tổ</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chức</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cộng</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sản</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thành</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Đảng</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Cộng</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sản</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a:t>
            </a:r>
            <a:r>
              <a:rPr kumimoji="0" lang="en-US" altLang="en-US" sz="2000" b="0" i="0" u="none" strike="noStrike" kern="1200" cap="none" spc="0" normalizeH="0" baseline="0" noProof="0" dirty="0" err="1">
                <a:ln>
                  <a:noFill/>
                </a:ln>
                <a:solidFill>
                  <a:srgbClr val="FF0066"/>
                </a:solidFill>
                <a:effectLst/>
                <a:uLnTx/>
                <a:uFillTx/>
                <a:latin typeface="Arial"/>
                <a:ea typeface="Arial Unicode MS"/>
                <a:cs typeface="Times New Roman" panose="02020603050405020304" pitchFamily="18" charset="0"/>
              </a:rPr>
              <a:t>Việt</a:t>
            </a:r>
            <a:r>
              <a:rPr kumimoji="0" lang="en-US"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rPr>
              <a:t> Nam.</a:t>
            </a:r>
            <a:endParaRPr kumimoji="0" lang="en-AU" altLang="en-US" sz="2000" b="0" i="0" u="none" strike="noStrike" kern="1200" cap="none" spc="0" normalizeH="0" baseline="0" noProof="0" dirty="0">
              <a:ln>
                <a:noFill/>
              </a:ln>
              <a:solidFill>
                <a:srgbClr val="FF0066"/>
              </a:solidFill>
              <a:effectLst/>
              <a:uLnTx/>
              <a:uFillTx/>
              <a:latin typeface="Arial"/>
              <a:ea typeface="Arial Unicode MS"/>
              <a:cs typeface="Times New Roman" panose="02020603050405020304" pitchFamily="18" charset="0"/>
            </a:endParaRPr>
          </a:p>
        </p:txBody>
      </p:sp>
    </p:spTree>
    <p:extLst>
      <p:ext uri="{BB962C8B-B14F-4D97-AF65-F5344CB8AC3E}">
        <p14:creationId xmlns:p14="http://schemas.microsoft.com/office/powerpoint/2010/main" val="199780490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2776330"/>
            <a:ext cx="12192000" cy="4081670"/>
          </a:xfrm>
          <a:prstGeom prst="rect">
            <a:avLst/>
          </a:prstGeom>
        </p:spPr>
      </p:pic>
      <p:pic>
        <p:nvPicPr>
          <p:cNvPr id="10" name="Picture 2" descr="Picture555">
            <a:extLst>
              <a:ext uri="{FF2B5EF4-FFF2-40B4-BE49-F238E27FC236}">
                <a16:creationId xmlns:a16="http://schemas.microsoft.com/office/drawing/2014/main" id="{0D29E5B1-07CB-4280-BF26-AE44F4F17B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764" y="985156"/>
            <a:ext cx="4534008"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3" descr="it1">
            <a:extLst>
              <a:ext uri="{FF2B5EF4-FFF2-40B4-BE49-F238E27FC236}">
                <a16:creationId xmlns:a16="http://schemas.microsoft.com/office/drawing/2014/main" id="{476FB311-46FE-4050-B426-F23270276E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650" y="1232782"/>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Freeform 4">
            <a:extLst>
              <a:ext uri="{FF2B5EF4-FFF2-40B4-BE49-F238E27FC236}">
                <a16:creationId xmlns:a16="http://schemas.microsoft.com/office/drawing/2014/main" id="{8211366B-F10C-455A-B1A0-1CA110B2F2DA}"/>
              </a:ext>
            </a:extLst>
          </p:cNvPr>
          <p:cNvSpPr>
            <a:spLocks/>
          </p:cNvSpPr>
          <p:nvPr/>
        </p:nvSpPr>
        <p:spPr bwMode="gray">
          <a:xfrm>
            <a:off x="901413" y="1242307"/>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Arial Unicode MS"/>
              <a:cs typeface="+mn-cs"/>
            </a:endParaRPr>
          </a:p>
        </p:txBody>
      </p:sp>
      <p:sp>
        <p:nvSpPr>
          <p:cNvPr id="13" name="Freeform 5">
            <a:extLst>
              <a:ext uri="{FF2B5EF4-FFF2-40B4-BE49-F238E27FC236}">
                <a16:creationId xmlns:a16="http://schemas.microsoft.com/office/drawing/2014/main" id="{61BF5EE4-E046-4C3A-8DA5-E4849A4E3721}"/>
              </a:ext>
            </a:extLst>
          </p:cNvPr>
          <p:cNvSpPr>
            <a:spLocks/>
          </p:cNvSpPr>
          <p:nvPr/>
        </p:nvSpPr>
        <p:spPr bwMode="gray">
          <a:xfrm>
            <a:off x="904588" y="4279194"/>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Arial Unicode MS"/>
              <a:cs typeface="+mn-cs"/>
            </a:endParaRPr>
          </a:p>
        </p:txBody>
      </p:sp>
      <p:sp>
        <p:nvSpPr>
          <p:cNvPr id="14" name="Freeform 6">
            <a:extLst>
              <a:ext uri="{FF2B5EF4-FFF2-40B4-BE49-F238E27FC236}">
                <a16:creationId xmlns:a16="http://schemas.microsoft.com/office/drawing/2014/main" id="{FFF134D4-FEFE-4712-8F88-E1915B761ED4}"/>
              </a:ext>
            </a:extLst>
          </p:cNvPr>
          <p:cNvSpPr>
            <a:spLocks/>
          </p:cNvSpPr>
          <p:nvPr/>
        </p:nvSpPr>
        <p:spPr bwMode="gray">
          <a:xfrm>
            <a:off x="1696750" y="1916995"/>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Arial Unicode MS"/>
              <a:cs typeface="+mn-cs"/>
            </a:endParaRPr>
          </a:p>
        </p:txBody>
      </p:sp>
      <p:sp>
        <p:nvSpPr>
          <p:cNvPr id="15" name="Line 27">
            <a:extLst>
              <a:ext uri="{FF2B5EF4-FFF2-40B4-BE49-F238E27FC236}">
                <a16:creationId xmlns:a16="http://schemas.microsoft.com/office/drawing/2014/main" id="{63668087-31E1-46B6-B15C-F2CC510A1D1F}"/>
              </a:ext>
            </a:extLst>
          </p:cNvPr>
          <p:cNvSpPr>
            <a:spLocks noChangeShapeType="1"/>
          </p:cNvSpPr>
          <p:nvPr/>
        </p:nvSpPr>
        <p:spPr bwMode="black">
          <a:xfrm>
            <a:off x="2290761" y="1677431"/>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6" name="Line 28">
            <a:extLst>
              <a:ext uri="{FF2B5EF4-FFF2-40B4-BE49-F238E27FC236}">
                <a16:creationId xmlns:a16="http://schemas.microsoft.com/office/drawing/2014/main" id="{ADE31C9A-8964-4FCC-BA20-EE79B85BA1B7}"/>
              </a:ext>
            </a:extLst>
          </p:cNvPr>
          <p:cNvSpPr>
            <a:spLocks noChangeShapeType="1"/>
          </p:cNvSpPr>
          <p:nvPr/>
        </p:nvSpPr>
        <p:spPr bwMode="black">
          <a:xfrm flipV="1">
            <a:off x="3014351" y="2607478"/>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7" name="Freeform 29">
            <a:extLst>
              <a:ext uri="{FF2B5EF4-FFF2-40B4-BE49-F238E27FC236}">
                <a16:creationId xmlns:a16="http://schemas.microsoft.com/office/drawing/2014/main" id="{C917C5AD-F4B8-4E04-8006-36B15908BA5A}"/>
              </a:ext>
            </a:extLst>
          </p:cNvPr>
          <p:cNvSpPr>
            <a:spLocks/>
          </p:cNvSpPr>
          <p:nvPr/>
        </p:nvSpPr>
        <p:spPr bwMode="gray">
          <a:xfrm>
            <a:off x="1699926" y="3483857"/>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Arial Unicode MS"/>
              <a:cs typeface="+mn-cs"/>
            </a:endParaRPr>
          </a:p>
        </p:txBody>
      </p:sp>
      <p:sp>
        <p:nvSpPr>
          <p:cNvPr id="18" name="Line 32">
            <a:extLst>
              <a:ext uri="{FF2B5EF4-FFF2-40B4-BE49-F238E27FC236}">
                <a16:creationId xmlns:a16="http://schemas.microsoft.com/office/drawing/2014/main" id="{7F44FC19-3681-4203-A7C6-D61598036566}"/>
              </a:ext>
            </a:extLst>
          </p:cNvPr>
          <p:cNvSpPr>
            <a:spLocks noChangeShapeType="1"/>
          </p:cNvSpPr>
          <p:nvPr/>
        </p:nvSpPr>
        <p:spPr bwMode="black">
          <a:xfrm>
            <a:off x="3145266" y="3600346"/>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nvGrpSpPr>
          <p:cNvPr id="19" name="Group 34">
            <a:extLst>
              <a:ext uri="{FF2B5EF4-FFF2-40B4-BE49-F238E27FC236}">
                <a16:creationId xmlns:a16="http://schemas.microsoft.com/office/drawing/2014/main" id="{2C34EF7E-F414-46B8-93EF-21DEBACA916E}"/>
              </a:ext>
            </a:extLst>
          </p:cNvPr>
          <p:cNvGrpSpPr>
            <a:grpSpLocks/>
          </p:cNvGrpSpPr>
          <p:nvPr/>
        </p:nvGrpSpPr>
        <p:grpSpPr bwMode="auto">
          <a:xfrm rot="19378231" flipV="1">
            <a:off x="1357026" y="4537956"/>
            <a:ext cx="2066925" cy="412750"/>
            <a:chOff x="1565" y="2568"/>
            <a:chExt cx="1118" cy="279"/>
          </a:xfrm>
        </p:grpSpPr>
        <p:sp>
          <p:nvSpPr>
            <p:cNvPr id="20" name="AutoShape 35">
              <a:extLst>
                <a:ext uri="{FF2B5EF4-FFF2-40B4-BE49-F238E27FC236}">
                  <a16:creationId xmlns:a16="http://schemas.microsoft.com/office/drawing/2014/main" id="{C63511D0-380F-48BA-BE93-CAF4FE3216A6}"/>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21" name="AutoShape 36">
              <a:extLst>
                <a:ext uri="{FF2B5EF4-FFF2-40B4-BE49-F238E27FC236}">
                  <a16:creationId xmlns:a16="http://schemas.microsoft.com/office/drawing/2014/main" id="{8463405B-90EE-45E5-A62C-D34C803E2DE0}"/>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22" name="AutoShape 37">
              <a:extLst>
                <a:ext uri="{FF2B5EF4-FFF2-40B4-BE49-F238E27FC236}">
                  <a16:creationId xmlns:a16="http://schemas.microsoft.com/office/drawing/2014/main" id="{D4701C0E-CB54-4C53-9310-F025122A7BDC}"/>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23" name="AutoShape 38">
              <a:extLst>
                <a:ext uri="{FF2B5EF4-FFF2-40B4-BE49-F238E27FC236}">
                  <a16:creationId xmlns:a16="http://schemas.microsoft.com/office/drawing/2014/main" id="{E073E896-3DF3-4289-9CFA-6785F83BEDC9}"/>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grpSp>
      <p:pic>
        <p:nvPicPr>
          <p:cNvPr id="24" name="Picture 41">
            <a:extLst>
              <a:ext uri="{FF2B5EF4-FFF2-40B4-BE49-F238E27FC236}">
                <a16:creationId xmlns:a16="http://schemas.microsoft.com/office/drawing/2014/main" id="{3569E31B-4F7C-4777-BB43-0E3C205E859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226" y="2663119"/>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a:extLst>
              <a:ext uri="{FF2B5EF4-FFF2-40B4-BE49-F238E27FC236}">
                <a16:creationId xmlns:a16="http://schemas.microsoft.com/office/drawing/2014/main" id="{2F8CF4BD-7230-48F1-86D9-9AC91065706C}"/>
              </a:ext>
            </a:extLst>
          </p:cNvPr>
          <p:cNvSpPr/>
          <p:nvPr/>
        </p:nvSpPr>
        <p:spPr>
          <a:xfrm>
            <a:off x="2088008" y="937974"/>
            <a:ext cx="6096000" cy="707886"/>
          </a:xfrm>
          <a:prstGeom prst="rect">
            <a:avLst/>
          </a:prstGeom>
        </p:spPr>
        <p:txBody>
          <a:bodyPr>
            <a:spAutoFit/>
          </a:bodyPr>
          <a:lstStyle/>
          <a:p>
            <a:pPr marR="0" lvl="0" algn="just" defTabSz="914286" rtl="0" eaLnBrk="1" fontAlgn="auto" latinLnBrk="0" hangingPunct="1">
              <a:lnSpc>
                <a:spcPct val="100000"/>
              </a:lnSpc>
              <a:spcBef>
                <a:spcPts val="600"/>
              </a:spcBef>
              <a:spcAft>
                <a:spcPts val="600"/>
              </a:spcAft>
              <a:buClrTx/>
              <a:buSzTx/>
              <a:tabLst/>
              <a:defRPr/>
            </a:pPr>
            <a:r>
              <a:rPr kumimoji="0" lang="en-US" sz="20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a.</a:t>
            </a:r>
            <a:r>
              <a:rPr kumimoji="0" lang="pl-PL" sz="20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rPr>
              <a:t>Vai trò lãnh đạo của Đảng trong đấu tranh giành chính quyền (1930-1945)</a:t>
            </a:r>
            <a:endParaRPr kumimoji="0" lang="en-US" sz="20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mn-cs"/>
            </a:endParaRPr>
          </a:p>
        </p:txBody>
      </p:sp>
      <p:sp>
        <p:nvSpPr>
          <p:cNvPr id="26" name="Rectangle 25">
            <a:extLst>
              <a:ext uri="{FF2B5EF4-FFF2-40B4-BE49-F238E27FC236}">
                <a16:creationId xmlns:a16="http://schemas.microsoft.com/office/drawing/2014/main" id="{71F47093-DD02-49DE-8D45-3C62655DDF9F}"/>
              </a:ext>
            </a:extLst>
          </p:cNvPr>
          <p:cNvSpPr/>
          <p:nvPr/>
        </p:nvSpPr>
        <p:spPr>
          <a:xfrm>
            <a:off x="2880952" y="1852998"/>
            <a:ext cx="6096000" cy="707886"/>
          </a:xfrm>
          <a:prstGeom prst="rect">
            <a:avLst/>
          </a:prstGeom>
        </p:spPr>
        <p:txBody>
          <a:bodyPr>
            <a:spAutoFit/>
          </a:bodyPr>
          <a:lstStyle/>
          <a:p>
            <a:pPr marR="0" lvl="0" algn="just" defTabSz="914286" rtl="0" eaLnBrk="1" fontAlgn="auto" latinLnBrk="0" hangingPunct="1">
              <a:lnSpc>
                <a:spcPct val="100000"/>
              </a:lnSpc>
              <a:spcBef>
                <a:spcPts val="600"/>
              </a:spcBef>
              <a:spcAft>
                <a:spcPts val="600"/>
              </a:spcAft>
              <a:buClrTx/>
              <a:buSzTx/>
              <a:tabLst/>
              <a:defRPr/>
            </a:pPr>
            <a:r>
              <a:rPr kumimoji="0" lang="en-US" sz="20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b. </a:t>
            </a:r>
            <a:r>
              <a:rPr kumimoji="0" lang="pl-PL" sz="20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Vai trò lãnh đạo của Đảng trong cuộc chống Pháp xâm lược (1945-1954)</a:t>
            </a:r>
            <a:endParaRPr kumimoji="0" lang="en-US" sz="20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endParaRPr>
          </a:p>
        </p:txBody>
      </p:sp>
      <p:sp>
        <p:nvSpPr>
          <p:cNvPr id="27" name="Rectangle 26">
            <a:extLst>
              <a:ext uri="{FF2B5EF4-FFF2-40B4-BE49-F238E27FC236}">
                <a16:creationId xmlns:a16="http://schemas.microsoft.com/office/drawing/2014/main" id="{F90033DF-7DCB-4026-9F9A-3D27B2B5AECA}"/>
              </a:ext>
            </a:extLst>
          </p:cNvPr>
          <p:cNvSpPr/>
          <p:nvPr/>
        </p:nvSpPr>
        <p:spPr>
          <a:xfrm>
            <a:off x="3068653" y="2761566"/>
            <a:ext cx="5720598" cy="707886"/>
          </a:xfrm>
          <a:prstGeom prst="rect">
            <a:avLst/>
          </a:prstGeom>
        </p:spPr>
        <p:txBody>
          <a:bodyPr wrap="square">
            <a:spAutoFit/>
          </a:bodyPr>
          <a:lstStyle/>
          <a:p>
            <a:pPr marR="0" lvl="0" algn="just" defTabSz="914286" rtl="0" eaLnBrk="1" fontAlgn="auto" latinLnBrk="0" hangingPunct="1">
              <a:lnSpc>
                <a:spcPct val="100000"/>
              </a:lnSpc>
              <a:spcBef>
                <a:spcPts val="600"/>
              </a:spcBef>
              <a:spcAft>
                <a:spcPts val="600"/>
              </a:spcAft>
              <a:buClrTx/>
              <a:buSzTx/>
              <a:tabLst/>
              <a:defRPr/>
            </a:pPr>
            <a:r>
              <a:rPr kumimoji="0" lang="en-US" sz="2000" b="1" i="0" u="none" strike="noStrike" kern="1200" cap="none" spc="-30" normalizeH="0" baseline="0" noProof="0" dirty="0">
                <a:ln>
                  <a:noFill/>
                </a:ln>
                <a:solidFill>
                  <a:srgbClr val="663300"/>
                </a:solidFill>
                <a:effectLst/>
                <a:uLnTx/>
                <a:uFillTx/>
                <a:latin typeface="Arial"/>
                <a:ea typeface="Times New Roman Bold Italic" panose="02020703060505090304" pitchFamily="18" charset="0"/>
                <a:cs typeface="+mn-cs"/>
              </a:rPr>
              <a:t>c. </a:t>
            </a:r>
            <a:r>
              <a:rPr kumimoji="0" lang="pl-PL" sz="2000" b="1" i="0" u="none" strike="noStrike" kern="1200" cap="none" spc="-30" normalizeH="0" baseline="0" noProof="0" dirty="0">
                <a:ln>
                  <a:noFill/>
                </a:ln>
                <a:solidFill>
                  <a:srgbClr val="663300"/>
                </a:solidFill>
                <a:effectLst/>
                <a:uLnTx/>
                <a:uFillTx/>
                <a:latin typeface="Arial"/>
                <a:ea typeface="Times New Roman Bold Italic" panose="02020703060505090304" pitchFamily="18" charset="0"/>
                <a:cs typeface="+mn-cs"/>
              </a:rPr>
              <a:t>Vai trò lãnh đạo Đảng trong cuộc chống Mỹ, thống nhất đất nước (1954- 1975)</a:t>
            </a:r>
            <a:endParaRPr kumimoji="0" lang="en-US" sz="2000" b="1" i="0" u="none" strike="noStrike" kern="1200" cap="none" spc="0" normalizeH="0" baseline="0" noProof="0" dirty="0">
              <a:ln>
                <a:noFill/>
              </a:ln>
              <a:solidFill>
                <a:srgbClr val="663300"/>
              </a:solidFill>
              <a:effectLst/>
              <a:uLnTx/>
              <a:uFillTx/>
              <a:latin typeface="Arial"/>
              <a:ea typeface="Times New Roman" panose="02020603050405020304" pitchFamily="18" charset="0"/>
              <a:cs typeface="+mn-cs"/>
            </a:endParaRPr>
          </a:p>
        </p:txBody>
      </p:sp>
      <p:sp>
        <p:nvSpPr>
          <p:cNvPr id="28" name="Rectangle 27">
            <a:extLst>
              <a:ext uri="{FF2B5EF4-FFF2-40B4-BE49-F238E27FC236}">
                <a16:creationId xmlns:a16="http://schemas.microsoft.com/office/drawing/2014/main" id="{2470567C-9260-4B46-803E-B21B1CC4F1CC}"/>
              </a:ext>
            </a:extLst>
          </p:cNvPr>
          <p:cNvSpPr/>
          <p:nvPr/>
        </p:nvSpPr>
        <p:spPr>
          <a:xfrm>
            <a:off x="3118204" y="3670134"/>
            <a:ext cx="6096000" cy="707886"/>
          </a:xfrm>
          <a:prstGeom prst="rect">
            <a:avLst/>
          </a:prstGeom>
        </p:spPr>
        <p:txBody>
          <a:bodyPr>
            <a:spAutoFit/>
          </a:bodyPr>
          <a:lstStyle/>
          <a:p>
            <a:pPr marR="0" lvl="0" algn="just" defTabSz="914286" rtl="0" eaLnBrk="1" fontAlgn="auto" latinLnBrk="0" hangingPunct="1">
              <a:lnSpc>
                <a:spcPct val="100000"/>
              </a:lnSpc>
              <a:spcBef>
                <a:spcPts val="600"/>
              </a:spcBef>
              <a:spcAft>
                <a:spcPts val="600"/>
              </a:spcAft>
              <a:buClrTx/>
              <a:buSzTx/>
              <a:tabLst/>
              <a:defRPr/>
            </a:pPr>
            <a:r>
              <a:rPr kumimoji="0" lang="en-US" sz="2000" b="1"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d. </a:t>
            </a:r>
            <a:r>
              <a:rPr kumimoji="0" lang="pl-PL" sz="2000" b="1"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rPr>
              <a:t>Vai trò lãnh đạo của Đảng trong xây dựng chủ nghĩa xã hội và bảo vệ Tổ quốc (1975- 1986)</a:t>
            </a:r>
            <a:endParaRPr kumimoji="0" lang="en-US" sz="2000" b="1" i="0" u="none" strike="noStrike" kern="1200" cap="none" spc="0" normalizeH="0" baseline="0" noProof="0" dirty="0">
              <a:ln>
                <a:noFill/>
              </a:ln>
              <a:solidFill>
                <a:srgbClr val="0000CC"/>
              </a:solidFill>
              <a:effectLst/>
              <a:uLnTx/>
              <a:uFillTx/>
              <a:latin typeface="Arial"/>
              <a:ea typeface="Times New Roman" panose="02020603050405020304" pitchFamily="18" charset="0"/>
              <a:cs typeface="+mn-cs"/>
            </a:endParaRPr>
          </a:p>
        </p:txBody>
      </p:sp>
      <p:sp>
        <p:nvSpPr>
          <p:cNvPr id="29" name="Rectangle 3">
            <a:extLst>
              <a:ext uri="{FF2B5EF4-FFF2-40B4-BE49-F238E27FC236}">
                <a16:creationId xmlns:a16="http://schemas.microsoft.com/office/drawing/2014/main" id="{565E861B-ECC9-4B6F-8C94-2CA5B908268C}"/>
              </a:ext>
            </a:extLst>
          </p:cNvPr>
          <p:cNvSpPr>
            <a:spLocks noChangeArrowheads="1"/>
          </p:cNvSpPr>
          <p:nvPr/>
        </p:nvSpPr>
        <p:spPr bwMode="auto">
          <a:xfrm>
            <a:off x="3244491" y="37475"/>
            <a:ext cx="55379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anose="020B0604020202020204" pitchFamily="34" charset="0"/>
              </a:defRPr>
            </a:lvl1pPr>
            <a:lvl2pPr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1"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2. Vai trò lãnh đạo của Đảng </a:t>
            </a:r>
          </a:p>
          <a:p>
            <a:pPr marL="0" marR="0" lvl="1"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trong các giai đoạn cách mạng</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endParaRPr>
          </a:p>
        </p:txBody>
      </p:sp>
      <p:sp>
        <p:nvSpPr>
          <p:cNvPr id="30" name="Line 32">
            <a:extLst>
              <a:ext uri="{FF2B5EF4-FFF2-40B4-BE49-F238E27FC236}">
                <a16:creationId xmlns:a16="http://schemas.microsoft.com/office/drawing/2014/main" id="{C018EDCE-BDC9-4FCE-88DF-55F06B7802A6}"/>
              </a:ext>
            </a:extLst>
          </p:cNvPr>
          <p:cNvSpPr>
            <a:spLocks noChangeShapeType="1"/>
          </p:cNvSpPr>
          <p:nvPr/>
        </p:nvSpPr>
        <p:spPr bwMode="black">
          <a:xfrm>
            <a:off x="2905089" y="4433375"/>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1" name="Rectangle 30">
            <a:extLst>
              <a:ext uri="{FF2B5EF4-FFF2-40B4-BE49-F238E27FC236}">
                <a16:creationId xmlns:a16="http://schemas.microsoft.com/office/drawing/2014/main" id="{E77C3015-CC5F-40F7-A399-680D7A1BF0FA}"/>
              </a:ext>
            </a:extLst>
          </p:cNvPr>
          <p:cNvSpPr/>
          <p:nvPr/>
        </p:nvSpPr>
        <p:spPr>
          <a:xfrm>
            <a:off x="2874706" y="4541366"/>
            <a:ext cx="8862592" cy="400110"/>
          </a:xfrm>
          <a:prstGeom prst="rect">
            <a:avLst/>
          </a:prstGeom>
        </p:spPr>
        <p:txBody>
          <a:bodyPr wrap="square">
            <a:spAutoFit/>
          </a:bodyPr>
          <a:lstStyle/>
          <a:p>
            <a:pPr marR="0" lvl="0" algn="just" defTabSz="914286" rtl="0" eaLnBrk="1" fontAlgn="auto" latinLnBrk="0" hangingPunct="1">
              <a:lnSpc>
                <a:spcPct val="100000"/>
              </a:lnSpc>
              <a:spcBef>
                <a:spcPts val="600"/>
              </a:spcBef>
              <a:spcAft>
                <a:spcPts val="600"/>
              </a:spcAft>
              <a:buClrTx/>
              <a:buSzTx/>
              <a:tabLst/>
              <a:defRPr/>
            </a:pPr>
            <a:r>
              <a:rPr kumimoji="0" lang="en-US" sz="2000" b="1" i="0" u="none" strike="noStrike" kern="1200" cap="none" spc="0" normalizeH="0" baseline="0" noProof="0" dirty="0">
                <a:ln>
                  <a:noFill/>
                </a:ln>
                <a:solidFill>
                  <a:prstClr val="black"/>
                </a:solidFill>
                <a:effectLst/>
                <a:uLnTx/>
                <a:uFillTx/>
                <a:latin typeface="Arial"/>
                <a:ea typeface="Times New Roman" panose="02020603050405020304" pitchFamily="18" charset="0"/>
                <a:cs typeface="+mn-cs"/>
              </a:rPr>
              <a:t>e. </a:t>
            </a:r>
            <a:r>
              <a:rPr kumimoji="0" lang="pl-PL" sz="2000" b="1" i="0" u="none" strike="noStrike" kern="1200" cap="none" spc="0" normalizeH="0" baseline="0" noProof="0" dirty="0">
                <a:ln>
                  <a:noFill/>
                </a:ln>
                <a:solidFill>
                  <a:prstClr val="black"/>
                </a:solidFill>
                <a:effectLst/>
                <a:uLnTx/>
                <a:uFillTx/>
                <a:latin typeface="Arial"/>
                <a:ea typeface="Times New Roman" panose="02020603050405020304" pitchFamily="18" charset="0"/>
                <a:cs typeface="+mn-cs"/>
              </a:rPr>
              <a:t>Vai trò lãnh đạo của Đảng trong công cuộc đổi mới (1986- 2018)</a:t>
            </a:r>
            <a:endParaRPr kumimoji="0" lang="en-US" sz="2000" b="0" i="0" u="none" strike="noStrike" kern="1200" cap="none" spc="0" normalizeH="0" baseline="0" noProof="0" dirty="0">
              <a:ln>
                <a:noFill/>
              </a:ln>
              <a:solidFill>
                <a:prstClr val="black"/>
              </a:solidFill>
              <a:effectLst/>
              <a:uLnTx/>
              <a:uFillTx/>
              <a:latin typeface="Arial"/>
              <a:ea typeface="Times New Roman" panose="02020603050405020304" pitchFamily="18" charset="0"/>
              <a:cs typeface="+mn-cs"/>
            </a:endParaRPr>
          </a:p>
        </p:txBody>
      </p:sp>
      <p:grpSp>
        <p:nvGrpSpPr>
          <p:cNvPr id="32" name="Group 31">
            <a:extLst>
              <a:ext uri="{FF2B5EF4-FFF2-40B4-BE49-F238E27FC236}">
                <a16:creationId xmlns:a16="http://schemas.microsoft.com/office/drawing/2014/main" id="{D4F284A8-6876-4314-85B9-3FDB11CEEC54}"/>
              </a:ext>
            </a:extLst>
          </p:cNvPr>
          <p:cNvGrpSpPr>
            <a:grpSpLocks/>
          </p:cNvGrpSpPr>
          <p:nvPr/>
        </p:nvGrpSpPr>
        <p:grpSpPr bwMode="auto">
          <a:xfrm>
            <a:off x="-19404" y="827090"/>
            <a:ext cx="12039157" cy="45719"/>
            <a:chOff x="240" y="576"/>
            <a:chExt cx="5298" cy="0"/>
          </a:xfrm>
        </p:grpSpPr>
        <p:sp>
          <p:nvSpPr>
            <p:cNvPr id="33" name="Line 7">
              <a:extLst>
                <a:ext uri="{FF2B5EF4-FFF2-40B4-BE49-F238E27FC236}">
                  <a16:creationId xmlns:a16="http://schemas.microsoft.com/office/drawing/2014/main" id="{1CD0EA57-599D-493F-A244-DC4AEDA9A8B4}"/>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sp>
          <p:nvSpPr>
            <p:cNvPr id="34" name="Line 8">
              <a:extLst>
                <a:ext uri="{FF2B5EF4-FFF2-40B4-BE49-F238E27FC236}">
                  <a16:creationId xmlns:a16="http://schemas.microsoft.com/office/drawing/2014/main" id="{A7E8F48F-E13A-4BB7-98BB-5A0366238951}"/>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sym typeface="Arial"/>
                <a:rtl val="0"/>
              </a:endParaRPr>
            </a:p>
          </p:txBody>
        </p:sp>
      </p:grpSp>
      <p:sp>
        <p:nvSpPr>
          <p:cNvPr id="35" name="TextBox 34">
            <a:extLst>
              <a:ext uri="{FF2B5EF4-FFF2-40B4-BE49-F238E27FC236}">
                <a16:creationId xmlns:a16="http://schemas.microsoft.com/office/drawing/2014/main" id="{7988C4EF-781E-4C96-A366-A461F1D25832}"/>
              </a:ext>
            </a:extLst>
          </p:cNvPr>
          <p:cNvSpPr txBox="1"/>
          <p:nvPr/>
        </p:nvSpPr>
        <p:spPr>
          <a:xfrm>
            <a:off x="-19404" y="173000"/>
            <a:ext cx="11068404" cy="523220"/>
          </a:xfrm>
          <a:prstGeom prst="rect">
            <a:avLst/>
          </a:prstGeom>
          <a:noFill/>
        </p:spPr>
        <p:txBody>
          <a:bodyPr wrap="square">
            <a:spAutoFit/>
          </a:bodyPr>
          <a:lstStyle/>
          <a:p>
            <a:pPr indent="457200"/>
            <a:r>
              <a:rPr lang="pl-PL" sz="28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2. Vai trò lãnh đạo của Đảng trong các giai đoạn cách mạng</a:t>
            </a:r>
            <a:endParaRPr lang="en-US" sz="2800" dirty="0">
              <a:solidFill>
                <a:srgbClr val="000000"/>
              </a:solidFill>
              <a:latin typeface="+mj-l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808789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8" y="1700808"/>
            <a:ext cx="7635212"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sp>
          <p:nvSpPr>
            <p:cNvPr id="5" name="Right Triangle 4"/>
            <p:cNvSpPr/>
            <p:nvPr/>
          </p:nvSpPr>
          <p:spPr>
            <a:xfrm rot="5400000">
              <a:off x="3203840" y="1419630"/>
              <a:ext cx="576000" cy="720000"/>
            </a:xfrm>
            <a:prstGeom prst="rtTriangle">
              <a:avLst/>
            </a:prstGeom>
            <a:solidFill>
              <a:srgbClr val="3333CC"/>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dirty="0">
                <a:solidFill>
                  <a:prstClr val="white"/>
                </a:solidFill>
                <a:latin typeface="+mj-lt"/>
                <a:ea typeface="Arial Unicode MS"/>
                <a:sym typeface="Arial"/>
                <a:rtl val="0"/>
              </a:endParaRPr>
            </a:p>
          </p:txBody>
        </p:sp>
      </p:grpSp>
      <p:grpSp>
        <p:nvGrpSpPr>
          <p:cNvPr id="17" name="Group 16"/>
          <p:cNvGrpSpPr/>
          <p:nvPr/>
        </p:nvGrpSpPr>
        <p:grpSpPr>
          <a:xfrm>
            <a:off x="4168113" y="2884940"/>
            <a:ext cx="7642887"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sp>
          <p:nvSpPr>
            <p:cNvPr id="19" name="Right Triangle 18"/>
            <p:cNvSpPr/>
            <p:nvPr/>
          </p:nvSpPr>
          <p:spPr>
            <a:xfrm rot="5400000">
              <a:off x="3203840" y="1419630"/>
              <a:ext cx="576000" cy="720000"/>
            </a:xfrm>
            <a:prstGeom prst="rtTriangle">
              <a:avLst/>
            </a:prstGeom>
            <a:solidFill>
              <a:srgbClr val="CC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grpSp>
      <p:grpSp>
        <p:nvGrpSpPr>
          <p:cNvPr id="20" name="Group 19"/>
          <p:cNvGrpSpPr/>
          <p:nvPr/>
        </p:nvGrpSpPr>
        <p:grpSpPr>
          <a:xfrm>
            <a:off x="4160441" y="4069072"/>
            <a:ext cx="765055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sp>
          <p:nvSpPr>
            <p:cNvPr id="22" name="Right Triangle 21"/>
            <p:cNvSpPr/>
            <p:nvPr/>
          </p:nvSpPr>
          <p:spPr>
            <a:xfrm rot="5400000">
              <a:off x="3203840" y="1419630"/>
              <a:ext cx="576000" cy="720000"/>
            </a:xfrm>
            <a:prstGeom prst="rtTriangle">
              <a:avLst/>
            </a:prstGeom>
            <a:solidFill>
              <a:srgbClr val="008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grpSp>
      <p:grpSp>
        <p:nvGrpSpPr>
          <p:cNvPr id="23" name="Group 22"/>
          <p:cNvGrpSpPr/>
          <p:nvPr/>
        </p:nvGrpSpPr>
        <p:grpSpPr>
          <a:xfrm>
            <a:off x="4152768" y="5197327"/>
            <a:ext cx="7658232" cy="1138697"/>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sp>
          <p:nvSpPr>
            <p:cNvPr id="25" name="Right Triangle 24"/>
            <p:cNvSpPr/>
            <p:nvPr/>
          </p:nvSpPr>
          <p:spPr>
            <a:xfrm rot="5400000">
              <a:off x="3203840" y="1419630"/>
              <a:ext cx="576000" cy="720000"/>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40" latinLnBrk="1"/>
              <a:endParaRPr lang="ko-KR" altLang="en-US" sz="2000">
                <a:solidFill>
                  <a:prstClr val="white"/>
                </a:solidFill>
                <a:latin typeface="+mj-lt"/>
                <a:ea typeface="Arial Unicode MS"/>
                <a:sym typeface="Arial"/>
                <a:rtl val="0"/>
              </a:endParaRPr>
            </a:p>
          </p:txBody>
        </p:sp>
      </p:grpSp>
      <p:sp>
        <p:nvSpPr>
          <p:cNvPr id="26" name="TextBox 25"/>
          <p:cNvSpPr txBox="1"/>
          <p:nvPr/>
        </p:nvSpPr>
        <p:spPr>
          <a:xfrm>
            <a:off x="4175788" y="1700810"/>
            <a:ext cx="710885" cy="400110"/>
          </a:xfrm>
          <a:prstGeom prst="rect">
            <a:avLst/>
          </a:prstGeom>
          <a:noFill/>
        </p:spPr>
        <p:txBody>
          <a:bodyPr wrap="square" rtlCol="0">
            <a:spAutoFit/>
          </a:bodyPr>
          <a:lstStyle/>
          <a:p>
            <a:pPr defTabSz="1219140" latinLnBrk="1"/>
            <a:r>
              <a:rPr lang="en-US" altLang="ko-KR" sz="2000" b="1" dirty="0">
                <a:solidFill>
                  <a:prstClr val="white"/>
                </a:solidFill>
                <a:latin typeface="+mj-lt"/>
                <a:ea typeface="Arial Unicode MS"/>
                <a:cs typeface="Arial" pitchFamily="34" charset="0"/>
                <a:sym typeface="Arial"/>
                <a:rtl val="0"/>
              </a:rPr>
              <a:t>01</a:t>
            </a:r>
            <a:endParaRPr lang="ko-KR" altLang="en-US" sz="2000" b="1" dirty="0">
              <a:solidFill>
                <a:prstClr val="white"/>
              </a:solidFill>
              <a:latin typeface="+mj-lt"/>
              <a:ea typeface="Arial Unicode MS"/>
              <a:cs typeface="Arial" pitchFamily="34" charset="0"/>
              <a:sym typeface="Arial"/>
              <a:rtl val="0"/>
            </a:endParaRPr>
          </a:p>
        </p:txBody>
      </p:sp>
      <p:sp>
        <p:nvSpPr>
          <p:cNvPr id="27" name="TextBox 26"/>
          <p:cNvSpPr txBox="1"/>
          <p:nvPr/>
        </p:nvSpPr>
        <p:spPr>
          <a:xfrm>
            <a:off x="4160440" y="2884942"/>
            <a:ext cx="710885" cy="400110"/>
          </a:xfrm>
          <a:prstGeom prst="rect">
            <a:avLst/>
          </a:prstGeom>
          <a:noFill/>
        </p:spPr>
        <p:txBody>
          <a:bodyPr wrap="square" rtlCol="0">
            <a:spAutoFit/>
          </a:bodyPr>
          <a:lstStyle/>
          <a:p>
            <a:pPr defTabSz="1219140" latinLnBrk="1"/>
            <a:r>
              <a:rPr lang="en-US" altLang="ko-KR" sz="2000" b="1" dirty="0">
                <a:solidFill>
                  <a:prstClr val="white"/>
                </a:solidFill>
                <a:latin typeface="+mj-lt"/>
                <a:ea typeface="Arial Unicode MS"/>
                <a:cs typeface="Arial" pitchFamily="34" charset="0"/>
                <a:sym typeface="Arial"/>
                <a:rtl val="0"/>
              </a:rPr>
              <a:t>02</a:t>
            </a:r>
            <a:endParaRPr lang="ko-KR" altLang="en-US" sz="2000" b="1" dirty="0">
              <a:solidFill>
                <a:prstClr val="white"/>
              </a:solidFill>
              <a:latin typeface="+mj-lt"/>
              <a:ea typeface="Arial Unicode MS"/>
              <a:cs typeface="Arial" pitchFamily="34" charset="0"/>
              <a:sym typeface="Arial"/>
              <a:rtl val="0"/>
            </a:endParaRPr>
          </a:p>
        </p:txBody>
      </p:sp>
      <p:sp>
        <p:nvSpPr>
          <p:cNvPr id="28" name="TextBox 27"/>
          <p:cNvSpPr txBox="1"/>
          <p:nvPr/>
        </p:nvSpPr>
        <p:spPr>
          <a:xfrm>
            <a:off x="4145095" y="4069074"/>
            <a:ext cx="710885" cy="400110"/>
          </a:xfrm>
          <a:prstGeom prst="rect">
            <a:avLst/>
          </a:prstGeom>
          <a:noFill/>
        </p:spPr>
        <p:txBody>
          <a:bodyPr wrap="square" rtlCol="0">
            <a:spAutoFit/>
          </a:bodyPr>
          <a:lstStyle/>
          <a:p>
            <a:pPr defTabSz="1219140" latinLnBrk="1"/>
            <a:r>
              <a:rPr lang="en-US" altLang="ko-KR" sz="2000" b="1" dirty="0">
                <a:solidFill>
                  <a:prstClr val="white"/>
                </a:solidFill>
                <a:latin typeface="+mj-lt"/>
                <a:ea typeface="Arial Unicode MS"/>
                <a:cs typeface="Arial" pitchFamily="34" charset="0"/>
                <a:sym typeface="Arial"/>
                <a:rtl val="0"/>
              </a:rPr>
              <a:t>03</a:t>
            </a:r>
            <a:endParaRPr lang="ko-KR" altLang="en-US" sz="2000" b="1" dirty="0">
              <a:solidFill>
                <a:prstClr val="white"/>
              </a:solidFill>
              <a:latin typeface="+mj-lt"/>
              <a:ea typeface="Arial Unicode MS"/>
              <a:cs typeface="Arial" pitchFamily="34" charset="0"/>
              <a:sym typeface="Arial"/>
              <a:rtl val="0"/>
            </a:endParaRPr>
          </a:p>
        </p:txBody>
      </p:sp>
      <p:sp>
        <p:nvSpPr>
          <p:cNvPr id="29" name="TextBox 28"/>
          <p:cNvSpPr txBox="1"/>
          <p:nvPr/>
        </p:nvSpPr>
        <p:spPr>
          <a:xfrm>
            <a:off x="4145094" y="5411193"/>
            <a:ext cx="710885" cy="400110"/>
          </a:xfrm>
          <a:prstGeom prst="rect">
            <a:avLst/>
          </a:prstGeom>
          <a:noFill/>
        </p:spPr>
        <p:txBody>
          <a:bodyPr wrap="square" rtlCol="0">
            <a:spAutoFit/>
          </a:bodyPr>
          <a:lstStyle/>
          <a:p>
            <a:pPr defTabSz="1219140" latinLnBrk="1"/>
            <a:r>
              <a:rPr lang="en-US" altLang="ko-KR" sz="2000" b="1" dirty="0">
                <a:solidFill>
                  <a:prstClr val="white"/>
                </a:solidFill>
                <a:latin typeface="+mj-lt"/>
                <a:ea typeface="Arial Unicode MS"/>
                <a:cs typeface="Arial" pitchFamily="34" charset="0"/>
                <a:sym typeface="Arial"/>
                <a:rtl val="0"/>
              </a:rPr>
              <a:t>04</a:t>
            </a:r>
            <a:endParaRPr lang="ko-KR" altLang="en-US" sz="2000" b="1" dirty="0">
              <a:solidFill>
                <a:prstClr val="white"/>
              </a:solidFill>
              <a:latin typeface="+mj-lt"/>
              <a:ea typeface="Arial Unicode MS"/>
              <a:cs typeface="Arial" pitchFamily="34" charset="0"/>
              <a:sym typeface="Arial"/>
              <a:rtl val="0"/>
            </a:endParaRPr>
          </a:p>
        </p:txBody>
      </p:sp>
      <p:sp>
        <p:nvSpPr>
          <p:cNvPr id="47" name="Minus Sign 46">
            <a:extLst>
              <a:ext uri="{FF2B5EF4-FFF2-40B4-BE49-F238E27FC236}">
                <a16:creationId xmlns:a16="http://schemas.microsoft.com/office/drawing/2014/main" id="{8D8A96BA-F3A7-41E8-B9EE-5011A0A655DC}"/>
              </a:ext>
            </a:extLst>
          </p:cNvPr>
          <p:cNvSpPr/>
          <p:nvPr/>
        </p:nvSpPr>
        <p:spPr>
          <a:xfrm>
            <a:off x="5715000" y="1099763"/>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dirty="0">
              <a:solidFill>
                <a:srgbClr val="FF0000"/>
              </a:solidFill>
              <a:latin typeface="Arial"/>
              <a:ea typeface="Arial Unicode MS"/>
              <a:sym typeface="Arial"/>
              <a:rtl val="0"/>
            </a:endParaRPr>
          </a:p>
        </p:txBody>
      </p:sp>
      <p:sp>
        <p:nvSpPr>
          <p:cNvPr id="30" name="Rectangle 29">
            <a:extLst>
              <a:ext uri="{FF2B5EF4-FFF2-40B4-BE49-F238E27FC236}">
                <a16:creationId xmlns:a16="http://schemas.microsoft.com/office/drawing/2014/main" id="{028C7C96-2E97-4C59-B126-25DE785E450B}"/>
              </a:ext>
            </a:extLst>
          </p:cNvPr>
          <p:cNvSpPr/>
          <p:nvPr/>
        </p:nvSpPr>
        <p:spPr>
          <a:xfrm>
            <a:off x="3048000" y="239211"/>
            <a:ext cx="8339528" cy="830997"/>
          </a:xfrm>
          <a:prstGeom prst="rect">
            <a:avLst/>
          </a:prstGeom>
        </p:spPr>
        <p:txBody>
          <a:bodyPr wrap="square">
            <a:spAutoFit/>
          </a:bodyPr>
          <a:lstStyle/>
          <a:p>
            <a:pPr marR="0" lvl="0" algn="ctr" defTabSz="914286" rtl="0" eaLnBrk="1" fontAlgn="auto" latinLnBrk="0" hangingPunct="1">
              <a:lnSpc>
                <a:spcPct val="100000"/>
              </a:lnSpc>
              <a:spcBef>
                <a:spcPts val="600"/>
              </a:spcBef>
              <a:spcAft>
                <a:spcPts val="600"/>
              </a:spcAft>
              <a:buClrTx/>
              <a:buSzTx/>
              <a:tabLst/>
              <a:defRPr/>
            </a:pPr>
            <a:r>
              <a:rPr kumimoji="0" lang="en-US" sz="2400" b="1"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a. </a:t>
            </a:r>
            <a:r>
              <a:rPr kumimoji="0" lang="pl-PL" sz="2400" b="1"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Vai trò lãnh đạo của Đảng trong đấu tranh giành chính quyền (1930-1945)</a:t>
            </a:r>
            <a:endParaRPr kumimoji="0" lang="en-US" sz="2400" b="1"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endParaRPr>
          </a:p>
        </p:txBody>
      </p:sp>
      <p:sp>
        <p:nvSpPr>
          <p:cNvPr id="31" name="TextBox 30">
            <a:extLst>
              <a:ext uri="{FF2B5EF4-FFF2-40B4-BE49-F238E27FC236}">
                <a16:creationId xmlns:a16="http://schemas.microsoft.com/office/drawing/2014/main" id="{B953F5AC-8B91-480D-B353-71A9078781B0}"/>
              </a:ext>
            </a:extLst>
          </p:cNvPr>
          <p:cNvSpPr txBox="1"/>
          <p:nvPr/>
        </p:nvSpPr>
        <p:spPr>
          <a:xfrm>
            <a:off x="5044313" y="1985346"/>
            <a:ext cx="6093500" cy="400110"/>
          </a:xfrm>
          <a:prstGeom prst="rect">
            <a:avLst/>
          </a:prstGeom>
          <a:noFill/>
        </p:spPr>
        <p:txBody>
          <a:bodyPr wrap="square">
            <a:spAutoFit/>
          </a:bodyPr>
          <a:lstStyle/>
          <a:p>
            <a:r>
              <a:rPr lang="pl-PL" sz="2000" dirty="0">
                <a:solidFill>
                  <a:srgbClr val="333399"/>
                </a:solidFill>
                <a:effectLst/>
                <a:highlight>
                  <a:srgbClr val="FFFFFF"/>
                </a:highlight>
                <a:latin typeface="+mj-lt"/>
                <a:ea typeface="Calibri" panose="020F0502020204030204" pitchFamily="34" charset="0"/>
              </a:rPr>
              <a:t>Đảng có đường lối cách mạng đúng đắn</a:t>
            </a:r>
            <a:endParaRPr lang="en-US" sz="2000" dirty="0">
              <a:solidFill>
                <a:srgbClr val="333399"/>
              </a:solidFill>
              <a:latin typeface="+mj-lt"/>
            </a:endParaRPr>
          </a:p>
        </p:txBody>
      </p:sp>
      <p:sp>
        <p:nvSpPr>
          <p:cNvPr id="35" name="TextBox 34">
            <a:extLst>
              <a:ext uri="{FF2B5EF4-FFF2-40B4-BE49-F238E27FC236}">
                <a16:creationId xmlns:a16="http://schemas.microsoft.com/office/drawing/2014/main" id="{3DF7FB20-876D-4FE7-8125-D125A2816EF0}"/>
              </a:ext>
            </a:extLst>
          </p:cNvPr>
          <p:cNvSpPr txBox="1"/>
          <p:nvPr/>
        </p:nvSpPr>
        <p:spPr>
          <a:xfrm>
            <a:off x="5050558" y="3028889"/>
            <a:ext cx="6455641" cy="707886"/>
          </a:xfrm>
          <a:prstGeom prst="rect">
            <a:avLst/>
          </a:prstGeom>
          <a:noFill/>
        </p:spPr>
        <p:txBody>
          <a:bodyPr wrap="square">
            <a:spAutoFit/>
          </a:bodyPr>
          <a:lstStyle/>
          <a:p>
            <a:pPr algn="ctr"/>
            <a:r>
              <a:rPr lang="pl-PL" sz="2000" spc="-10" dirty="0">
                <a:solidFill>
                  <a:srgbClr val="CC0066"/>
                </a:solidFill>
                <a:effectLst/>
                <a:highlight>
                  <a:srgbClr val="FFFFFF"/>
                </a:highlight>
                <a:latin typeface="+mj-lt"/>
                <a:ea typeface="Calibri" panose="020F0502020204030204" pitchFamily="34" charset="0"/>
              </a:rPr>
              <a:t>Đảng đã kiên trì chuẩn bị chu đáo về lực lượng cách mạng; xây dựng khối đoàn kết </a:t>
            </a:r>
            <a:endParaRPr lang="en-US" sz="2000" dirty="0">
              <a:solidFill>
                <a:srgbClr val="CC0066"/>
              </a:solidFill>
              <a:latin typeface="+mj-lt"/>
            </a:endParaRPr>
          </a:p>
        </p:txBody>
      </p:sp>
      <p:sp>
        <p:nvSpPr>
          <p:cNvPr id="36" name="TextBox 35">
            <a:extLst>
              <a:ext uri="{FF2B5EF4-FFF2-40B4-BE49-F238E27FC236}">
                <a16:creationId xmlns:a16="http://schemas.microsoft.com/office/drawing/2014/main" id="{47A62C32-CDFC-456C-9EB8-E7AEA750826D}"/>
              </a:ext>
            </a:extLst>
          </p:cNvPr>
          <p:cNvSpPr txBox="1"/>
          <p:nvPr/>
        </p:nvSpPr>
        <p:spPr>
          <a:xfrm>
            <a:off x="5110556" y="4013302"/>
            <a:ext cx="6548043" cy="1015663"/>
          </a:xfrm>
          <a:prstGeom prst="rect">
            <a:avLst/>
          </a:prstGeom>
          <a:noFill/>
        </p:spPr>
        <p:txBody>
          <a:bodyPr wrap="square">
            <a:spAutoFit/>
          </a:bodyPr>
          <a:lstStyle/>
          <a:p>
            <a:pPr algn="ctr"/>
            <a:r>
              <a:rPr lang="pl-PL" sz="2000" spc="-10" dirty="0">
                <a:solidFill>
                  <a:srgbClr val="008000"/>
                </a:solidFill>
                <a:effectLst/>
                <a:highlight>
                  <a:srgbClr val="FFFFFF"/>
                </a:highlight>
                <a:latin typeface="+mj-lt"/>
                <a:ea typeface="Calibri" panose="020F0502020204030204" pitchFamily="34" charset="0"/>
              </a:rPr>
              <a:t>Đảng có phương pháp cách mạng đúng đắn, dự báo đúng, bám sát tình hình, chỉ đạo kiên quyết, khôn khéo, biết tạo nên sức mạnh tổng hợp </a:t>
            </a:r>
            <a:endParaRPr lang="en-US" sz="2000" dirty="0">
              <a:solidFill>
                <a:srgbClr val="008000"/>
              </a:solidFill>
              <a:latin typeface="+mj-lt"/>
            </a:endParaRPr>
          </a:p>
        </p:txBody>
      </p:sp>
      <p:sp>
        <p:nvSpPr>
          <p:cNvPr id="37" name="TextBox 36">
            <a:extLst>
              <a:ext uri="{FF2B5EF4-FFF2-40B4-BE49-F238E27FC236}">
                <a16:creationId xmlns:a16="http://schemas.microsoft.com/office/drawing/2014/main" id="{D280ADAA-F85D-4111-A24A-EDABA83FA530}"/>
              </a:ext>
            </a:extLst>
          </p:cNvPr>
          <p:cNvSpPr txBox="1"/>
          <p:nvPr/>
        </p:nvSpPr>
        <p:spPr>
          <a:xfrm>
            <a:off x="5201724" y="5348445"/>
            <a:ext cx="6456876" cy="1015663"/>
          </a:xfrm>
          <a:prstGeom prst="rect">
            <a:avLst/>
          </a:prstGeom>
          <a:noFill/>
        </p:spPr>
        <p:txBody>
          <a:bodyPr wrap="square">
            <a:spAutoFit/>
          </a:bodyPr>
          <a:lstStyle/>
          <a:p>
            <a:pPr algn="ctr"/>
            <a:r>
              <a:rPr lang="pl-PL" sz="2000" dirty="0">
                <a:solidFill>
                  <a:srgbClr val="000000"/>
                </a:solidFill>
                <a:effectLst/>
                <a:highlight>
                  <a:srgbClr val="FFFFFF"/>
                </a:highlight>
                <a:latin typeface="+mj-lt"/>
                <a:ea typeface="Calibri" panose="020F0502020204030204" pitchFamily="34" charset="0"/>
              </a:rPr>
              <a:t>Đảng có công tác tuyên truyền vận động quần chúng linh hoạt, bằng nhiều hình thức phong phú để vận động quần chúng nhân dân</a:t>
            </a:r>
            <a:endParaRPr lang="en-US" sz="2000" dirty="0">
              <a:latin typeface="+mj-lt"/>
            </a:endParaRPr>
          </a:p>
        </p:txBody>
      </p:sp>
    </p:spTree>
    <p:extLst>
      <p:ext uri="{BB962C8B-B14F-4D97-AF65-F5344CB8AC3E}">
        <p14:creationId xmlns:p14="http://schemas.microsoft.com/office/powerpoint/2010/main" val="109505599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465"/>
        <p:cNvGrpSpPr/>
        <p:nvPr/>
      </p:nvGrpSpPr>
      <p:grpSpPr>
        <a:xfrm>
          <a:off x="0" y="0"/>
          <a:ext cx="0" cy="0"/>
          <a:chOff x="0" y="0"/>
          <a:chExt cx="0" cy="0"/>
        </a:xfrm>
      </p:grpSpPr>
      <p:sp>
        <p:nvSpPr>
          <p:cNvPr id="466" name="Google Shape;466;p34"/>
          <p:cNvSpPr/>
          <p:nvPr/>
        </p:nvSpPr>
        <p:spPr>
          <a:xfrm>
            <a:off x="5134637" y="1219200"/>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67" name="Google Shape;467;p34"/>
          <p:cNvSpPr/>
          <p:nvPr/>
        </p:nvSpPr>
        <p:spPr>
          <a:xfrm>
            <a:off x="6034682" y="2825699"/>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68" name="Google Shape;468;p34"/>
          <p:cNvSpPr/>
          <p:nvPr/>
        </p:nvSpPr>
        <p:spPr>
          <a:xfrm>
            <a:off x="5181733" y="4100915"/>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69" name="Google Shape;469;p34"/>
          <p:cNvSpPr/>
          <p:nvPr/>
        </p:nvSpPr>
        <p:spPr>
          <a:xfrm>
            <a:off x="6034682" y="5376099"/>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74" name="Google Shape;474;p34"/>
          <p:cNvSpPr/>
          <p:nvPr/>
        </p:nvSpPr>
        <p:spPr>
          <a:xfrm>
            <a:off x="5286449" y="2121999"/>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75" name="Google Shape;475;p34"/>
          <p:cNvSpPr/>
          <p:nvPr/>
        </p:nvSpPr>
        <p:spPr>
          <a:xfrm>
            <a:off x="5286299" y="4401184"/>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76" name="Google Shape;476;p34"/>
          <p:cNvSpPr/>
          <p:nvPr/>
        </p:nvSpPr>
        <p:spPr>
          <a:xfrm>
            <a:off x="6139316" y="2978316"/>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nvGrpSpPr>
          <p:cNvPr id="477" name="Google Shape;477;p34"/>
          <p:cNvGrpSpPr/>
          <p:nvPr/>
        </p:nvGrpSpPr>
        <p:grpSpPr>
          <a:xfrm>
            <a:off x="6405967" y="3263009"/>
            <a:ext cx="532641" cy="400591"/>
            <a:chOff x="1165325" y="825700"/>
            <a:chExt cx="5376600" cy="4043650"/>
          </a:xfrm>
        </p:grpSpPr>
        <p:sp>
          <p:nvSpPr>
            <p:cNvPr id="478" name="Google Shape;478;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79" name="Google Shape;479;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0" name="Google Shape;480;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1" name="Google Shape;481;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2" name="Google Shape;482;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3" name="Google Shape;483;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4" name="Google Shape;484;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5" name="Google Shape;485;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6" name="Google Shape;486;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7" name="Google Shape;487;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8" name="Google Shape;488;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89" name="Google Shape;489;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0" name="Google Shape;490;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1" name="Google Shape;491;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2" name="Google Shape;492;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3" name="Google Shape;493;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grpSp>
        <p:nvGrpSpPr>
          <p:cNvPr id="494" name="Google Shape;494;p34"/>
          <p:cNvGrpSpPr/>
          <p:nvPr/>
        </p:nvGrpSpPr>
        <p:grpSpPr>
          <a:xfrm>
            <a:off x="5619003" y="2013078"/>
            <a:ext cx="400771" cy="400839"/>
            <a:chOff x="1189800" y="238075"/>
            <a:chExt cx="5218375" cy="5219250"/>
          </a:xfrm>
        </p:grpSpPr>
        <p:sp>
          <p:nvSpPr>
            <p:cNvPr id="495" name="Google Shape;495;p34"/>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6" name="Google Shape;496;p34"/>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sp>
        <p:nvSpPr>
          <p:cNvPr id="497" name="Google Shape;497;p34"/>
          <p:cNvSpPr/>
          <p:nvPr/>
        </p:nvSpPr>
        <p:spPr>
          <a:xfrm>
            <a:off x="5603914" y="4538217"/>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499" name="Google Shape;499;p34"/>
          <p:cNvSpPr/>
          <p:nvPr/>
        </p:nvSpPr>
        <p:spPr>
          <a:xfrm>
            <a:off x="6139316" y="5528716"/>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nvGrpSpPr>
          <p:cNvPr id="500" name="Google Shape;500;p34"/>
          <p:cNvGrpSpPr/>
          <p:nvPr/>
        </p:nvGrpSpPr>
        <p:grpSpPr>
          <a:xfrm>
            <a:off x="6405967" y="5813409"/>
            <a:ext cx="532641" cy="400591"/>
            <a:chOff x="1165325" y="825700"/>
            <a:chExt cx="5376600" cy="4043650"/>
          </a:xfrm>
        </p:grpSpPr>
        <p:sp>
          <p:nvSpPr>
            <p:cNvPr id="501" name="Google Shape;501;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2" name="Google Shape;502;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3" name="Google Shape;503;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4" name="Google Shape;504;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5" name="Google Shape;505;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6" name="Google Shape;506;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7" name="Google Shape;507;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8" name="Google Shape;508;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09" name="Google Shape;509;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0" name="Google Shape;510;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1" name="Google Shape;511;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2" name="Google Shape;512;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3" name="Google Shape;513;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4" name="Google Shape;514;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5" name="Google Shape;515;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516" name="Google Shape;516;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cxnSp>
        <p:nvCxnSpPr>
          <p:cNvPr id="517" name="Google Shape;517;p34"/>
          <p:cNvCxnSpPr>
            <a:endCxn id="467" idx="2"/>
          </p:cNvCxnSpPr>
          <p:nvPr/>
        </p:nvCxnSpPr>
        <p:spPr>
          <a:xfrm rot="-5400000" flipH="1">
            <a:off x="5608182" y="3036915"/>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8" name="Google Shape;518;p34"/>
          <p:cNvCxnSpPr>
            <a:endCxn id="468" idx="6"/>
          </p:cNvCxnSpPr>
          <p:nvPr/>
        </p:nvCxnSpPr>
        <p:spPr>
          <a:xfrm rot="5400000">
            <a:off x="6245733" y="4312115"/>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9" name="Google Shape;519;p34"/>
          <p:cNvCxnSpPr>
            <a:stCxn id="468" idx="4"/>
            <a:endCxn id="469" idx="2"/>
          </p:cNvCxnSpPr>
          <p:nvPr/>
        </p:nvCxnSpPr>
        <p:spPr>
          <a:xfrm rot="-5400000" flipH="1">
            <a:off x="5608133" y="5587315"/>
            <a:ext cx="637600" cy="215200"/>
          </a:xfrm>
          <a:prstGeom prst="bentConnector2">
            <a:avLst/>
          </a:prstGeom>
          <a:noFill/>
          <a:ln w="19050" cap="flat" cmpd="sng">
            <a:solidFill>
              <a:srgbClr val="434343"/>
            </a:solidFill>
            <a:prstDash val="solid"/>
            <a:round/>
            <a:headEnd type="none" w="med" len="med"/>
            <a:tailEnd type="none" w="med" len="med"/>
          </a:ln>
        </p:spPr>
      </p:cxnSp>
      <p:grpSp>
        <p:nvGrpSpPr>
          <p:cNvPr id="57" name="Google Shape;235;p26"/>
          <p:cNvGrpSpPr/>
          <p:nvPr/>
        </p:nvGrpSpPr>
        <p:grpSpPr>
          <a:xfrm>
            <a:off x="0" y="4618073"/>
            <a:ext cx="2155143" cy="2153683"/>
            <a:chOff x="160927" y="477350"/>
            <a:chExt cx="3989323" cy="4168862"/>
          </a:xfrm>
        </p:grpSpPr>
        <p:sp>
          <p:nvSpPr>
            <p:cNvPr id="62"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63"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cxnSp>
          <p:nvCxnSpPr>
            <p:cNvPr id="64"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65"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66"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67"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68"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69"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0"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1"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2"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3"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4"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5"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6"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7"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8"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79"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0"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1"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2"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3"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4"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5"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6"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87"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cxnSp>
          <p:nvCxnSpPr>
            <p:cNvPr id="88"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89"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90" name="Google Shape;264;p26"/>
            <p:cNvGrpSpPr/>
            <p:nvPr/>
          </p:nvGrpSpPr>
          <p:grpSpPr>
            <a:xfrm>
              <a:off x="718213" y="477350"/>
              <a:ext cx="1284300" cy="521400"/>
              <a:chOff x="2408325" y="1411675"/>
              <a:chExt cx="1284300" cy="521400"/>
            </a:xfrm>
          </p:grpSpPr>
          <p:sp>
            <p:nvSpPr>
              <p:cNvPr id="102"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3"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4"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5"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6"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7"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8"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9"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10"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grpSp>
          <p:nvGrpSpPr>
            <p:cNvPr id="91" name="Google Shape;274;p26"/>
            <p:cNvGrpSpPr/>
            <p:nvPr/>
          </p:nvGrpSpPr>
          <p:grpSpPr>
            <a:xfrm>
              <a:off x="2865950" y="1376250"/>
              <a:ext cx="1284300" cy="521400"/>
              <a:chOff x="2408325" y="1411675"/>
              <a:chExt cx="1284300" cy="521400"/>
            </a:xfrm>
          </p:grpSpPr>
          <p:sp>
            <p:nvSpPr>
              <p:cNvPr id="93"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4"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5"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6"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7"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8"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99"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0"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01"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sp>
          <p:nvSpPr>
            <p:cNvPr id="92"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algn="ct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grpSp>
      <p:sp>
        <p:nvSpPr>
          <p:cNvPr id="114" name="Minus Sign 113">
            <a:extLst>
              <a:ext uri="{FF2B5EF4-FFF2-40B4-BE49-F238E27FC236}">
                <a16:creationId xmlns:a16="http://schemas.microsoft.com/office/drawing/2014/main" id="{620C7BA7-30A6-4D2B-A227-21B15A58D341}"/>
              </a:ext>
            </a:extLst>
          </p:cNvPr>
          <p:cNvSpPr/>
          <p:nvPr/>
        </p:nvSpPr>
        <p:spPr>
          <a:xfrm>
            <a:off x="4414802" y="1036186"/>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dirty="0">
              <a:solidFill>
                <a:srgbClr val="FF0000"/>
              </a:solidFill>
              <a:latin typeface="Arial"/>
              <a:ea typeface="Arial Unicode MS"/>
              <a:sym typeface="Arial"/>
              <a:rtl val="0"/>
            </a:endParaRPr>
          </a:p>
        </p:txBody>
      </p:sp>
      <p:sp>
        <p:nvSpPr>
          <p:cNvPr id="115" name="TextBox 114">
            <a:extLst>
              <a:ext uri="{FF2B5EF4-FFF2-40B4-BE49-F238E27FC236}">
                <a16:creationId xmlns:a16="http://schemas.microsoft.com/office/drawing/2014/main" id="{62E05E43-637C-4A5C-BA93-3090D5701B58}"/>
              </a:ext>
            </a:extLst>
          </p:cNvPr>
          <p:cNvSpPr txBox="1"/>
          <p:nvPr/>
        </p:nvSpPr>
        <p:spPr>
          <a:xfrm>
            <a:off x="575432" y="219189"/>
            <a:ext cx="10321168" cy="830997"/>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pl-PL"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 b</a:t>
            </a:r>
            <a:r>
              <a:rPr lang="en-US"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a:t>
            </a:r>
            <a:r>
              <a:rPr lang="pl-PL"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 Vai trò lãnh đạo của Đảng trong cuộc chống Pháp xâm lược (1945-1954)</a:t>
            </a:r>
            <a:endParaRPr lang="en-US" sz="2400" dirty="0">
              <a:effectLst/>
              <a:latin typeface="+mj-lt"/>
              <a:ea typeface="Calibri" panose="020F0502020204030204" pitchFamily="34" charset="0"/>
              <a:cs typeface="Times New Roman" panose="02020603050405020304" pitchFamily="18" charset="0"/>
            </a:endParaRPr>
          </a:p>
        </p:txBody>
      </p:sp>
      <p:sp>
        <p:nvSpPr>
          <p:cNvPr id="116" name="TextBox 115">
            <a:extLst>
              <a:ext uri="{FF2B5EF4-FFF2-40B4-BE49-F238E27FC236}">
                <a16:creationId xmlns:a16="http://schemas.microsoft.com/office/drawing/2014/main" id="{308D594D-6018-4F76-825C-FF11FF1D4D5E}"/>
              </a:ext>
            </a:extLst>
          </p:cNvPr>
          <p:cNvSpPr txBox="1"/>
          <p:nvPr/>
        </p:nvSpPr>
        <p:spPr>
          <a:xfrm>
            <a:off x="1739678" y="1439710"/>
            <a:ext cx="3347162" cy="707886"/>
          </a:xfrm>
          <a:prstGeom prst="rect">
            <a:avLst/>
          </a:prstGeom>
          <a:noFill/>
        </p:spPr>
        <p:txBody>
          <a:bodyPr wrap="square">
            <a:spAutoFit/>
          </a:bodyPr>
          <a:lstStyle/>
          <a:p>
            <a:pPr algn="ctr"/>
            <a:r>
              <a:rPr lang="pl-PL"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 có đường lối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kháng</a:t>
            </a:r>
            <a:r>
              <a:rPr lang="vi-VN"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chiến</a:t>
            </a:r>
            <a:r>
              <a:rPr lang="vi-VN"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đúng</a:t>
            </a:r>
            <a:r>
              <a:rPr lang="vi-VN"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đắn</a:t>
            </a:r>
            <a:r>
              <a:rPr lang="vi-VN"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sáng</a:t>
            </a:r>
            <a:r>
              <a:rPr lang="vi-VN"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tạo</a:t>
            </a:r>
            <a:r>
              <a:rPr lang="pl-PL" sz="20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dirty="0">
              <a:solidFill>
                <a:srgbClr val="D60093"/>
              </a:solidFill>
              <a:latin typeface="Arial" panose="020B0604020202020204" pitchFamily="34" charset="0"/>
              <a:cs typeface="Arial" panose="020B0604020202020204" pitchFamily="34" charset="0"/>
            </a:endParaRPr>
          </a:p>
        </p:txBody>
      </p:sp>
      <p:sp>
        <p:nvSpPr>
          <p:cNvPr id="117" name="TextBox 116">
            <a:extLst>
              <a:ext uri="{FF2B5EF4-FFF2-40B4-BE49-F238E27FC236}">
                <a16:creationId xmlns:a16="http://schemas.microsoft.com/office/drawing/2014/main" id="{A67D15C6-0106-4CA1-A000-2AE79D8B3445}"/>
              </a:ext>
            </a:extLst>
          </p:cNvPr>
          <p:cNvSpPr txBox="1"/>
          <p:nvPr/>
        </p:nvSpPr>
        <p:spPr>
          <a:xfrm>
            <a:off x="7341697" y="3048842"/>
            <a:ext cx="2716703" cy="707886"/>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công </a:t>
            </a: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tác</a:t>
            </a:r>
            <a:r>
              <a:rPr lang="vi-VN" sz="2000"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tư </a:t>
            </a: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tưởng</a:t>
            </a:r>
            <a:r>
              <a:rPr lang="vi-VN" sz="2000"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đúng</a:t>
            </a:r>
            <a:r>
              <a:rPr lang="vi-VN" sz="2000"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đắn</a:t>
            </a:r>
            <a:r>
              <a:rPr lang="en-US" sz="2000" dirty="0">
                <a:solidFill>
                  <a:srgbClr val="333399"/>
                </a:solidFill>
                <a:highlight>
                  <a:srgbClr val="FFFFFF"/>
                </a:highlight>
                <a:latin typeface="Arial" panose="020B0604020202020204" pitchFamily="34" charset="0"/>
                <a:ea typeface="Calibri" panose="020F0502020204030204" pitchFamily="34" charset="0"/>
                <a:cs typeface="Arial" panose="020B0604020202020204" pitchFamily="34" charset="0"/>
              </a:rPr>
              <a:t>.</a:t>
            </a:r>
            <a:endParaRPr lang="en-US" sz="2000" dirty="0">
              <a:solidFill>
                <a:srgbClr val="333399"/>
              </a:solidFill>
              <a:effectLst/>
              <a:latin typeface="Arial" panose="020B0604020202020204" pitchFamily="34" charset="0"/>
              <a:ea typeface="Calibri" panose="020F0502020204030204" pitchFamily="34" charset="0"/>
              <a:cs typeface="Arial" panose="020B0604020202020204" pitchFamily="34" charset="0"/>
            </a:endParaRPr>
          </a:p>
        </p:txBody>
      </p:sp>
      <p:sp>
        <p:nvSpPr>
          <p:cNvPr id="118" name="TextBox 117">
            <a:extLst>
              <a:ext uri="{FF2B5EF4-FFF2-40B4-BE49-F238E27FC236}">
                <a16:creationId xmlns:a16="http://schemas.microsoft.com/office/drawing/2014/main" id="{A03A505D-EBB3-4E87-9312-FD8F40DF9004}"/>
              </a:ext>
            </a:extLst>
          </p:cNvPr>
          <p:cNvSpPr txBox="1"/>
          <p:nvPr/>
        </p:nvSpPr>
        <p:spPr>
          <a:xfrm>
            <a:off x="1373269" y="3716306"/>
            <a:ext cx="3503531" cy="1015663"/>
          </a:xfrm>
          <a:prstGeom prst="rect">
            <a:avLst/>
          </a:prstGeom>
          <a:noFill/>
        </p:spPr>
        <p:txBody>
          <a:bodyPr wrap="square">
            <a:spAutoFit/>
          </a:bodyPr>
          <a:lstStyle/>
          <a:p>
            <a:pPr algn="ct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công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tác</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tổ</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chức</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tài</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giỏi</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lãnh</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đạo</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chính</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quyền</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dân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chủ</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nhân dân </a:t>
            </a:r>
            <a:endParaRPr lang="en-US" sz="2000" dirty="0">
              <a:solidFill>
                <a:srgbClr val="006600"/>
              </a:solidFill>
              <a:latin typeface="Arial" panose="020B0604020202020204" pitchFamily="34" charset="0"/>
              <a:cs typeface="Arial" panose="020B0604020202020204" pitchFamily="34" charset="0"/>
            </a:endParaRPr>
          </a:p>
        </p:txBody>
      </p:sp>
      <p:sp>
        <p:nvSpPr>
          <p:cNvPr id="119" name="TextBox 118">
            <a:extLst>
              <a:ext uri="{FF2B5EF4-FFF2-40B4-BE49-F238E27FC236}">
                <a16:creationId xmlns:a16="http://schemas.microsoft.com/office/drawing/2014/main" id="{1650FDF0-BA7C-487F-B986-B91451DD40EC}"/>
              </a:ext>
            </a:extLst>
          </p:cNvPr>
          <p:cNvSpPr txBox="1"/>
          <p:nvPr/>
        </p:nvSpPr>
        <p:spPr>
          <a:xfrm>
            <a:off x="7380650" y="5431788"/>
            <a:ext cx="4049349" cy="1015663"/>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đã</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xây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dựng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được</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đội</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nhân dân anh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hùng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nghệ</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thuật</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sự</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tài</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giỏi</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dirty="0">
              <a:solidFill>
                <a:srgbClr val="000000"/>
              </a:solidFill>
              <a:effectLst/>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9560515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777;p37">
            <a:extLst>
              <a:ext uri="{FF2B5EF4-FFF2-40B4-BE49-F238E27FC236}">
                <a16:creationId xmlns:a16="http://schemas.microsoft.com/office/drawing/2014/main" id="{AA0C7BCC-0388-4C64-8D46-F896581732F0}"/>
              </a:ext>
            </a:extLst>
          </p:cNvPr>
          <p:cNvGrpSpPr/>
          <p:nvPr/>
        </p:nvGrpSpPr>
        <p:grpSpPr>
          <a:xfrm>
            <a:off x="810233" y="2133600"/>
            <a:ext cx="10287200" cy="3620135"/>
            <a:chOff x="683639" y="1733694"/>
            <a:chExt cx="7715400" cy="2408301"/>
          </a:xfrm>
        </p:grpSpPr>
        <p:cxnSp>
          <p:nvCxnSpPr>
            <p:cNvPr id="13" name="Google Shape;778;p37">
              <a:extLst>
                <a:ext uri="{FF2B5EF4-FFF2-40B4-BE49-F238E27FC236}">
                  <a16:creationId xmlns:a16="http://schemas.microsoft.com/office/drawing/2014/main" id="{7294B27F-BC4D-4E6C-87FF-A617AA208F85}"/>
                </a:ext>
              </a:extLst>
            </p:cNvPr>
            <p:cNvCxnSpPr/>
            <p:nvPr/>
          </p:nvCxnSpPr>
          <p:spPr>
            <a:xfrm>
              <a:off x="683639" y="2943287"/>
              <a:ext cx="7715400" cy="0"/>
            </a:xfrm>
            <a:prstGeom prst="straightConnector1">
              <a:avLst/>
            </a:prstGeom>
            <a:noFill/>
            <a:ln w="9525" cap="flat" cmpd="sng">
              <a:solidFill>
                <a:schemeClr val="dk1"/>
              </a:solidFill>
              <a:prstDash val="dash"/>
              <a:round/>
              <a:headEnd type="none" w="med" len="med"/>
              <a:tailEnd type="none" w="med" len="med"/>
            </a:ln>
          </p:spPr>
        </p:cxnSp>
        <p:sp>
          <p:nvSpPr>
            <p:cNvPr id="14" name="Google Shape;779;p37">
              <a:extLst>
                <a:ext uri="{FF2B5EF4-FFF2-40B4-BE49-F238E27FC236}">
                  <a16:creationId xmlns:a16="http://schemas.microsoft.com/office/drawing/2014/main" id="{250C995A-20C7-49FB-AEE6-29632602C91F}"/>
                </a:ext>
              </a:extLst>
            </p:cNvPr>
            <p:cNvSpPr/>
            <p:nvPr/>
          </p:nvSpPr>
          <p:spPr>
            <a:xfrm rot="8100000">
              <a:off x="1467903" y="1759604"/>
              <a:ext cx="582090" cy="582090"/>
            </a:xfrm>
            <a:prstGeom prst="teardrop">
              <a:avLst>
                <a:gd name="adj" fmla="val 100000"/>
              </a:avLst>
            </a:prstGeom>
            <a:solidFill>
              <a:srgbClr val="000000"/>
            </a:soli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5" name="Google Shape;780;p37">
              <a:extLst>
                <a:ext uri="{FF2B5EF4-FFF2-40B4-BE49-F238E27FC236}">
                  <a16:creationId xmlns:a16="http://schemas.microsoft.com/office/drawing/2014/main" id="{4A2DF7E3-890B-4F3D-AD7C-5AEE5360D0EE}"/>
                </a:ext>
              </a:extLst>
            </p:cNvPr>
            <p:cNvSpPr/>
            <p:nvPr/>
          </p:nvSpPr>
          <p:spPr>
            <a:xfrm rot="-2700000">
              <a:off x="3343957" y="3559905"/>
              <a:ext cx="582090" cy="582090"/>
            </a:xfrm>
            <a:prstGeom prst="teardrop">
              <a:avLst>
                <a:gd name="adj" fmla="val 100000"/>
              </a:avLst>
            </a:prstGeom>
            <a:solidFill>
              <a:srgbClr val="3333CC"/>
            </a:soli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6" name="Google Shape;781;p37">
              <a:extLst>
                <a:ext uri="{FF2B5EF4-FFF2-40B4-BE49-F238E27FC236}">
                  <a16:creationId xmlns:a16="http://schemas.microsoft.com/office/drawing/2014/main" id="{FDF47875-237D-4F1E-99B6-F1911E2F8266}"/>
                </a:ext>
              </a:extLst>
            </p:cNvPr>
            <p:cNvSpPr/>
            <p:nvPr/>
          </p:nvSpPr>
          <p:spPr>
            <a:xfrm rot="8100000">
              <a:off x="5191454" y="1733694"/>
              <a:ext cx="582090" cy="582090"/>
            </a:xfrm>
            <a:prstGeom prst="teardrop">
              <a:avLst>
                <a:gd name="adj" fmla="val 100000"/>
              </a:avLst>
            </a:prstGeom>
            <a:solidFill>
              <a:srgbClr val="FF0066"/>
            </a:soli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pPr>
              <a:endParaRPr sz="2000" kern="0">
                <a:solidFill>
                  <a:srgbClr val="000000"/>
                </a:solidFill>
                <a:latin typeface="Arial" panose="020B0604020202020204" pitchFamily="34" charset="0"/>
                <a:cs typeface="Arial" panose="020B0604020202020204" pitchFamily="34" charset="0"/>
                <a:sym typeface="Arial"/>
                <a:rtl val="0"/>
              </a:endParaRPr>
            </a:p>
          </p:txBody>
        </p:sp>
        <p:sp>
          <p:nvSpPr>
            <p:cNvPr id="17" name="Google Shape;782;p37">
              <a:extLst>
                <a:ext uri="{FF2B5EF4-FFF2-40B4-BE49-F238E27FC236}">
                  <a16:creationId xmlns:a16="http://schemas.microsoft.com/office/drawing/2014/main" id="{91CCBD2B-1394-4D90-B040-E5C4809C7304}"/>
                </a:ext>
              </a:extLst>
            </p:cNvPr>
            <p:cNvSpPr/>
            <p:nvPr/>
          </p:nvSpPr>
          <p:spPr>
            <a:xfrm rot="-2700000">
              <a:off x="7096657" y="3559905"/>
              <a:ext cx="582090" cy="582090"/>
            </a:xfrm>
            <a:prstGeom prst="teardrop">
              <a:avLst>
                <a:gd name="adj" fmla="val 100000"/>
              </a:avLst>
            </a:prstGeom>
            <a:solidFill>
              <a:srgbClr val="006600"/>
            </a:soli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pPr>
              <a:endParaRPr sz="2000" kern="0" dirty="0">
                <a:solidFill>
                  <a:srgbClr val="000000"/>
                </a:solidFill>
                <a:latin typeface="Arial" panose="020B0604020202020204" pitchFamily="34" charset="0"/>
                <a:cs typeface="Arial" panose="020B0604020202020204" pitchFamily="34" charset="0"/>
                <a:sym typeface="Arial"/>
                <a:rtl val="0"/>
              </a:endParaRPr>
            </a:p>
          </p:txBody>
        </p:sp>
        <p:cxnSp>
          <p:nvCxnSpPr>
            <p:cNvPr id="18" name="Google Shape;783;p37">
              <a:extLst>
                <a:ext uri="{FF2B5EF4-FFF2-40B4-BE49-F238E27FC236}">
                  <a16:creationId xmlns:a16="http://schemas.microsoft.com/office/drawing/2014/main" id="{31AAC7FB-3CF0-40B2-971E-38EDECACE0F0}"/>
                </a:ext>
              </a:extLst>
            </p:cNvPr>
            <p:cNvCxnSpPr>
              <a:cxnSpLocks/>
            </p:cNvCxnSpPr>
            <p:nvPr/>
          </p:nvCxnSpPr>
          <p:spPr>
            <a:xfrm>
              <a:off x="1758948" y="2538683"/>
              <a:ext cx="2" cy="343193"/>
            </a:xfrm>
            <a:prstGeom prst="straightConnector1">
              <a:avLst/>
            </a:prstGeom>
            <a:noFill/>
            <a:ln w="9525" cap="flat" cmpd="sng">
              <a:solidFill>
                <a:schemeClr val="dk1"/>
              </a:solidFill>
              <a:prstDash val="dash"/>
              <a:round/>
              <a:headEnd type="none" w="med" len="med"/>
              <a:tailEnd type="none" w="med" len="med"/>
            </a:ln>
          </p:spPr>
        </p:cxnSp>
        <p:cxnSp>
          <p:nvCxnSpPr>
            <p:cNvPr id="24" name="Google Shape;784;p37">
              <a:extLst>
                <a:ext uri="{FF2B5EF4-FFF2-40B4-BE49-F238E27FC236}">
                  <a16:creationId xmlns:a16="http://schemas.microsoft.com/office/drawing/2014/main" id="{6320061B-5E32-48FA-BD2F-B53D5F10EC0F}"/>
                </a:ext>
              </a:extLst>
            </p:cNvPr>
            <p:cNvCxnSpPr>
              <a:cxnSpLocks/>
              <a:stCxn id="16" idx="7"/>
            </p:cNvCxnSpPr>
            <p:nvPr/>
          </p:nvCxnSpPr>
          <p:spPr>
            <a:xfrm>
              <a:off x="5482499" y="2436339"/>
              <a:ext cx="0" cy="369103"/>
            </a:xfrm>
            <a:prstGeom prst="straightConnector1">
              <a:avLst/>
            </a:prstGeom>
            <a:noFill/>
            <a:ln w="9525" cap="flat" cmpd="sng">
              <a:solidFill>
                <a:schemeClr val="dk1"/>
              </a:solidFill>
              <a:prstDash val="dash"/>
              <a:round/>
              <a:headEnd type="none" w="med" len="med"/>
              <a:tailEnd type="none" w="med" len="med"/>
            </a:ln>
          </p:spPr>
        </p:cxnSp>
        <p:cxnSp>
          <p:nvCxnSpPr>
            <p:cNvPr id="25" name="Google Shape;785;p37">
              <a:extLst>
                <a:ext uri="{FF2B5EF4-FFF2-40B4-BE49-F238E27FC236}">
                  <a16:creationId xmlns:a16="http://schemas.microsoft.com/office/drawing/2014/main" id="{55842D7B-3A08-4809-911D-AE975B4B7C4D}"/>
                </a:ext>
              </a:extLst>
            </p:cNvPr>
            <p:cNvCxnSpPr>
              <a:cxnSpLocks/>
            </p:cNvCxnSpPr>
            <p:nvPr/>
          </p:nvCxnSpPr>
          <p:spPr>
            <a:xfrm flipV="1">
              <a:off x="3633965" y="2943287"/>
              <a:ext cx="5413" cy="433298"/>
            </a:xfrm>
            <a:prstGeom prst="straightConnector1">
              <a:avLst/>
            </a:prstGeom>
            <a:noFill/>
            <a:ln w="9525" cap="flat" cmpd="sng">
              <a:solidFill>
                <a:schemeClr val="dk1"/>
              </a:solidFill>
              <a:prstDash val="dash"/>
              <a:round/>
              <a:headEnd type="none" w="med" len="med"/>
              <a:tailEnd type="none" w="med" len="med"/>
            </a:ln>
          </p:spPr>
        </p:cxnSp>
        <p:cxnSp>
          <p:nvCxnSpPr>
            <p:cNvPr id="26" name="Google Shape;787;p37">
              <a:extLst>
                <a:ext uri="{FF2B5EF4-FFF2-40B4-BE49-F238E27FC236}">
                  <a16:creationId xmlns:a16="http://schemas.microsoft.com/office/drawing/2014/main" id="{36E4DC66-F036-4F00-BB68-BE98D404AC7F}"/>
                </a:ext>
              </a:extLst>
            </p:cNvPr>
            <p:cNvCxnSpPr>
              <a:cxnSpLocks/>
            </p:cNvCxnSpPr>
            <p:nvPr/>
          </p:nvCxnSpPr>
          <p:spPr>
            <a:xfrm flipV="1">
              <a:off x="7346775" y="3035450"/>
              <a:ext cx="0" cy="403901"/>
            </a:xfrm>
            <a:prstGeom prst="straightConnector1">
              <a:avLst/>
            </a:prstGeom>
            <a:noFill/>
            <a:ln w="9525" cap="flat" cmpd="sng">
              <a:solidFill>
                <a:schemeClr val="dk1"/>
              </a:solidFill>
              <a:prstDash val="dash"/>
              <a:round/>
              <a:headEnd type="none" w="med" len="med"/>
              <a:tailEnd type="none" w="med" len="med"/>
            </a:ln>
          </p:spPr>
        </p:cxnSp>
      </p:grpSp>
      <p:sp>
        <p:nvSpPr>
          <p:cNvPr id="28" name="Google Shape;791;p37">
            <a:extLst>
              <a:ext uri="{FF2B5EF4-FFF2-40B4-BE49-F238E27FC236}">
                <a16:creationId xmlns:a16="http://schemas.microsoft.com/office/drawing/2014/main" id="{B2F84398-B8D9-4EE4-9ED5-8C37A1CC9E76}"/>
              </a:ext>
            </a:extLst>
          </p:cNvPr>
          <p:cNvSpPr txBox="1"/>
          <p:nvPr/>
        </p:nvSpPr>
        <p:spPr>
          <a:xfrm>
            <a:off x="1843548" y="2335019"/>
            <a:ext cx="778000" cy="671475"/>
          </a:xfrm>
          <a:prstGeom prst="rect">
            <a:avLst/>
          </a:prstGeom>
          <a:noFill/>
          <a:ln>
            <a:noFill/>
          </a:ln>
        </p:spPr>
        <p:txBody>
          <a:bodyPr spcFirstLastPara="1" wrap="square" lIns="121900" tIns="121900" rIns="121900" bIns="121900" anchor="t" anchorCtr="0">
            <a:noAutofit/>
          </a:bodyPr>
          <a:lstStyle/>
          <a:p>
            <a:pPr algn="ctr" defTabSz="1219140">
              <a:spcAft>
                <a:spcPts val="2133"/>
              </a:spcAft>
              <a:buClr>
                <a:srgbClr val="000000"/>
              </a:buClr>
            </a:pPr>
            <a:r>
              <a:rPr lang="en" sz="2000" kern="0" dirty="0">
                <a:solidFill>
                  <a:srgbClr val="FFFFFF"/>
                </a:solidFill>
                <a:latin typeface="Arial" panose="020B0604020202020204" pitchFamily="34" charset="0"/>
                <a:ea typeface="Advent Pro SemiBold"/>
                <a:cs typeface="Arial" panose="020B0604020202020204" pitchFamily="34" charset="0"/>
                <a:sym typeface="Advent Pro SemiBold"/>
                <a:rtl val="0"/>
              </a:rPr>
              <a:t>01</a:t>
            </a:r>
            <a:endParaRPr sz="2000" kern="0" dirty="0">
              <a:solidFill>
                <a:srgbClr val="FFFFFF"/>
              </a:solidFill>
              <a:latin typeface="Arial" panose="020B0604020202020204" pitchFamily="34" charset="0"/>
              <a:ea typeface="Advent Pro SemiBold"/>
              <a:cs typeface="Arial" panose="020B0604020202020204" pitchFamily="34" charset="0"/>
              <a:sym typeface="Advent Pro SemiBold"/>
              <a:rtl val="0"/>
            </a:endParaRPr>
          </a:p>
        </p:txBody>
      </p:sp>
      <p:sp>
        <p:nvSpPr>
          <p:cNvPr id="32" name="Google Shape;793;p37">
            <a:extLst>
              <a:ext uri="{FF2B5EF4-FFF2-40B4-BE49-F238E27FC236}">
                <a16:creationId xmlns:a16="http://schemas.microsoft.com/office/drawing/2014/main" id="{507D02B6-910D-4986-BD2D-54989587B2D2}"/>
              </a:ext>
            </a:extLst>
          </p:cNvPr>
          <p:cNvSpPr txBox="1"/>
          <p:nvPr/>
        </p:nvSpPr>
        <p:spPr>
          <a:xfrm>
            <a:off x="6843347" y="2378413"/>
            <a:ext cx="778000" cy="671475"/>
          </a:xfrm>
          <a:prstGeom prst="rect">
            <a:avLst/>
          </a:prstGeom>
          <a:noFill/>
          <a:ln>
            <a:noFill/>
          </a:ln>
        </p:spPr>
        <p:txBody>
          <a:bodyPr spcFirstLastPara="1" wrap="square" lIns="121900" tIns="121900" rIns="121900" bIns="121900" anchor="t" anchorCtr="0">
            <a:noAutofit/>
          </a:bodyPr>
          <a:lstStyle/>
          <a:p>
            <a:pPr algn="ctr" defTabSz="1219140">
              <a:spcAft>
                <a:spcPts val="2133"/>
              </a:spcAft>
              <a:buClr>
                <a:srgbClr val="000000"/>
              </a:buClr>
            </a:pPr>
            <a:r>
              <a:rPr lang="en" sz="2000" kern="0" dirty="0">
                <a:solidFill>
                  <a:srgbClr val="FFFFFF"/>
                </a:solidFill>
                <a:latin typeface="Arial" panose="020B0604020202020204" pitchFamily="34" charset="0"/>
                <a:ea typeface="Advent Pro SemiBold"/>
                <a:cs typeface="Arial" panose="020B0604020202020204" pitchFamily="34" charset="0"/>
                <a:sym typeface="Advent Pro SemiBold"/>
                <a:rtl val="0"/>
              </a:rPr>
              <a:t>03</a:t>
            </a:r>
            <a:endParaRPr sz="2000" kern="0" dirty="0">
              <a:solidFill>
                <a:srgbClr val="FFFFFF"/>
              </a:solidFill>
              <a:latin typeface="Arial" panose="020B0604020202020204" pitchFamily="34" charset="0"/>
              <a:ea typeface="Advent Pro SemiBold"/>
              <a:cs typeface="Arial" panose="020B0604020202020204" pitchFamily="34" charset="0"/>
              <a:sym typeface="Advent Pro SemiBold"/>
              <a:rtl val="0"/>
            </a:endParaRPr>
          </a:p>
        </p:txBody>
      </p:sp>
      <p:sp>
        <p:nvSpPr>
          <p:cNvPr id="33" name="Google Shape;794;p37">
            <a:extLst>
              <a:ext uri="{FF2B5EF4-FFF2-40B4-BE49-F238E27FC236}">
                <a16:creationId xmlns:a16="http://schemas.microsoft.com/office/drawing/2014/main" id="{931BA47D-3FDB-4654-85D9-D480936CBBF0}"/>
              </a:ext>
            </a:extLst>
          </p:cNvPr>
          <p:cNvSpPr txBox="1"/>
          <p:nvPr/>
        </p:nvSpPr>
        <p:spPr>
          <a:xfrm>
            <a:off x="4344686" y="4937881"/>
            <a:ext cx="778000" cy="957633"/>
          </a:xfrm>
          <a:prstGeom prst="rect">
            <a:avLst/>
          </a:prstGeom>
          <a:noFill/>
          <a:ln>
            <a:noFill/>
          </a:ln>
        </p:spPr>
        <p:txBody>
          <a:bodyPr spcFirstLastPara="1" wrap="square" lIns="121900" tIns="121900" rIns="121900" bIns="121900" anchor="t" anchorCtr="0">
            <a:noAutofit/>
          </a:bodyPr>
          <a:lstStyle/>
          <a:p>
            <a:pPr algn="ctr" defTabSz="1219140">
              <a:spcAft>
                <a:spcPts val="2133"/>
              </a:spcAft>
              <a:buClr>
                <a:srgbClr val="000000"/>
              </a:buClr>
            </a:pPr>
            <a:r>
              <a:rPr lang="en" sz="2000" kern="0" dirty="0">
                <a:solidFill>
                  <a:srgbClr val="FFFFFF"/>
                </a:solidFill>
                <a:latin typeface="Arial" panose="020B0604020202020204" pitchFamily="34" charset="0"/>
                <a:ea typeface="Advent Pro SemiBold"/>
                <a:cs typeface="Arial" panose="020B0604020202020204" pitchFamily="34" charset="0"/>
                <a:sym typeface="Advent Pro SemiBold"/>
                <a:rtl val="0"/>
              </a:rPr>
              <a:t>02</a:t>
            </a:r>
            <a:endParaRPr sz="2000" kern="0" dirty="0">
              <a:solidFill>
                <a:srgbClr val="FFFFFF"/>
              </a:solidFill>
              <a:latin typeface="Arial" panose="020B0604020202020204" pitchFamily="34" charset="0"/>
              <a:ea typeface="Advent Pro SemiBold"/>
              <a:cs typeface="Arial" panose="020B0604020202020204" pitchFamily="34" charset="0"/>
              <a:sym typeface="Advent Pro SemiBold"/>
              <a:rtl val="0"/>
            </a:endParaRPr>
          </a:p>
        </p:txBody>
      </p:sp>
      <p:sp>
        <p:nvSpPr>
          <p:cNvPr id="34" name="Google Shape;795;p37">
            <a:extLst>
              <a:ext uri="{FF2B5EF4-FFF2-40B4-BE49-F238E27FC236}">
                <a16:creationId xmlns:a16="http://schemas.microsoft.com/office/drawing/2014/main" id="{E5832FA8-7305-4672-809E-61703DD6E884}"/>
              </a:ext>
            </a:extLst>
          </p:cNvPr>
          <p:cNvSpPr txBox="1"/>
          <p:nvPr/>
        </p:nvSpPr>
        <p:spPr>
          <a:xfrm>
            <a:off x="9359984" y="4902995"/>
            <a:ext cx="778000" cy="671475"/>
          </a:xfrm>
          <a:prstGeom prst="rect">
            <a:avLst/>
          </a:prstGeom>
          <a:noFill/>
          <a:ln>
            <a:noFill/>
          </a:ln>
        </p:spPr>
        <p:txBody>
          <a:bodyPr spcFirstLastPara="1" wrap="square" lIns="121900" tIns="121900" rIns="121900" bIns="121900" anchor="t" anchorCtr="0">
            <a:noAutofit/>
          </a:bodyPr>
          <a:lstStyle/>
          <a:p>
            <a:pPr algn="ctr" defTabSz="1219140">
              <a:spcAft>
                <a:spcPts val="2133"/>
              </a:spcAft>
              <a:buClr>
                <a:srgbClr val="000000"/>
              </a:buClr>
            </a:pPr>
            <a:r>
              <a:rPr lang="en" sz="2000" kern="0" dirty="0">
                <a:solidFill>
                  <a:srgbClr val="FFFFFF"/>
                </a:solidFill>
                <a:latin typeface="Arial" panose="020B0604020202020204" pitchFamily="34" charset="0"/>
                <a:ea typeface="Advent Pro SemiBold"/>
                <a:cs typeface="Arial" panose="020B0604020202020204" pitchFamily="34" charset="0"/>
                <a:sym typeface="Advent Pro SemiBold"/>
                <a:rtl val="0"/>
              </a:rPr>
              <a:t>04</a:t>
            </a:r>
            <a:endParaRPr sz="2000" kern="0" dirty="0">
              <a:solidFill>
                <a:srgbClr val="FFFFFF"/>
              </a:solidFill>
              <a:latin typeface="Arial" panose="020B0604020202020204" pitchFamily="34" charset="0"/>
              <a:ea typeface="Advent Pro SemiBold"/>
              <a:cs typeface="Arial" panose="020B0604020202020204" pitchFamily="34" charset="0"/>
              <a:sym typeface="Advent Pro SemiBold"/>
              <a:rtl val="0"/>
            </a:endParaRPr>
          </a:p>
        </p:txBody>
      </p:sp>
      <p:cxnSp>
        <p:nvCxnSpPr>
          <p:cNvPr id="45" name="Straight Connector 44">
            <a:extLst>
              <a:ext uri="{FF2B5EF4-FFF2-40B4-BE49-F238E27FC236}">
                <a16:creationId xmlns:a16="http://schemas.microsoft.com/office/drawing/2014/main" id="{4BEBC5D0-AF1B-48DB-A908-2B3B2BE6E40B}"/>
              </a:ext>
            </a:extLst>
          </p:cNvPr>
          <p:cNvCxnSpPr/>
          <p:nvPr/>
        </p:nvCxnSpPr>
        <p:spPr>
          <a:xfrm>
            <a:off x="210022" y="6390621"/>
            <a:ext cx="11480549" cy="0"/>
          </a:xfrm>
          <a:prstGeom prst="line">
            <a:avLst/>
          </a:prstGeom>
        </p:spPr>
        <p:style>
          <a:lnRef idx="1">
            <a:schemeClr val="dk1"/>
          </a:lnRef>
          <a:fillRef idx="0">
            <a:schemeClr val="dk1"/>
          </a:fillRef>
          <a:effectRef idx="0">
            <a:schemeClr val="dk1"/>
          </a:effectRef>
          <a:fontRef idx="minor">
            <a:schemeClr val="tx1"/>
          </a:fontRef>
        </p:style>
      </p:cxnSp>
      <p:sp>
        <p:nvSpPr>
          <p:cNvPr id="40" name="Minus Sign 39">
            <a:extLst>
              <a:ext uri="{FF2B5EF4-FFF2-40B4-BE49-F238E27FC236}">
                <a16:creationId xmlns:a16="http://schemas.microsoft.com/office/drawing/2014/main" id="{C869D551-FB8F-4A5B-AD78-DFEFB4A22436}"/>
              </a:ext>
            </a:extLst>
          </p:cNvPr>
          <p:cNvSpPr/>
          <p:nvPr/>
        </p:nvSpPr>
        <p:spPr>
          <a:xfrm>
            <a:off x="5715000" y="1099763"/>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dirty="0">
              <a:solidFill>
                <a:srgbClr val="FF0000"/>
              </a:solidFill>
              <a:latin typeface="Arial"/>
              <a:ea typeface="Arial Unicode MS"/>
              <a:sym typeface="Arial"/>
              <a:rtl val="0"/>
            </a:endParaRPr>
          </a:p>
        </p:txBody>
      </p:sp>
      <p:sp>
        <p:nvSpPr>
          <p:cNvPr id="41" name="TextBox 40">
            <a:extLst>
              <a:ext uri="{FF2B5EF4-FFF2-40B4-BE49-F238E27FC236}">
                <a16:creationId xmlns:a16="http://schemas.microsoft.com/office/drawing/2014/main" id="{BCB5ABF1-23B7-4DD6-AF57-B923575A2947}"/>
              </a:ext>
            </a:extLst>
          </p:cNvPr>
          <p:cNvSpPr txBox="1"/>
          <p:nvPr/>
        </p:nvSpPr>
        <p:spPr>
          <a:xfrm>
            <a:off x="3504669" y="160906"/>
            <a:ext cx="7408088" cy="830997"/>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pl-PL" sz="2400" b="1" spc="-20" dirty="0">
                <a:solidFill>
                  <a:srgbClr val="000000"/>
                </a:solidFill>
                <a:effectLst/>
                <a:highlight>
                  <a:srgbClr val="FFFFFF"/>
                </a:highlight>
                <a:latin typeface="+mj-lt"/>
                <a:ea typeface="Times New Roman Bold Italic" panose="02020703060505090304" pitchFamily="18" charset="0"/>
                <a:cs typeface="Times New Roman" panose="02020603050405020304" pitchFamily="18" charset="0"/>
              </a:rPr>
              <a:t>c</a:t>
            </a:r>
            <a:r>
              <a:rPr lang="en-US" sz="2400" b="1" spc="-20" dirty="0">
                <a:solidFill>
                  <a:srgbClr val="000000"/>
                </a:solidFill>
                <a:effectLst/>
                <a:highlight>
                  <a:srgbClr val="FFFFFF"/>
                </a:highlight>
                <a:latin typeface="+mj-lt"/>
                <a:ea typeface="Times New Roman Bold Italic" panose="02020703060505090304" pitchFamily="18" charset="0"/>
                <a:cs typeface="Times New Roman" panose="02020603050405020304" pitchFamily="18" charset="0"/>
              </a:rPr>
              <a:t>.</a:t>
            </a:r>
            <a:r>
              <a:rPr lang="pl-PL" sz="2400" b="1" spc="-20" dirty="0">
                <a:solidFill>
                  <a:srgbClr val="000000"/>
                </a:solidFill>
                <a:effectLst/>
                <a:highlight>
                  <a:srgbClr val="FFFFFF"/>
                </a:highlight>
                <a:latin typeface="+mj-lt"/>
                <a:ea typeface="Times New Roman Bold Italic" panose="02020703060505090304" pitchFamily="18" charset="0"/>
                <a:cs typeface="Times New Roman" panose="02020603050405020304" pitchFamily="18" charset="0"/>
              </a:rPr>
              <a:t> Vai trò lãnh đạo Đảng trong cuộc chống Mỹ, thống nhất đất nước (1954- 1975)</a:t>
            </a:r>
            <a:endParaRPr lang="en-US" sz="2400" dirty="0">
              <a:effectLst/>
              <a:latin typeface="+mj-lt"/>
              <a:ea typeface="Calibri" panose="020F0502020204030204" pitchFamily="34" charset="0"/>
              <a:cs typeface="Times New Roman" panose="02020603050405020304" pitchFamily="18" charset="0"/>
            </a:endParaRPr>
          </a:p>
        </p:txBody>
      </p:sp>
      <p:sp>
        <p:nvSpPr>
          <p:cNvPr id="42" name="TextBox 41">
            <a:extLst>
              <a:ext uri="{FF2B5EF4-FFF2-40B4-BE49-F238E27FC236}">
                <a16:creationId xmlns:a16="http://schemas.microsoft.com/office/drawing/2014/main" id="{BC034A97-F458-476D-85E3-F898685B5C13}"/>
              </a:ext>
            </a:extLst>
          </p:cNvPr>
          <p:cNvSpPr txBox="1"/>
          <p:nvPr/>
        </p:nvSpPr>
        <p:spPr>
          <a:xfrm>
            <a:off x="337079" y="4456660"/>
            <a:ext cx="4037881" cy="1323439"/>
          </a:xfrm>
          <a:prstGeom prst="rect">
            <a:avLst/>
          </a:prstGeom>
          <a:noFill/>
        </p:spPr>
        <p:txBody>
          <a:bodyPr wrap="square">
            <a:spAutoFit/>
          </a:bodyPr>
          <a:lstStyle/>
          <a:p>
            <a:pPr algn="ct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đường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lối</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chính</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trị</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sự</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và</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phương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pháp</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cách</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mạng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độc</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lập</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tự</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chủ</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đúng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đắn</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sáng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tạo</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tổng</a:t>
            </a:r>
            <a:r>
              <a:rPr lang="vi-VN" sz="20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hợp</a:t>
            </a:r>
            <a:endParaRPr lang="en-US" sz="2000" dirty="0">
              <a:latin typeface="Arial" panose="020B0604020202020204" pitchFamily="34" charset="0"/>
              <a:cs typeface="Arial" panose="020B0604020202020204" pitchFamily="34" charset="0"/>
            </a:endParaRPr>
          </a:p>
        </p:txBody>
      </p:sp>
      <p:sp>
        <p:nvSpPr>
          <p:cNvPr id="43" name="TextBox 42">
            <a:extLst>
              <a:ext uri="{FF2B5EF4-FFF2-40B4-BE49-F238E27FC236}">
                <a16:creationId xmlns:a16="http://schemas.microsoft.com/office/drawing/2014/main" id="{CFADF4E9-38A6-44F7-ADE0-F98DF47204DD}"/>
              </a:ext>
            </a:extLst>
          </p:cNvPr>
          <p:cNvSpPr txBox="1"/>
          <p:nvPr/>
        </p:nvSpPr>
        <p:spPr>
          <a:xfrm>
            <a:off x="2897071" y="2414945"/>
            <a:ext cx="3613162" cy="1323439"/>
          </a:xfrm>
          <a:prstGeom prst="rect">
            <a:avLst/>
          </a:prstGeom>
          <a:noFill/>
        </p:spPr>
        <p:txBody>
          <a:bodyPr wrap="square">
            <a:spAutoFit/>
          </a:bodyPr>
          <a:lstStyle/>
          <a:p>
            <a:pPr algn="ct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công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tác</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tư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tưởng</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đúng</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đắn</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đã</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động</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viên</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được</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toàn</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thể</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dân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cả</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nước</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trong</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cuộc</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kháng</a:t>
            </a:r>
            <a:r>
              <a:rPr lang="en-US"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a:solidFill>
                  <a:srgbClr val="33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dirty="0">
              <a:solidFill>
                <a:srgbClr val="3333CC"/>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31C0D93E-A878-4612-ACBE-CF4DD5D59F8A}"/>
              </a:ext>
            </a:extLst>
          </p:cNvPr>
          <p:cNvSpPr txBox="1"/>
          <p:nvPr/>
        </p:nvSpPr>
        <p:spPr>
          <a:xfrm>
            <a:off x="5046803" y="4463499"/>
            <a:ext cx="4282521" cy="707886"/>
          </a:xfrm>
          <a:prstGeom prst="rect">
            <a:avLst/>
          </a:prstGeom>
          <a:noFill/>
        </p:spPr>
        <p:txBody>
          <a:bodyPr wrap="square">
            <a:spAutoFit/>
          </a:bodyPr>
          <a:lstStyle/>
          <a:p>
            <a:pPr algn="ct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đội</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nhân dân anh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hùng</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có</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nghệ</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thuật</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quân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sự</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tài</a:t>
            </a:r>
            <a:r>
              <a:rPr lang="vi-VN" sz="20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giỏi</a:t>
            </a:r>
            <a:endParaRPr lang="en-US" sz="2000" dirty="0">
              <a:solidFill>
                <a:srgbClr val="FF0066"/>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CB2E8C27-B9DC-4B21-B156-872EB3D2423F}"/>
              </a:ext>
            </a:extLst>
          </p:cNvPr>
          <p:cNvSpPr txBox="1"/>
          <p:nvPr/>
        </p:nvSpPr>
        <p:spPr>
          <a:xfrm>
            <a:off x="7543803" y="2908512"/>
            <a:ext cx="3553630" cy="707886"/>
          </a:xfrm>
          <a:prstGeom prst="rect">
            <a:avLst/>
          </a:prstGeom>
          <a:noFill/>
        </p:spPr>
        <p:txBody>
          <a:bodyPr wrap="square">
            <a:spAutoFit/>
          </a:bodyPr>
          <a:lstStyle/>
          <a:p>
            <a:pPr algn="ct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Đảng</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đã</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phát</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huy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sức</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mạnh</a:t>
            </a:r>
            <a:r>
              <a:rPr lang="vi-VN" sz="20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Batang" panose="02030600000101010101" pitchFamily="18" charset="-127"/>
                <a:cs typeface="Arial" panose="020B0604020202020204" pitchFamily="34" charset="0"/>
              </a:rPr>
              <a:t>đoàn</a:t>
            </a:r>
            <a:r>
              <a:rPr lang="vi-VN" sz="2000" dirty="0">
                <a:solidFill>
                  <a:srgbClr val="006600"/>
                </a:solidFill>
                <a:effectLst/>
                <a:highlight>
                  <a:srgbClr val="FFFFFF"/>
                </a:highlight>
                <a:latin typeface="Arial" panose="020B0604020202020204" pitchFamily="34" charset="0"/>
                <a:ea typeface="Batang" panose="02030600000101010101" pitchFamily="18" charset="-127"/>
                <a:cs typeface="Arial" panose="020B0604020202020204" pitchFamily="34" charset="0"/>
              </a:rPr>
              <a:t> </a:t>
            </a:r>
            <a:r>
              <a:rPr lang="vi-VN" sz="2000" dirty="0" err="1">
                <a:solidFill>
                  <a:srgbClr val="006600"/>
                </a:solidFill>
                <a:effectLst/>
                <a:highlight>
                  <a:srgbClr val="FFFFFF"/>
                </a:highlight>
                <a:latin typeface="Arial" panose="020B0604020202020204" pitchFamily="34" charset="0"/>
                <a:ea typeface="Batang" panose="02030600000101010101" pitchFamily="18" charset="-127"/>
                <a:cs typeface="Arial" panose="020B0604020202020204" pitchFamily="34" charset="0"/>
              </a:rPr>
              <a:t>kết</a:t>
            </a:r>
            <a:r>
              <a:rPr lang="en-US" sz="2000" dirty="0">
                <a:solidFill>
                  <a:srgbClr val="006600"/>
                </a:solidFill>
                <a:highlight>
                  <a:srgbClr val="FFFFFF"/>
                </a:highlight>
                <a:latin typeface="Arial" panose="020B0604020202020204" pitchFamily="34" charset="0"/>
                <a:ea typeface="Batang" panose="02030600000101010101" pitchFamily="18" charset="-127"/>
                <a:cs typeface="Arial" panose="020B0604020202020204" pitchFamily="34" charset="0"/>
              </a:rPr>
              <a:t> </a:t>
            </a:r>
            <a:r>
              <a:rPr lang="en-US" sz="2000" dirty="0" err="1">
                <a:solidFill>
                  <a:srgbClr val="006600"/>
                </a:solidFill>
                <a:highlight>
                  <a:srgbClr val="FFFFFF"/>
                </a:highlight>
                <a:latin typeface="Arial" panose="020B0604020202020204" pitchFamily="34" charset="0"/>
                <a:ea typeface="Batang" panose="02030600000101010101" pitchFamily="18" charset="-127"/>
                <a:cs typeface="Arial" panose="020B0604020202020204" pitchFamily="34" charset="0"/>
              </a:rPr>
              <a:t>quốc</a:t>
            </a:r>
            <a:r>
              <a:rPr lang="en-US" sz="2000" dirty="0">
                <a:solidFill>
                  <a:srgbClr val="006600"/>
                </a:solidFill>
                <a:highlight>
                  <a:srgbClr val="FFFFFF"/>
                </a:highlight>
                <a:latin typeface="Arial" panose="020B0604020202020204" pitchFamily="34" charset="0"/>
                <a:ea typeface="Batang" panose="02030600000101010101" pitchFamily="18" charset="-127"/>
                <a:cs typeface="Arial" panose="020B0604020202020204" pitchFamily="34" charset="0"/>
              </a:rPr>
              <a:t> </a:t>
            </a:r>
            <a:r>
              <a:rPr lang="en-US" sz="2000" dirty="0" err="1">
                <a:solidFill>
                  <a:srgbClr val="006600"/>
                </a:solidFill>
                <a:highlight>
                  <a:srgbClr val="FFFFFF"/>
                </a:highlight>
                <a:latin typeface="Arial" panose="020B0604020202020204" pitchFamily="34" charset="0"/>
                <a:ea typeface="Batang" panose="02030600000101010101" pitchFamily="18" charset="-127"/>
                <a:cs typeface="Arial" panose="020B0604020202020204" pitchFamily="34" charset="0"/>
              </a:rPr>
              <a:t>tế</a:t>
            </a:r>
            <a:r>
              <a:rPr lang="vi-VN" sz="2000" dirty="0">
                <a:solidFill>
                  <a:srgbClr val="006600"/>
                </a:solidFill>
                <a:effectLst/>
                <a:highlight>
                  <a:srgbClr val="FFFFFF"/>
                </a:highlight>
                <a:latin typeface="Arial" panose="020B0604020202020204" pitchFamily="34" charset="0"/>
                <a:ea typeface="Batang" panose="02030600000101010101" pitchFamily="18" charset="-127"/>
                <a:cs typeface="Arial" panose="020B0604020202020204" pitchFamily="34" charset="0"/>
              </a:rPr>
              <a:t> </a:t>
            </a:r>
            <a:endParaRPr lang="en-US" sz="20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0710723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186"/>
        <p:cNvGrpSpPr/>
        <p:nvPr/>
      </p:nvGrpSpPr>
      <p:grpSpPr>
        <a:xfrm>
          <a:off x="0" y="0"/>
          <a:ext cx="0" cy="0"/>
          <a:chOff x="0" y="0"/>
          <a:chExt cx="0" cy="0"/>
        </a:xfrm>
      </p:grpSpPr>
      <p:sp>
        <p:nvSpPr>
          <p:cNvPr id="9" name="TextBox 8">
            <a:extLst>
              <a:ext uri="{FF2B5EF4-FFF2-40B4-BE49-F238E27FC236}">
                <a16:creationId xmlns:a16="http://schemas.microsoft.com/office/drawing/2014/main" id="{48E5C35B-12F3-4A9F-9DD9-4212F7A4078D}"/>
              </a:ext>
            </a:extLst>
          </p:cNvPr>
          <p:cNvSpPr txBox="1"/>
          <p:nvPr/>
        </p:nvSpPr>
        <p:spPr>
          <a:xfrm>
            <a:off x="1905000" y="1066800"/>
            <a:ext cx="9144000" cy="830997"/>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pl-PL"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d</a:t>
            </a:r>
            <a:r>
              <a:rPr lang="en-US"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a:t>
            </a:r>
            <a:r>
              <a:rPr lang="pl-PL" sz="2400" b="1" dirty="0">
                <a:solidFill>
                  <a:srgbClr val="000000"/>
                </a:solidFill>
                <a:effectLst/>
                <a:highlight>
                  <a:srgbClr val="FFFFFF"/>
                </a:highlight>
                <a:latin typeface="+mj-lt"/>
                <a:ea typeface="Calibri" panose="020F0502020204030204" pitchFamily="34" charset="0"/>
                <a:cs typeface="Times New Roman" panose="02020603050405020304" pitchFamily="18" charset="0"/>
              </a:rPr>
              <a:t> Vai trò lãnh đạo của Đảng trong xây dựng chủ nghĩa xã hội và bảo vệ Tổ quốc (1975 - 1986)</a:t>
            </a:r>
            <a:endParaRPr lang="en-US" sz="2400" dirty="0">
              <a:effectLst/>
              <a:latin typeface="+mj-lt"/>
              <a:ea typeface="Calibri" panose="020F0502020204030204" pitchFamily="34" charset="0"/>
              <a:cs typeface="Times New Roman" panose="02020603050405020304" pitchFamily="18" charset="0"/>
            </a:endParaRPr>
          </a:p>
        </p:txBody>
      </p:sp>
      <p:sp>
        <p:nvSpPr>
          <p:cNvPr id="10" name="Minus Sign 9">
            <a:extLst>
              <a:ext uri="{FF2B5EF4-FFF2-40B4-BE49-F238E27FC236}">
                <a16:creationId xmlns:a16="http://schemas.microsoft.com/office/drawing/2014/main" id="{ED131DD1-1A92-4761-977C-56C24A0020CD}"/>
              </a:ext>
            </a:extLst>
          </p:cNvPr>
          <p:cNvSpPr/>
          <p:nvPr/>
        </p:nvSpPr>
        <p:spPr>
          <a:xfrm>
            <a:off x="4876800" y="1981200"/>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dirty="0">
              <a:solidFill>
                <a:srgbClr val="FF0000"/>
              </a:solidFill>
              <a:latin typeface="Arial"/>
              <a:ea typeface="Arial Unicode MS"/>
              <a:sym typeface="Arial"/>
              <a:rtl val="0"/>
            </a:endParaRPr>
          </a:p>
        </p:txBody>
      </p:sp>
      <p:sp>
        <p:nvSpPr>
          <p:cNvPr id="12" name="TextBox 11">
            <a:extLst>
              <a:ext uri="{FF2B5EF4-FFF2-40B4-BE49-F238E27FC236}">
                <a16:creationId xmlns:a16="http://schemas.microsoft.com/office/drawing/2014/main" id="{1BD70082-45B7-429F-B938-62E86953D5B6}"/>
              </a:ext>
            </a:extLst>
          </p:cNvPr>
          <p:cNvSpPr txBox="1"/>
          <p:nvPr/>
        </p:nvSpPr>
        <p:spPr>
          <a:xfrm>
            <a:off x="2057400" y="2432831"/>
            <a:ext cx="7854846" cy="1107996"/>
          </a:xfrm>
          <a:prstGeom prst="rect">
            <a:avLst/>
          </a:prstGeom>
          <a:noFill/>
        </p:spPr>
        <p:txBody>
          <a:bodyPr wrap="square">
            <a:spAutoFit/>
          </a:bodyPr>
          <a:lstStyle/>
          <a:p>
            <a:pPr marL="342900" indent="-342900" algn="ctr">
              <a:buFont typeface="Wingdings" panose="05000000000000000000" pitchFamily="2" charset="2"/>
              <a:buChar char="§"/>
            </a:pPr>
            <a:r>
              <a:rPr lang="pl-PL" sz="2200" dirty="0">
                <a:solidFill>
                  <a:srgbClr val="333399"/>
                </a:solidFill>
                <a:effectLst/>
                <a:highlight>
                  <a:srgbClr val="FFFFFF"/>
                </a:highlight>
                <a:latin typeface="+mj-lt"/>
                <a:ea typeface="Calibri" panose="020F0502020204030204" pitchFamily="34" charset="0"/>
              </a:rPr>
              <a:t>Đảng đã lãnh đạo nhân dân </a:t>
            </a:r>
            <a:r>
              <a:rPr lang="pl-PL" sz="2200" b="1" dirty="0">
                <a:solidFill>
                  <a:srgbClr val="D60093"/>
                </a:solidFill>
                <a:effectLst/>
                <a:highlight>
                  <a:srgbClr val="FFFFFF"/>
                </a:highlight>
                <a:latin typeface="+mj-lt"/>
                <a:ea typeface="Calibri" panose="020F0502020204030204" pitchFamily="34" charset="0"/>
              </a:rPr>
              <a:t>vừa ra sức khôi phục kinh tế vừa </a:t>
            </a:r>
            <a:r>
              <a:rPr lang="it-IT" sz="2200" b="1" dirty="0">
                <a:solidFill>
                  <a:srgbClr val="D60093"/>
                </a:solidFill>
                <a:effectLst/>
                <a:highlight>
                  <a:srgbClr val="FFFFFF"/>
                </a:highlight>
                <a:latin typeface="+mj-lt"/>
                <a:ea typeface="Calibri" panose="020F0502020204030204" pitchFamily="34" charset="0"/>
              </a:rPr>
              <a:t>phải tiến hành hai cuộc chiến tranh bảo vệ biên giới </a:t>
            </a:r>
            <a:r>
              <a:rPr lang="it-IT" sz="2200" dirty="0">
                <a:solidFill>
                  <a:srgbClr val="333399"/>
                </a:solidFill>
                <a:effectLst/>
                <a:highlight>
                  <a:srgbClr val="FFFFFF"/>
                </a:highlight>
                <a:latin typeface="+mj-lt"/>
                <a:ea typeface="Calibri" panose="020F0502020204030204" pitchFamily="34" charset="0"/>
              </a:rPr>
              <a:t>phía Tây Nam và phía Bắc Tổ quốc</a:t>
            </a:r>
            <a:endParaRPr lang="en-US" sz="2200" dirty="0">
              <a:solidFill>
                <a:srgbClr val="333399"/>
              </a:solidFill>
              <a:latin typeface="+mj-lt"/>
            </a:endParaRPr>
          </a:p>
        </p:txBody>
      </p:sp>
      <p:sp>
        <p:nvSpPr>
          <p:cNvPr id="14" name="TextBox 13">
            <a:extLst>
              <a:ext uri="{FF2B5EF4-FFF2-40B4-BE49-F238E27FC236}">
                <a16:creationId xmlns:a16="http://schemas.microsoft.com/office/drawing/2014/main" id="{E3D392FF-1F37-4977-A48B-8E11E4ADD25D}"/>
              </a:ext>
            </a:extLst>
          </p:cNvPr>
          <p:cNvSpPr txBox="1"/>
          <p:nvPr/>
        </p:nvSpPr>
        <p:spPr>
          <a:xfrm>
            <a:off x="2133600" y="4114800"/>
            <a:ext cx="7467600" cy="1107996"/>
          </a:xfrm>
          <a:prstGeom prst="rect">
            <a:avLst/>
          </a:prstGeom>
          <a:noFill/>
        </p:spPr>
        <p:txBody>
          <a:bodyPr wrap="square">
            <a:spAutoFit/>
          </a:bodyPr>
          <a:lstStyle/>
          <a:p>
            <a:pPr marL="342900" marR="0" indent="-342900" algn="ctr">
              <a:spcBef>
                <a:spcPts val="600"/>
              </a:spcBef>
              <a:spcAft>
                <a:spcPts val="600"/>
              </a:spcAft>
              <a:buFont typeface="Wingdings" panose="05000000000000000000" pitchFamily="2" charset="2"/>
              <a:buChar char="§"/>
              <a:tabLst>
                <a:tab pos="342900" algn="l"/>
                <a:tab pos="2849880" algn="l"/>
              </a:tabLst>
            </a:pPr>
            <a:r>
              <a:rPr lang="en-US" sz="2200" dirty="0">
                <a:solidFill>
                  <a:srgbClr val="C00000"/>
                </a:solidFill>
                <a:highlight>
                  <a:srgbClr val="FFFFFF"/>
                </a:highlight>
                <a:latin typeface="+mj-lt"/>
                <a:ea typeface="Calibri" panose="020F0502020204030204" pitchFamily="34" charset="0"/>
                <a:cs typeface="Times New Roman" panose="02020603050405020304" pitchFamily="18" charset="0"/>
              </a:rPr>
              <a:t>T</a:t>
            </a:r>
            <a:r>
              <a:rPr lang="pl-PL" sz="2200" dirty="0">
                <a:solidFill>
                  <a:srgbClr val="C00000"/>
                </a:solidFill>
                <a:effectLst/>
                <a:highlight>
                  <a:srgbClr val="FFFFFF"/>
                </a:highlight>
                <a:latin typeface="+mj-lt"/>
                <a:ea typeface="Calibri" panose="020F0502020204030204" pitchFamily="34" charset="0"/>
                <a:cs typeface="Times New Roman" panose="02020603050405020304" pitchFamily="18" charset="0"/>
              </a:rPr>
              <a:t>ập trung lãnh đạo </a:t>
            </a:r>
            <a:r>
              <a:rPr lang="pl-PL" sz="2200" b="1" dirty="0">
                <a:solidFill>
                  <a:srgbClr val="006600"/>
                </a:solidFill>
                <a:effectLst/>
                <a:highlight>
                  <a:srgbClr val="FFFFFF"/>
                </a:highlight>
                <a:latin typeface="+mj-lt"/>
                <a:ea typeface="Calibri" panose="020F0502020204030204" pitchFamily="34" charset="0"/>
                <a:cs typeface="Times New Roman" panose="02020603050405020304" pitchFamily="18" charset="0"/>
              </a:rPr>
              <a:t>xây dựng cơ sở vật chất </a:t>
            </a:r>
            <a:r>
              <a:rPr lang="pl-PL" sz="2200" dirty="0">
                <a:solidFill>
                  <a:srgbClr val="C00000"/>
                </a:solidFill>
                <a:effectLst/>
                <a:highlight>
                  <a:srgbClr val="FFFFFF"/>
                </a:highlight>
                <a:latin typeface="+mj-lt"/>
                <a:ea typeface="Calibri" panose="020F0502020204030204" pitchFamily="34" charset="0"/>
                <a:cs typeface="Times New Roman" panose="02020603050405020304" pitchFamily="18" charset="0"/>
              </a:rPr>
              <a:t>của chủ nghĩa xã hội, từng bước </a:t>
            </a:r>
            <a:r>
              <a:rPr lang="pl-PL" sz="2200" b="1" dirty="0">
                <a:solidFill>
                  <a:srgbClr val="006600"/>
                </a:solidFill>
                <a:effectLst/>
                <a:highlight>
                  <a:srgbClr val="FFFFFF"/>
                </a:highlight>
                <a:latin typeface="+mj-lt"/>
                <a:ea typeface="Calibri" panose="020F0502020204030204" pitchFamily="34" charset="0"/>
                <a:cs typeface="Times New Roman" panose="02020603050405020304" pitchFamily="18" charset="0"/>
              </a:rPr>
              <a:t>cải thiện đời sống vật chất, tinh thần</a:t>
            </a:r>
            <a:r>
              <a:rPr lang="pl-PL" sz="2200" dirty="0">
                <a:solidFill>
                  <a:srgbClr val="C00000"/>
                </a:solidFill>
                <a:effectLst/>
                <a:highlight>
                  <a:srgbClr val="FFFFFF"/>
                </a:highlight>
                <a:latin typeface="+mj-lt"/>
                <a:ea typeface="Calibri" panose="020F0502020204030204" pitchFamily="34" charset="0"/>
                <a:cs typeface="Times New Roman" panose="02020603050405020304" pitchFamily="18" charset="0"/>
              </a:rPr>
              <a:t> của nhân dân.</a:t>
            </a:r>
            <a:endParaRPr lang="en-US" sz="2200" dirty="0">
              <a:solidFill>
                <a:srgbClr val="C00000"/>
              </a:solidFill>
              <a:effectLst/>
              <a:latin typeface="+mj-lt"/>
              <a:ea typeface="Calibri" panose="020F0502020204030204" pitchFamily="34" charset="0"/>
              <a:cs typeface="Times New Roman" panose="02020603050405020304" pitchFamily="18" charset="0"/>
            </a:endParaRPr>
          </a:p>
        </p:txBody>
      </p:sp>
    </p:spTree>
  </p:cSld>
  <p:clrMapOvr>
    <a:masterClrMapping/>
  </p:clrMapOvr>
  <p:transition spd="slow">
    <p:cut/>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reeform 19"/>
          <p:cNvSpPr>
            <a:spLocks/>
          </p:cNvSpPr>
          <p:nvPr/>
        </p:nvSpPr>
        <p:spPr bwMode="auto">
          <a:xfrm>
            <a:off x="6101484" y="168720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nvGrpSpPr>
          <p:cNvPr id="21" name="Group 20"/>
          <p:cNvGrpSpPr/>
          <p:nvPr/>
        </p:nvGrpSpPr>
        <p:grpSpPr>
          <a:xfrm>
            <a:off x="6046087" y="1687207"/>
            <a:ext cx="547527" cy="976532"/>
            <a:chOff x="5835743" y="1477823"/>
            <a:chExt cx="616146" cy="1098916"/>
          </a:xfrm>
          <a:solidFill>
            <a:schemeClr val="accent1"/>
          </a:solidFill>
        </p:grpSpPr>
        <p:sp>
          <p:nvSpPr>
            <p:cNvPr id="22" name="Oval 21"/>
            <p:cNvSpPr>
              <a:spLocks noChangeArrowheads="1"/>
            </p:cNvSpPr>
            <p:nvPr/>
          </p:nvSpPr>
          <p:spPr bwMode="auto">
            <a:xfrm>
              <a:off x="5840092" y="1502469"/>
              <a:ext cx="120329"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23" name="Freeform 22"/>
            <p:cNvSpPr>
              <a:spLocks/>
            </p:cNvSpPr>
            <p:nvPr/>
          </p:nvSpPr>
          <p:spPr bwMode="auto">
            <a:xfrm>
              <a:off x="5898082" y="1477823"/>
              <a:ext cx="553807" cy="1098916"/>
            </a:xfrm>
            <a:custGeom>
              <a:avLst/>
              <a:gdLst>
                <a:gd name="T0" fmla="*/ 0 w 160"/>
                <a:gd name="T1" fmla="*/ 0 h 320"/>
                <a:gd name="T2" fmla="*/ 25 w 160"/>
                <a:gd name="T3" fmla="*/ 24 h 320"/>
                <a:gd name="T4" fmla="*/ 2 w 160"/>
                <a:gd name="T5" fmla="*/ 48 h 320"/>
                <a:gd name="T6" fmla="*/ 112 w 160"/>
                <a:gd name="T7" fmla="*/ 160 h 320"/>
                <a:gd name="T8" fmla="*/ 4 w 160"/>
                <a:gd name="T9" fmla="*/ 272 h 320"/>
                <a:gd name="T10" fmla="*/ 24 w 160"/>
                <a:gd name="T11" fmla="*/ 296 h 320"/>
                <a:gd name="T12" fmla="*/ 0 w 160"/>
                <a:gd name="T13" fmla="*/ 320 h 320"/>
                <a:gd name="T14" fmla="*/ 0 w 160"/>
                <a:gd name="T15" fmla="*/ 320 h 320"/>
                <a:gd name="T16" fmla="*/ 160 w 160"/>
                <a:gd name="T17" fmla="*/ 160 h 320"/>
                <a:gd name="T18" fmla="*/ 0 w 16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320">
                  <a:moveTo>
                    <a:pt x="0" y="0"/>
                  </a:moveTo>
                  <a:cubicBezTo>
                    <a:pt x="14" y="0"/>
                    <a:pt x="25" y="11"/>
                    <a:pt x="25" y="24"/>
                  </a:cubicBezTo>
                  <a:cubicBezTo>
                    <a:pt x="25" y="37"/>
                    <a:pt x="14" y="48"/>
                    <a:pt x="2" y="48"/>
                  </a:cubicBezTo>
                  <a:cubicBezTo>
                    <a:pt x="63" y="49"/>
                    <a:pt x="112" y="99"/>
                    <a:pt x="112" y="160"/>
                  </a:cubicBezTo>
                  <a:cubicBezTo>
                    <a:pt x="112" y="220"/>
                    <a:pt x="64" y="270"/>
                    <a:pt x="4" y="272"/>
                  </a:cubicBezTo>
                  <a:cubicBezTo>
                    <a:pt x="16" y="274"/>
                    <a:pt x="24" y="284"/>
                    <a:pt x="24" y="296"/>
                  </a:cubicBezTo>
                  <a:cubicBezTo>
                    <a:pt x="24" y="309"/>
                    <a:pt x="13" y="320"/>
                    <a:pt x="0" y="320"/>
                  </a:cubicBezTo>
                  <a:cubicBezTo>
                    <a:pt x="0" y="320"/>
                    <a:pt x="0" y="320"/>
                    <a:pt x="0" y="320"/>
                  </a:cubicBezTo>
                  <a:cubicBezTo>
                    <a:pt x="89" y="320"/>
                    <a:pt x="160" y="249"/>
                    <a:pt x="160" y="160"/>
                  </a:cubicBezTo>
                  <a:cubicBezTo>
                    <a:pt x="160" y="72"/>
                    <a:pt x="89" y="0"/>
                    <a:pt x="0"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24" name="Oval 23"/>
            <p:cNvSpPr>
              <a:spLocks noChangeArrowheads="1"/>
            </p:cNvSpPr>
            <p:nvPr/>
          </p:nvSpPr>
          <p:spPr bwMode="auto">
            <a:xfrm>
              <a:off x="5835743" y="2431763"/>
              <a:ext cx="124679"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grpSp>
        <p:nvGrpSpPr>
          <p:cNvPr id="25" name="Group 24"/>
          <p:cNvGrpSpPr/>
          <p:nvPr/>
        </p:nvGrpSpPr>
        <p:grpSpPr>
          <a:xfrm>
            <a:off x="5610642" y="2514295"/>
            <a:ext cx="543663" cy="979108"/>
            <a:chOff x="5345725" y="2408567"/>
            <a:chExt cx="611798" cy="1101815"/>
          </a:xfrm>
          <a:solidFill>
            <a:schemeClr val="accent1">
              <a:lumMod val="60000"/>
              <a:lumOff val="40000"/>
            </a:schemeClr>
          </a:solidFill>
        </p:grpSpPr>
        <p:sp>
          <p:nvSpPr>
            <p:cNvPr id="26" name="Oval 25"/>
            <p:cNvSpPr>
              <a:spLocks noChangeArrowheads="1"/>
            </p:cNvSpPr>
            <p:nvPr/>
          </p:nvSpPr>
          <p:spPr bwMode="auto">
            <a:xfrm>
              <a:off x="5835743" y="3365406"/>
              <a:ext cx="121780"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27" name="Freeform 26"/>
            <p:cNvSpPr>
              <a:spLocks/>
            </p:cNvSpPr>
            <p:nvPr/>
          </p:nvSpPr>
          <p:spPr bwMode="auto">
            <a:xfrm>
              <a:off x="5345725" y="2408567"/>
              <a:ext cx="552357" cy="1101815"/>
            </a:xfrm>
            <a:custGeom>
              <a:avLst/>
              <a:gdLst>
                <a:gd name="T0" fmla="*/ 160 w 160"/>
                <a:gd name="T1" fmla="*/ 321 h 321"/>
                <a:gd name="T2" fmla="*/ 135 w 160"/>
                <a:gd name="T3" fmla="*/ 296 h 321"/>
                <a:gd name="T4" fmla="*/ 156 w 160"/>
                <a:gd name="T5" fmla="*/ 272 h 321"/>
                <a:gd name="T6" fmla="*/ 48 w 160"/>
                <a:gd name="T7" fmla="*/ 161 h 321"/>
                <a:gd name="T8" fmla="*/ 158 w 160"/>
                <a:gd name="T9" fmla="*/ 49 h 321"/>
                <a:gd name="T10" fmla="*/ 136 w 160"/>
                <a:gd name="T11" fmla="*/ 25 h 321"/>
                <a:gd name="T12" fmla="*/ 160 w 160"/>
                <a:gd name="T13" fmla="*/ 0 h 321"/>
                <a:gd name="T14" fmla="*/ 0 w 160"/>
                <a:gd name="T15" fmla="*/ 161 h 321"/>
                <a:gd name="T16" fmla="*/ 160 w 160"/>
                <a:gd name="T17" fmla="*/ 321 h 321"/>
                <a:gd name="T18" fmla="*/ 160 w 160"/>
                <a:gd name="T19" fmla="*/ 321 h 321"/>
                <a:gd name="T20" fmla="*/ 160 w 160"/>
                <a:gd name="T21"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321">
                  <a:moveTo>
                    <a:pt x="160" y="321"/>
                  </a:moveTo>
                  <a:cubicBezTo>
                    <a:pt x="146" y="321"/>
                    <a:pt x="135" y="310"/>
                    <a:pt x="135" y="296"/>
                  </a:cubicBezTo>
                  <a:cubicBezTo>
                    <a:pt x="135" y="284"/>
                    <a:pt x="144" y="274"/>
                    <a:pt x="156" y="272"/>
                  </a:cubicBezTo>
                  <a:cubicBezTo>
                    <a:pt x="96" y="270"/>
                    <a:pt x="48" y="221"/>
                    <a:pt x="48" y="161"/>
                  </a:cubicBezTo>
                  <a:cubicBezTo>
                    <a:pt x="48" y="100"/>
                    <a:pt x="97" y="50"/>
                    <a:pt x="158" y="49"/>
                  </a:cubicBezTo>
                  <a:cubicBezTo>
                    <a:pt x="146" y="48"/>
                    <a:pt x="136" y="38"/>
                    <a:pt x="136" y="25"/>
                  </a:cubicBezTo>
                  <a:cubicBezTo>
                    <a:pt x="136" y="11"/>
                    <a:pt x="147" y="0"/>
                    <a:pt x="160" y="0"/>
                  </a:cubicBezTo>
                  <a:cubicBezTo>
                    <a:pt x="71" y="0"/>
                    <a:pt x="0" y="72"/>
                    <a:pt x="0" y="161"/>
                  </a:cubicBezTo>
                  <a:cubicBezTo>
                    <a:pt x="0" y="249"/>
                    <a:pt x="71" y="321"/>
                    <a:pt x="160" y="321"/>
                  </a:cubicBezTo>
                  <a:cubicBezTo>
                    <a:pt x="160" y="321"/>
                    <a:pt x="160" y="321"/>
                    <a:pt x="160" y="321"/>
                  </a:cubicBezTo>
                  <a:cubicBezTo>
                    <a:pt x="160" y="321"/>
                    <a:pt x="160" y="321"/>
                    <a:pt x="160" y="32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grpSp>
        <p:nvGrpSpPr>
          <p:cNvPr id="28" name="Group 27"/>
          <p:cNvGrpSpPr/>
          <p:nvPr/>
        </p:nvGrpSpPr>
        <p:grpSpPr>
          <a:xfrm>
            <a:off x="6046088" y="3346537"/>
            <a:ext cx="547527" cy="975243"/>
            <a:chOff x="5835743" y="3345110"/>
            <a:chExt cx="616146" cy="1097466"/>
          </a:xfrm>
          <a:solidFill>
            <a:schemeClr val="accent1">
              <a:lumMod val="40000"/>
              <a:lumOff val="60000"/>
            </a:schemeClr>
          </a:solidFill>
        </p:grpSpPr>
        <p:sp>
          <p:nvSpPr>
            <p:cNvPr id="29" name="Oval 28"/>
            <p:cNvSpPr>
              <a:spLocks noChangeArrowheads="1"/>
            </p:cNvSpPr>
            <p:nvPr/>
          </p:nvSpPr>
          <p:spPr bwMode="auto">
            <a:xfrm>
              <a:off x="5835743" y="4299050"/>
              <a:ext cx="124679"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30" name="Freeform 29"/>
            <p:cNvSpPr>
              <a:spLocks/>
            </p:cNvSpPr>
            <p:nvPr/>
          </p:nvSpPr>
          <p:spPr bwMode="auto">
            <a:xfrm>
              <a:off x="5898082" y="3345110"/>
              <a:ext cx="553807" cy="1097466"/>
            </a:xfrm>
            <a:custGeom>
              <a:avLst/>
              <a:gdLst>
                <a:gd name="T0" fmla="*/ 5 w 160"/>
                <a:gd name="T1" fmla="*/ 0 h 320"/>
                <a:gd name="T2" fmla="*/ 24 w 160"/>
                <a:gd name="T3" fmla="*/ 23 h 320"/>
                <a:gd name="T4" fmla="*/ 0 w 160"/>
                <a:gd name="T5" fmla="*/ 48 h 320"/>
                <a:gd name="T6" fmla="*/ 0 w 160"/>
                <a:gd name="T7" fmla="*/ 48 h 320"/>
                <a:gd name="T8" fmla="*/ 112 w 160"/>
                <a:gd name="T9" fmla="*/ 160 h 320"/>
                <a:gd name="T10" fmla="*/ 2 w 160"/>
                <a:gd name="T11" fmla="*/ 272 h 320"/>
                <a:gd name="T12" fmla="*/ 24 w 160"/>
                <a:gd name="T13" fmla="*/ 296 h 320"/>
                <a:gd name="T14" fmla="*/ 0 w 160"/>
                <a:gd name="T15" fmla="*/ 320 h 320"/>
                <a:gd name="T16" fmla="*/ 0 w 160"/>
                <a:gd name="T17" fmla="*/ 320 h 320"/>
                <a:gd name="T18" fmla="*/ 160 w 160"/>
                <a:gd name="T19" fmla="*/ 160 h 320"/>
                <a:gd name="T20" fmla="*/ 5 w 160"/>
                <a:gd name="T21"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320">
                  <a:moveTo>
                    <a:pt x="5" y="0"/>
                  </a:moveTo>
                  <a:cubicBezTo>
                    <a:pt x="16" y="2"/>
                    <a:pt x="24" y="12"/>
                    <a:pt x="24" y="23"/>
                  </a:cubicBezTo>
                  <a:cubicBezTo>
                    <a:pt x="24" y="37"/>
                    <a:pt x="13" y="48"/>
                    <a:pt x="0" y="48"/>
                  </a:cubicBezTo>
                  <a:cubicBezTo>
                    <a:pt x="0" y="48"/>
                    <a:pt x="0" y="48"/>
                    <a:pt x="0" y="48"/>
                  </a:cubicBezTo>
                  <a:cubicBezTo>
                    <a:pt x="62" y="48"/>
                    <a:pt x="112" y="98"/>
                    <a:pt x="112" y="160"/>
                  </a:cubicBezTo>
                  <a:cubicBezTo>
                    <a:pt x="112" y="221"/>
                    <a:pt x="63" y="270"/>
                    <a:pt x="2" y="272"/>
                  </a:cubicBezTo>
                  <a:cubicBezTo>
                    <a:pt x="15" y="273"/>
                    <a:pt x="24" y="283"/>
                    <a:pt x="24" y="296"/>
                  </a:cubicBezTo>
                  <a:cubicBezTo>
                    <a:pt x="24" y="309"/>
                    <a:pt x="13" y="320"/>
                    <a:pt x="0" y="320"/>
                  </a:cubicBezTo>
                  <a:cubicBezTo>
                    <a:pt x="0" y="320"/>
                    <a:pt x="0" y="320"/>
                    <a:pt x="0" y="320"/>
                  </a:cubicBezTo>
                  <a:cubicBezTo>
                    <a:pt x="89" y="320"/>
                    <a:pt x="160" y="248"/>
                    <a:pt x="160" y="160"/>
                  </a:cubicBezTo>
                  <a:cubicBezTo>
                    <a:pt x="160" y="73"/>
                    <a:pt x="91" y="3"/>
                    <a:pt x="5"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grpSp>
        <p:nvGrpSpPr>
          <p:cNvPr id="31" name="Group 30"/>
          <p:cNvGrpSpPr/>
          <p:nvPr/>
        </p:nvGrpSpPr>
        <p:grpSpPr>
          <a:xfrm>
            <a:off x="5610642" y="4172337"/>
            <a:ext cx="543663" cy="979108"/>
            <a:chOff x="5345725" y="4274405"/>
            <a:chExt cx="611798" cy="1101815"/>
          </a:xfrm>
          <a:solidFill>
            <a:srgbClr val="000000"/>
          </a:solidFill>
        </p:grpSpPr>
        <p:sp>
          <p:nvSpPr>
            <p:cNvPr id="32" name="Oval 31"/>
            <p:cNvSpPr>
              <a:spLocks noChangeArrowheads="1"/>
            </p:cNvSpPr>
            <p:nvPr/>
          </p:nvSpPr>
          <p:spPr bwMode="auto">
            <a:xfrm>
              <a:off x="5835743" y="5235593"/>
              <a:ext cx="121780"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33" name="Freeform 32"/>
            <p:cNvSpPr>
              <a:spLocks/>
            </p:cNvSpPr>
            <p:nvPr/>
          </p:nvSpPr>
          <p:spPr bwMode="auto">
            <a:xfrm>
              <a:off x="5345725" y="4274405"/>
              <a:ext cx="552357" cy="1101815"/>
            </a:xfrm>
            <a:custGeom>
              <a:avLst/>
              <a:gdLst>
                <a:gd name="T0" fmla="*/ 135 w 160"/>
                <a:gd name="T1" fmla="*/ 297 h 321"/>
                <a:gd name="T2" fmla="*/ 159 w 160"/>
                <a:gd name="T3" fmla="*/ 273 h 321"/>
                <a:gd name="T4" fmla="*/ 160 w 160"/>
                <a:gd name="T5" fmla="*/ 273 h 321"/>
                <a:gd name="T6" fmla="*/ 160 w 160"/>
                <a:gd name="T7" fmla="*/ 273 h 321"/>
                <a:gd name="T8" fmla="*/ 48 w 160"/>
                <a:gd name="T9" fmla="*/ 161 h 321"/>
                <a:gd name="T10" fmla="*/ 158 w 160"/>
                <a:gd name="T11" fmla="*/ 49 h 321"/>
                <a:gd name="T12" fmla="*/ 136 w 160"/>
                <a:gd name="T13" fmla="*/ 25 h 321"/>
                <a:gd name="T14" fmla="*/ 160 w 160"/>
                <a:gd name="T15" fmla="*/ 0 h 321"/>
                <a:gd name="T16" fmla="*/ 160 w 160"/>
                <a:gd name="T17" fmla="*/ 0 h 321"/>
                <a:gd name="T18" fmla="*/ 0 w 160"/>
                <a:gd name="T19" fmla="*/ 161 h 321"/>
                <a:gd name="T20" fmla="*/ 153 w 160"/>
                <a:gd name="T21" fmla="*/ 321 h 321"/>
                <a:gd name="T22" fmla="*/ 135 w 160"/>
                <a:gd name="T23" fmla="*/ 29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0" h="321">
                  <a:moveTo>
                    <a:pt x="135" y="297"/>
                  </a:moveTo>
                  <a:cubicBezTo>
                    <a:pt x="135" y="284"/>
                    <a:pt x="146" y="273"/>
                    <a:pt x="159" y="273"/>
                  </a:cubicBezTo>
                  <a:cubicBezTo>
                    <a:pt x="160" y="273"/>
                    <a:pt x="160" y="273"/>
                    <a:pt x="160" y="273"/>
                  </a:cubicBezTo>
                  <a:cubicBezTo>
                    <a:pt x="160" y="273"/>
                    <a:pt x="160" y="273"/>
                    <a:pt x="160" y="273"/>
                  </a:cubicBezTo>
                  <a:cubicBezTo>
                    <a:pt x="98" y="273"/>
                    <a:pt x="48" y="222"/>
                    <a:pt x="48" y="161"/>
                  </a:cubicBezTo>
                  <a:cubicBezTo>
                    <a:pt x="48" y="100"/>
                    <a:pt x="97" y="50"/>
                    <a:pt x="158" y="49"/>
                  </a:cubicBezTo>
                  <a:cubicBezTo>
                    <a:pt x="146" y="48"/>
                    <a:pt x="136" y="38"/>
                    <a:pt x="136" y="25"/>
                  </a:cubicBezTo>
                  <a:cubicBezTo>
                    <a:pt x="136" y="11"/>
                    <a:pt x="147" y="0"/>
                    <a:pt x="160" y="0"/>
                  </a:cubicBezTo>
                  <a:cubicBezTo>
                    <a:pt x="160" y="0"/>
                    <a:pt x="160" y="0"/>
                    <a:pt x="160" y="0"/>
                  </a:cubicBezTo>
                  <a:cubicBezTo>
                    <a:pt x="71" y="0"/>
                    <a:pt x="0" y="72"/>
                    <a:pt x="0" y="161"/>
                  </a:cubicBezTo>
                  <a:cubicBezTo>
                    <a:pt x="0" y="247"/>
                    <a:pt x="68" y="317"/>
                    <a:pt x="153" y="321"/>
                  </a:cubicBezTo>
                  <a:cubicBezTo>
                    <a:pt x="143" y="318"/>
                    <a:pt x="135" y="309"/>
                    <a:pt x="135" y="29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grpSp>
        <p:nvGrpSpPr>
          <p:cNvPr id="34" name="Group 33"/>
          <p:cNvGrpSpPr/>
          <p:nvPr/>
        </p:nvGrpSpPr>
        <p:grpSpPr>
          <a:xfrm>
            <a:off x="6000785" y="5048238"/>
            <a:ext cx="547527" cy="979108"/>
            <a:chOff x="5835743" y="5212397"/>
            <a:chExt cx="616146" cy="1101815"/>
          </a:xfrm>
          <a:solidFill>
            <a:srgbClr val="000000"/>
          </a:solidFill>
        </p:grpSpPr>
        <p:sp>
          <p:nvSpPr>
            <p:cNvPr id="35" name="Oval 34"/>
            <p:cNvSpPr>
              <a:spLocks noChangeArrowheads="1"/>
            </p:cNvSpPr>
            <p:nvPr/>
          </p:nvSpPr>
          <p:spPr bwMode="auto">
            <a:xfrm>
              <a:off x="5835743" y="6169236"/>
              <a:ext cx="124679" cy="120330"/>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36" name="Freeform 35"/>
            <p:cNvSpPr>
              <a:spLocks/>
            </p:cNvSpPr>
            <p:nvPr/>
          </p:nvSpPr>
          <p:spPr bwMode="auto">
            <a:xfrm>
              <a:off x="5898082" y="5212397"/>
              <a:ext cx="553807" cy="1101815"/>
            </a:xfrm>
            <a:custGeom>
              <a:avLst/>
              <a:gdLst>
                <a:gd name="T0" fmla="*/ 0 w 160"/>
                <a:gd name="T1" fmla="*/ 0 h 321"/>
                <a:gd name="T2" fmla="*/ 0 w 160"/>
                <a:gd name="T3" fmla="*/ 0 h 321"/>
                <a:gd name="T4" fmla="*/ 24 w 160"/>
                <a:gd name="T5" fmla="*/ 24 h 321"/>
                <a:gd name="T6" fmla="*/ 1 w 160"/>
                <a:gd name="T7" fmla="*/ 49 h 321"/>
                <a:gd name="T8" fmla="*/ 112 w 160"/>
                <a:gd name="T9" fmla="*/ 160 h 321"/>
                <a:gd name="T10" fmla="*/ 2 w 160"/>
                <a:gd name="T11" fmla="*/ 272 h 321"/>
                <a:gd name="T12" fmla="*/ 24 w 160"/>
                <a:gd name="T13" fmla="*/ 296 h 321"/>
                <a:gd name="T14" fmla="*/ 0 w 160"/>
                <a:gd name="T15" fmla="*/ 321 h 321"/>
                <a:gd name="T16" fmla="*/ 160 w 160"/>
                <a:gd name="T17" fmla="*/ 160 h 321"/>
                <a:gd name="T18" fmla="*/ 0 w 160"/>
                <a:gd name="T19"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321">
                  <a:moveTo>
                    <a:pt x="0" y="0"/>
                  </a:moveTo>
                  <a:cubicBezTo>
                    <a:pt x="0" y="0"/>
                    <a:pt x="0" y="0"/>
                    <a:pt x="0" y="0"/>
                  </a:cubicBezTo>
                  <a:cubicBezTo>
                    <a:pt x="13" y="0"/>
                    <a:pt x="24" y="11"/>
                    <a:pt x="24" y="24"/>
                  </a:cubicBezTo>
                  <a:cubicBezTo>
                    <a:pt x="24" y="37"/>
                    <a:pt x="14" y="48"/>
                    <a:pt x="1" y="49"/>
                  </a:cubicBezTo>
                  <a:cubicBezTo>
                    <a:pt x="62" y="49"/>
                    <a:pt x="112" y="99"/>
                    <a:pt x="112" y="160"/>
                  </a:cubicBezTo>
                  <a:cubicBezTo>
                    <a:pt x="112" y="222"/>
                    <a:pt x="63" y="271"/>
                    <a:pt x="2" y="272"/>
                  </a:cubicBezTo>
                  <a:cubicBezTo>
                    <a:pt x="14" y="273"/>
                    <a:pt x="24" y="283"/>
                    <a:pt x="24" y="296"/>
                  </a:cubicBezTo>
                  <a:cubicBezTo>
                    <a:pt x="24" y="310"/>
                    <a:pt x="13" y="321"/>
                    <a:pt x="0" y="321"/>
                  </a:cubicBezTo>
                  <a:cubicBezTo>
                    <a:pt x="89" y="321"/>
                    <a:pt x="160" y="249"/>
                    <a:pt x="160" y="160"/>
                  </a:cubicBezTo>
                  <a:cubicBezTo>
                    <a:pt x="160" y="72"/>
                    <a:pt x="89" y="0"/>
                    <a:pt x="0"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grpSp>
        <p:nvGrpSpPr>
          <p:cNvPr id="70" name="Group 69"/>
          <p:cNvGrpSpPr/>
          <p:nvPr/>
        </p:nvGrpSpPr>
        <p:grpSpPr>
          <a:xfrm>
            <a:off x="5840345" y="1919101"/>
            <a:ext cx="521643" cy="521643"/>
            <a:chOff x="5840345" y="1776226"/>
            <a:chExt cx="521643" cy="521643"/>
          </a:xfrm>
        </p:grpSpPr>
        <p:sp>
          <p:nvSpPr>
            <p:cNvPr id="50" name="Oval 49"/>
            <p:cNvSpPr/>
            <p:nvPr/>
          </p:nvSpPr>
          <p:spPr>
            <a:xfrm>
              <a:off x="5840345" y="1776226"/>
              <a:ext cx="521643" cy="52164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0" name="TextBox 59"/>
            <p:cNvSpPr txBox="1"/>
            <p:nvPr/>
          </p:nvSpPr>
          <p:spPr>
            <a:xfrm>
              <a:off x="5843956" y="1852381"/>
              <a:ext cx="514421" cy="369332"/>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srgbClr val="0A0A0A"/>
                  </a:solidFill>
                  <a:effectLst/>
                  <a:uLnTx/>
                  <a:uFillTx/>
                  <a:latin typeface="Raleway"/>
                  <a:ea typeface="+mn-ea"/>
                  <a:cs typeface="+mn-cs"/>
                </a:rPr>
                <a:t>01</a:t>
              </a:r>
              <a:endParaRPr kumimoji="0" lang="en-US" sz="1800" b="1" i="0" u="none" strike="noStrike" kern="1200" cap="none" spc="0" normalizeH="0" baseline="0" noProof="0" dirty="0">
                <a:ln>
                  <a:noFill/>
                </a:ln>
                <a:solidFill>
                  <a:srgbClr val="0A0A0A"/>
                </a:solidFill>
                <a:effectLst/>
                <a:uLnTx/>
                <a:uFillTx/>
                <a:latin typeface="Raleway"/>
                <a:ea typeface="+mn-ea"/>
                <a:cs typeface="+mn-cs"/>
              </a:endParaRPr>
            </a:p>
          </p:txBody>
        </p:sp>
      </p:grpSp>
      <p:grpSp>
        <p:nvGrpSpPr>
          <p:cNvPr id="71" name="Group 70"/>
          <p:cNvGrpSpPr/>
          <p:nvPr/>
        </p:nvGrpSpPr>
        <p:grpSpPr>
          <a:xfrm>
            <a:off x="5840345" y="2748590"/>
            <a:ext cx="521643" cy="521643"/>
            <a:chOff x="5840345" y="2605715"/>
            <a:chExt cx="521643" cy="521643"/>
          </a:xfrm>
        </p:grpSpPr>
        <p:sp>
          <p:nvSpPr>
            <p:cNvPr id="47" name="Oval 46"/>
            <p:cNvSpPr/>
            <p:nvPr/>
          </p:nvSpPr>
          <p:spPr>
            <a:xfrm>
              <a:off x="5840345" y="2605715"/>
              <a:ext cx="521643" cy="521643"/>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6" name="TextBox 65"/>
            <p:cNvSpPr txBox="1"/>
            <p:nvPr/>
          </p:nvSpPr>
          <p:spPr>
            <a:xfrm>
              <a:off x="5843956" y="2681870"/>
              <a:ext cx="514421" cy="369332"/>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srgbClr val="0A0A0A"/>
                  </a:solidFill>
                  <a:effectLst/>
                  <a:uLnTx/>
                  <a:uFillTx/>
                  <a:latin typeface="Raleway"/>
                  <a:ea typeface="+mn-ea"/>
                  <a:cs typeface="+mn-cs"/>
                </a:rPr>
                <a:t>02</a:t>
              </a:r>
              <a:endParaRPr kumimoji="0" lang="en-US" sz="1800" b="1" i="0" u="none" strike="noStrike" kern="1200" cap="none" spc="0" normalizeH="0" baseline="0" noProof="0" dirty="0">
                <a:ln>
                  <a:noFill/>
                </a:ln>
                <a:solidFill>
                  <a:srgbClr val="0A0A0A"/>
                </a:solidFill>
                <a:effectLst/>
                <a:uLnTx/>
                <a:uFillTx/>
                <a:latin typeface="Raleway"/>
                <a:ea typeface="+mn-ea"/>
                <a:cs typeface="+mn-cs"/>
              </a:endParaRPr>
            </a:p>
          </p:txBody>
        </p:sp>
      </p:grpSp>
      <p:grpSp>
        <p:nvGrpSpPr>
          <p:cNvPr id="72" name="Group 71"/>
          <p:cNvGrpSpPr/>
          <p:nvPr/>
        </p:nvGrpSpPr>
        <p:grpSpPr>
          <a:xfrm>
            <a:off x="5840345" y="3577874"/>
            <a:ext cx="521643" cy="521643"/>
            <a:chOff x="5840345" y="3434999"/>
            <a:chExt cx="521643" cy="521643"/>
          </a:xfrm>
        </p:grpSpPr>
        <p:sp>
          <p:nvSpPr>
            <p:cNvPr id="44" name="Oval 43"/>
            <p:cNvSpPr/>
            <p:nvPr/>
          </p:nvSpPr>
          <p:spPr>
            <a:xfrm>
              <a:off x="5840345" y="3434999"/>
              <a:ext cx="521643" cy="521643"/>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7" name="TextBox 66"/>
            <p:cNvSpPr txBox="1"/>
            <p:nvPr/>
          </p:nvSpPr>
          <p:spPr>
            <a:xfrm>
              <a:off x="5843956" y="3511154"/>
              <a:ext cx="514421" cy="369332"/>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srgbClr val="0A0A0A"/>
                  </a:solidFill>
                  <a:effectLst/>
                  <a:uLnTx/>
                  <a:uFillTx/>
                  <a:latin typeface="Raleway"/>
                  <a:ea typeface="+mn-ea"/>
                  <a:cs typeface="+mn-cs"/>
                </a:rPr>
                <a:t>03</a:t>
              </a:r>
              <a:endParaRPr kumimoji="0" lang="en-US" sz="1800" b="1" i="0" u="none" strike="noStrike" kern="1200" cap="none" spc="0" normalizeH="0" baseline="0" noProof="0" dirty="0">
                <a:ln>
                  <a:noFill/>
                </a:ln>
                <a:solidFill>
                  <a:srgbClr val="0A0A0A"/>
                </a:solidFill>
                <a:effectLst/>
                <a:uLnTx/>
                <a:uFillTx/>
                <a:latin typeface="Raleway"/>
                <a:ea typeface="+mn-ea"/>
                <a:cs typeface="+mn-cs"/>
              </a:endParaRPr>
            </a:p>
          </p:txBody>
        </p:sp>
      </p:grpSp>
      <p:grpSp>
        <p:nvGrpSpPr>
          <p:cNvPr id="73" name="Group 72"/>
          <p:cNvGrpSpPr/>
          <p:nvPr/>
        </p:nvGrpSpPr>
        <p:grpSpPr>
          <a:xfrm>
            <a:off x="5840345" y="4407364"/>
            <a:ext cx="521643" cy="521643"/>
            <a:chOff x="5840345" y="4264489"/>
            <a:chExt cx="521643" cy="521643"/>
          </a:xfrm>
        </p:grpSpPr>
        <p:sp>
          <p:nvSpPr>
            <p:cNvPr id="41" name="Oval 40"/>
            <p:cNvSpPr/>
            <p:nvPr/>
          </p:nvSpPr>
          <p:spPr>
            <a:xfrm>
              <a:off x="5840345" y="4264489"/>
              <a:ext cx="521643" cy="521643"/>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8" name="TextBox 67"/>
            <p:cNvSpPr txBox="1"/>
            <p:nvPr/>
          </p:nvSpPr>
          <p:spPr>
            <a:xfrm>
              <a:off x="5843956" y="4340644"/>
              <a:ext cx="514421" cy="369332"/>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srgbClr val="0A0A0A"/>
                  </a:solidFill>
                  <a:effectLst/>
                  <a:uLnTx/>
                  <a:uFillTx/>
                  <a:latin typeface="Raleway"/>
                  <a:ea typeface="+mn-ea"/>
                  <a:cs typeface="+mn-cs"/>
                </a:rPr>
                <a:t>04</a:t>
              </a:r>
              <a:endParaRPr kumimoji="0" lang="en-US" sz="1800" b="1" i="0" u="none" strike="noStrike" kern="1200" cap="none" spc="0" normalizeH="0" baseline="0" noProof="0" dirty="0">
                <a:ln>
                  <a:noFill/>
                </a:ln>
                <a:solidFill>
                  <a:srgbClr val="0A0A0A"/>
                </a:solidFill>
                <a:effectLst/>
                <a:uLnTx/>
                <a:uFillTx/>
                <a:latin typeface="Raleway"/>
                <a:ea typeface="+mn-ea"/>
                <a:cs typeface="+mn-cs"/>
              </a:endParaRPr>
            </a:p>
          </p:txBody>
        </p:sp>
      </p:grpSp>
      <p:grpSp>
        <p:nvGrpSpPr>
          <p:cNvPr id="74" name="Group 73"/>
          <p:cNvGrpSpPr/>
          <p:nvPr/>
        </p:nvGrpSpPr>
        <p:grpSpPr>
          <a:xfrm>
            <a:off x="5840345" y="5234744"/>
            <a:ext cx="521643" cy="521643"/>
            <a:chOff x="5840345" y="5091869"/>
            <a:chExt cx="521643" cy="521643"/>
          </a:xfrm>
        </p:grpSpPr>
        <p:sp>
          <p:nvSpPr>
            <p:cNvPr id="38" name="Oval 37"/>
            <p:cNvSpPr/>
            <p:nvPr/>
          </p:nvSpPr>
          <p:spPr>
            <a:xfrm>
              <a:off x="5840345" y="5091869"/>
              <a:ext cx="521643" cy="52164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69" name="TextBox 68"/>
            <p:cNvSpPr txBox="1"/>
            <p:nvPr/>
          </p:nvSpPr>
          <p:spPr>
            <a:xfrm>
              <a:off x="5843956" y="5168024"/>
              <a:ext cx="514421" cy="369332"/>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srgbClr val="0A0A0A"/>
                  </a:solidFill>
                  <a:effectLst/>
                  <a:uLnTx/>
                  <a:uFillTx/>
                  <a:latin typeface="Raleway"/>
                  <a:ea typeface="+mn-ea"/>
                  <a:cs typeface="+mn-cs"/>
                </a:rPr>
                <a:t>05</a:t>
              </a:r>
              <a:endParaRPr kumimoji="0" lang="en-US" sz="1800" b="1" i="0" u="none" strike="noStrike" kern="1200" cap="none" spc="0" normalizeH="0" baseline="0" noProof="0" dirty="0">
                <a:ln>
                  <a:noFill/>
                </a:ln>
                <a:solidFill>
                  <a:srgbClr val="0A0A0A"/>
                </a:solidFill>
                <a:effectLst/>
                <a:uLnTx/>
                <a:uFillTx/>
                <a:latin typeface="Raleway"/>
                <a:ea typeface="+mn-ea"/>
                <a:cs typeface="+mn-cs"/>
              </a:endParaRPr>
            </a:p>
          </p:txBody>
        </p:sp>
      </p:grpSp>
      <p:grpSp>
        <p:nvGrpSpPr>
          <p:cNvPr id="78" name="Group 77"/>
          <p:cNvGrpSpPr/>
          <p:nvPr/>
        </p:nvGrpSpPr>
        <p:grpSpPr>
          <a:xfrm>
            <a:off x="4666174" y="1869753"/>
            <a:ext cx="521023" cy="503018"/>
            <a:chOff x="4064000" y="5461000"/>
            <a:chExt cx="735013" cy="709613"/>
          </a:xfrm>
          <a:solidFill>
            <a:schemeClr val="accent1"/>
          </a:solidFill>
        </p:grpSpPr>
        <p:sp>
          <p:nvSpPr>
            <p:cNvPr id="79" name="Freeform 20"/>
            <p:cNvSpPr>
              <a:spLocks noEditPoints="1"/>
            </p:cNvSpPr>
            <p:nvPr/>
          </p:nvSpPr>
          <p:spPr bwMode="auto">
            <a:xfrm>
              <a:off x="4064000" y="5461000"/>
              <a:ext cx="708025" cy="709613"/>
            </a:xfrm>
            <a:custGeom>
              <a:avLst/>
              <a:gdLst>
                <a:gd name="T0" fmla="*/ 142 w 186"/>
                <a:gd name="T1" fmla="*/ 155 h 186"/>
                <a:gd name="T2" fmla="*/ 125 w 186"/>
                <a:gd name="T3" fmla="*/ 165 h 186"/>
                <a:gd name="T4" fmla="*/ 131 w 186"/>
                <a:gd name="T5" fmla="*/ 156 h 186"/>
                <a:gd name="T6" fmla="*/ 121 w 186"/>
                <a:gd name="T7" fmla="*/ 157 h 186"/>
                <a:gd name="T8" fmla="*/ 114 w 186"/>
                <a:gd name="T9" fmla="*/ 156 h 186"/>
                <a:gd name="T10" fmla="*/ 93 w 186"/>
                <a:gd name="T11" fmla="*/ 172 h 186"/>
                <a:gd name="T12" fmla="*/ 60 w 186"/>
                <a:gd name="T13" fmla="*/ 131 h 186"/>
                <a:gd name="T14" fmla="*/ 76 w 186"/>
                <a:gd name="T15" fmla="*/ 131 h 186"/>
                <a:gd name="T16" fmla="*/ 72 w 186"/>
                <a:gd name="T17" fmla="*/ 120 h 186"/>
                <a:gd name="T18" fmla="*/ 71 w 186"/>
                <a:gd name="T19" fmla="*/ 117 h 186"/>
                <a:gd name="T20" fmla="*/ 57 w 186"/>
                <a:gd name="T21" fmla="*/ 117 h 186"/>
                <a:gd name="T22" fmla="*/ 56 w 186"/>
                <a:gd name="T23" fmla="*/ 93 h 186"/>
                <a:gd name="T24" fmla="*/ 57 w 186"/>
                <a:gd name="T25" fmla="*/ 72 h 186"/>
                <a:gd name="T26" fmla="*/ 81 w 186"/>
                <a:gd name="T27" fmla="*/ 72 h 186"/>
                <a:gd name="T28" fmla="*/ 98 w 186"/>
                <a:gd name="T29" fmla="*/ 58 h 186"/>
                <a:gd name="T30" fmla="*/ 60 w 186"/>
                <a:gd name="T31" fmla="*/ 58 h 186"/>
                <a:gd name="T32" fmla="*/ 93 w 186"/>
                <a:gd name="T33" fmla="*/ 14 h 186"/>
                <a:gd name="T34" fmla="*/ 125 w 186"/>
                <a:gd name="T35" fmla="*/ 53 h 186"/>
                <a:gd name="T36" fmla="*/ 140 w 186"/>
                <a:gd name="T37" fmla="*/ 56 h 186"/>
                <a:gd name="T38" fmla="*/ 125 w 186"/>
                <a:gd name="T39" fmla="*/ 21 h 186"/>
                <a:gd name="T40" fmla="*/ 164 w 186"/>
                <a:gd name="T41" fmla="*/ 58 h 186"/>
                <a:gd name="T42" fmla="*/ 145 w 186"/>
                <a:gd name="T43" fmla="*/ 58 h 186"/>
                <a:gd name="T44" fmla="*/ 162 w 186"/>
                <a:gd name="T45" fmla="*/ 72 h 186"/>
                <a:gd name="T46" fmla="*/ 169 w 186"/>
                <a:gd name="T47" fmla="*/ 72 h 186"/>
                <a:gd name="T48" fmla="*/ 172 w 186"/>
                <a:gd name="T49" fmla="*/ 93 h 186"/>
                <a:gd name="T50" fmla="*/ 172 w 186"/>
                <a:gd name="T51" fmla="*/ 94 h 186"/>
                <a:gd name="T52" fmla="*/ 170 w 186"/>
                <a:gd name="T53" fmla="*/ 123 h 186"/>
                <a:gd name="T54" fmla="*/ 178 w 186"/>
                <a:gd name="T55" fmla="*/ 131 h 186"/>
                <a:gd name="T56" fmla="*/ 178 w 186"/>
                <a:gd name="T57" fmla="*/ 131 h 186"/>
                <a:gd name="T58" fmla="*/ 179 w 186"/>
                <a:gd name="T59" fmla="*/ 131 h 186"/>
                <a:gd name="T60" fmla="*/ 179 w 186"/>
                <a:gd name="T61" fmla="*/ 128 h 186"/>
                <a:gd name="T62" fmla="*/ 186 w 186"/>
                <a:gd name="T63" fmla="*/ 93 h 186"/>
                <a:gd name="T64" fmla="*/ 93 w 186"/>
                <a:gd name="T65" fmla="*/ 0 h 186"/>
                <a:gd name="T66" fmla="*/ 0 w 186"/>
                <a:gd name="T67" fmla="*/ 93 h 186"/>
                <a:gd name="T68" fmla="*/ 93 w 186"/>
                <a:gd name="T69" fmla="*/ 186 h 186"/>
                <a:gd name="T70" fmla="*/ 151 w 186"/>
                <a:gd name="T71" fmla="*/ 166 h 186"/>
                <a:gd name="T72" fmla="*/ 142 w 186"/>
                <a:gd name="T73" fmla="*/ 155 h 186"/>
                <a:gd name="T74" fmla="*/ 61 w 186"/>
                <a:gd name="T75" fmla="*/ 21 h 186"/>
                <a:gd name="T76" fmla="*/ 45 w 186"/>
                <a:gd name="T77" fmla="*/ 58 h 186"/>
                <a:gd name="T78" fmla="*/ 22 w 186"/>
                <a:gd name="T79" fmla="*/ 58 h 186"/>
                <a:gd name="T80" fmla="*/ 61 w 186"/>
                <a:gd name="T81" fmla="*/ 21 h 186"/>
                <a:gd name="T82" fmla="*/ 14 w 186"/>
                <a:gd name="T83" fmla="*/ 93 h 186"/>
                <a:gd name="T84" fmla="*/ 17 w 186"/>
                <a:gd name="T85" fmla="*/ 72 h 186"/>
                <a:gd name="T86" fmla="*/ 43 w 186"/>
                <a:gd name="T87" fmla="*/ 72 h 186"/>
                <a:gd name="T88" fmla="*/ 42 w 186"/>
                <a:gd name="T89" fmla="*/ 93 h 186"/>
                <a:gd name="T90" fmla="*/ 43 w 186"/>
                <a:gd name="T91" fmla="*/ 117 h 186"/>
                <a:gd name="T92" fmla="*/ 17 w 186"/>
                <a:gd name="T93" fmla="*/ 117 h 186"/>
                <a:gd name="T94" fmla="*/ 14 w 186"/>
                <a:gd name="T95" fmla="*/ 93 h 186"/>
                <a:gd name="T96" fmla="*/ 23 w 186"/>
                <a:gd name="T97" fmla="*/ 131 h 186"/>
                <a:gd name="T98" fmla="*/ 46 w 186"/>
                <a:gd name="T99" fmla="*/ 131 h 186"/>
                <a:gd name="T100" fmla="*/ 61 w 186"/>
                <a:gd name="T101" fmla="*/ 165 h 186"/>
                <a:gd name="T102" fmla="*/ 23 w 186"/>
                <a:gd name="T103" fmla="*/ 13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6" h="186">
                  <a:moveTo>
                    <a:pt x="142" y="155"/>
                  </a:moveTo>
                  <a:cubicBezTo>
                    <a:pt x="137" y="159"/>
                    <a:pt x="131" y="163"/>
                    <a:pt x="125" y="165"/>
                  </a:cubicBezTo>
                  <a:cubicBezTo>
                    <a:pt x="127" y="162"/>
                    <a:pt x="129" y="159"/>
                    <a:pt x="131" y="156"/>
                  </a:cubicBezTo>
                  <a:cubicBezTo>
                    <a:pt x="128" y="157"/>
                    <a:pt x="124" y="157"/>
                    <a:pt x="121" y="157"/>
                  </a:cubicBezTo>
                  <a:cubicBezTo>
                    <a:pt x="119" y="157"/>
                    <a:pt x="117" y="157"/>
                    <a:pt x="114" y="156"/>
                  </a:cubicBezTo>
                  <a:cubicBezTo>
                    <a:pt x="108" y="166"/>
                    <a:pt x="100" y="172"/>
                    <a:pt x="93" y="172"/>
                  </a:cubicBezTo>
                  <a:cubicBezTo>
                    <a:pt x="81" y="172"/>
                    <a:pt x="67" y="156"/>
                    <a:pt x="60" y="131"/>
                  </a:cubicBezTo>
                  <a:cubicBezTo>
                    <a:pt x="76" y="131"/>
                    <a:pt x="76" y="131"/>
                    <a:pt x="76" y="131"/>
                  </a:cubicBezTo>
                  <a:cubicBezTo>
                    <a:pt x="74" y="127"/>
                    <a:pt x="73" y="124"/>
                    <a:pt x="72" y="120"/>
                  </a:cubicBezTo>
                  <a:cubicBezTo>
                    <a:pt x="71" y="119"/>
                    <a:pt x="71" y="118"/>
                    <a:pt x="71" y="117"/>
                  </a:cubicBezTo>
                  <a:cubicBezTo>
                    <a:pt x="57" y="117"/>
                    <a:pt x="57" y="117"/>
                    <a:pt x="57" y="117"/>
                  </a:cubicBezTo>
                  <a:cubicBezTo>
                    <a:pt x="56" y="109"/>
                    <a:pt x="56" y="101"/>
                    <a:pt x="56" y="93"/>
                  </a:cubicBezTo>
                  <a:cubicBezTo>
                    <a:pt x="56" y="86"/>
                    <a:pt x="56" y="79"/>
                    <a:pt x="57" y="72"/>
                  </a:cubicBezTo>
                  <a:cubicBezTo>
                    <a:pt x="81" y="72"/>
                    <a:pt x="81" y="72"/>
                    <a:pt x="81" y="72"/>
                  </a:cubicBezTo>
                  <a:cubicBezTo>
                    <a:pt x="85" y="66"/>
                    <a:pt x="91" y="62"/>
                    <a:pt x="98" y="58"/>
                  </a:cubicBezTo>
                  <a:cubicBezTo>
                    <a:pt x="60" y="58"/>
                    <a:pt x="60" y="58"/>
                    <a:pt x="60" y="58"/>
                  </a:cubicBezTo>
                  <a:cubicBezTo>
                    <a:pt x="66" y="32"/>
                    <a:pt x="80" y="14"/>
                    <a:pt x="93" y="14"/>
                  </a:cubicBezTo>
                  <a:cubicBezTo>
                    <a:pt x="105" y="14"/>
                    <a:pt x="118" y="29"/>
                    <a:pt x="125" y="53"/>
                  </a:cubicBezTo>
                  <a:cubicBezTo>
                    <a:pt x="130" y="53"/>
                    <a:pt x="135" y="54"/>
                    <a:pt x="140" y="56"/>
                  </a:cubicBezTo>
                  <a:cubicBezTo>
                    <a:pt x="137" y="42"/>
                    <a:pt x="132" y="30"/>
                    <a:pt x="125" y="21"/>
                  </a:cubicBezTo>
                  <a:cubicBezTo>
                    <a:pt x="142" y="28"/>
                    <a:pt x="156" y="42"/>
                    <a:pt x="164" y="58"/>
                  </a:cubicBezTo>
                  <a:cubicBezTo>
                    <a:pt x="145" y="58"/>
                    <a:pt x="145" y="58"/>
                    <a:pt x="145" y="58"/>
                  </a:cubicBezTo>
                  <a:cubicBezTo>
                    <a:pt x="151" y="62"/>
                    <a:pt x="157" y="66"/>
                    <a:pt x="162" y="72"/>
                  </a:cubicBezTo>
                  <a:cubicBezTo>
                    <a:pt x="169" y="72"/>
                    <a:pt x="169" y="72"/>
                    <a:pt x="169" y="72"/>
                  </a:cubicBezTo>
                  <a:cubicBezTo>
                    <a:pt x="171" y="79"/>
                    <a:pt x="172" y="86"/>
                    <a:pt x="172" y="93"/>
                  </a:cubicBezTo>
                  <a:cubicBezTo>
                    <a:pt x="172" y="93"/>
                    <a:pt x="172" y="94"/>
                    <a:pt x="172" y="94"/>
                  </a:cubicBezTo>
                  <a:cubicBezTo>
                    <a:pt x="174" y="104"/>
                    <a:pt x="173" y="113"/>
                    <a:pt x="170" y="123"/>
                  </a:cubicBezTo>
                  <a:cubicBezTo>
                    <a:pt x="178" y="131"/>
                    <a:pt x="178" y="131"/>
                    <a:pt x="178" y="131"/>
                  </a:cubicBezTo>
                  <a:cubicBezTo>
                    <a:pt x="178" y="131"/>
                    <a:pt x="178" y="131"/>
                    <a:pt x="178" y="131"/>
                  </a:cubicBezTo>
                  <a:cubicBezTo>
                    <a:pt x="179" y="131"/>
                    <a:pt x="179" y="131"/>
                    <a:pt x="179" y="131"/>
                  </a:cubicBezTo>
                  <a:cubicBezTo>
                    <a:pt x="179" y="128"/>
                    <a:pt x="179" y="128"/>
                    <a:pt x="179" y="128"/>
                  </a:cubicBezTo>
                  <a:cubicBezTo>
                    <a:pt x="184" y="117"/>
                    <a:pt x="186" y="106"/>
                    <a:pt x="186" y="93"/>
                  </a:cubicBezTo>
                  <a:cubicBezTo>
                    <a:pt x="186" y="42"/>
                    <a:pt x="144" y="0"/>
                    <a:pt x="93" y="0"/>
                  </a:cubicBezTo>
                  <a:cubicBezTo>
                    <a:pt x="42" y="0"/>
                    <a:pt x="0" y="42"/>
                    <a:pt x="0" y="93"/>
                  </a:cubicBezTo>
                  <a:cubicBezTo>
                    <a:pt x="0" y="144"/>
                    <a:pt x="42" y="186"/>
                    <a:pt x="93" y="186"/>
                  </a:cubicBezTo>
                  <a:cubicBezTo>
                    <a:pt x="115" y="186"/>
                    <a:pt x="135" y="178"/>
                    <a:pt x="151" y="166"/>
                  </a:cubicBezTo>
                  <a:lnTo>
                    <a:pt x="142" y="155"/>
                  </a:lnTo>
                  <a:close/>
                  <a:moveTo>
                    <a:pt x="61" y="21"/>
                  </a:moveTo>
                  <a:cubicBezTo>
                    <a:pt x="54" y="31"/>
                    <a:pt x="49" y="44"/>
                    <a:pt x="45" y="58"/>
                  </a:cubicBezTo>
                  <a:cubicBezTo>
                    <a:pt x="22" y="58"/>
                    <a:pt x="22" y="58"/>
                    <a:pt x="22" y="58"/>
                  </a:cubicBezTo>
                  <a:cubicBezTo>
                    <a:pt x="30" y="42"/>
                    <a:pt x="44" y="28"/>
                    <a:pt x="61" y="21"/>
                  </a:cubicBezTo>
                  <a:close/>
                  <a:moveTo>
                    <a:pt x="14" y="93"/>
                  </a:moveTo>
                  <a:cubicBezTo>
                    <a:pt x="14" y="86"/>
                    <a:pt x="15" y="79"/>
                    <a:pt x="17" y="72"/>
                  </a:cubicBezTo>
                  <a:cubicBezTo>
                    <a:pt x="43" y="72"/>
                    <a:pt x="43" y="72"/>
                    <a:pt x="43" y="72"/>
                  </a:cubicBezTo>
                  <a:cubicBezTo>
                    <a:pt x="42" y="79"/>
                    <a:pt x="42" y="86"/>
                    <a:pt x="42" y="93"/>
                  </a:cubicBezTo>
                  <a:cubicBezTo>
                    <a:pt x="42" y="101"/>
                    <a:pt x="42" y="109"/>
                    <a:pt x="43" y="117"/>
                  </a:cubicBezTo>
                  <a:cubicBezTo>
                    <a:pt x="17" y="117"/>
                    <a:pt x="17" y="117"/>
                    <a:pt x="17" y="117"/>
                  </a:cubicBezTo>
                  <a:cubicBezTo>
                    <a:pt x="15" y="109"/>
                    <a:pt x="14" y="101"/>
                    <a:pt x="14" y="93"/>
                  </a:cubicBezTo>
                  <a:close/>
                  <a:moveTo>
                    <a:pt x="23" y="131"/>
                  </a:moveTo>
                  <a:cubicBezTo>
                    <a:pt x="46" y="131"/>
                    <a:pt x="46" y="131"/>
                    <a:pt x="46" y="131"/>
                  </a:cubicBezTo>
                  <a:cubicBezTo>
                    <a:pt x="49" y="144"/>
                    <a:pt x="54" y="156"/>
                    <a:pt x="61" y="165"/>
                  </a:cubicBezTo>
                  <a:cubicBezTo>
                    <a:pt x="45" y="158"/>
                    <a:pt x="32" y="146"/>
                    <a:pt x="2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80" name="Freeform 21"/>
            <p:cNvSpPr>
              <a:spLocks noEditPoints="1"/>
            </p:cNvSpPr>
            <p:nvPr/>
          </p:nvSpPr>
          <p:spPr bwMode="auto">
            <a:xfrm>
              <a:off x="4352925" y="5691188"/>
              <a:ext cx="446088" cy="446088"/>
            </a:xfrm>
            <a:custGeom>
              <a:avLst/>
              <a:gdLst>
                <a:gd name="T0" fmla="*/ 116 w 117"/>
                <a:gd name="T1" fmla="*/ 103 h 117"/>
                <a:gd name="T2" fmla="*/ 81 w 117"/>
                <a:gd name="T3" fmla="*/ 65 h 117"/>
                <a:gd name="T4" fmla="*/ 80 w 117"/>
                <a:gd name="T5" fmla="*/ 65 h 117"/>
                <a:gd name="T6" fmla="*/ 84 w 117"/>
                <a:gd name="T7" fmla="*/ 33 h 117"/>
                <a:gd name="T8" fmla="*/ 33 w 117"/>
                <a:gd name="T9" fmla="*/ 6 h 117"/>
                <a:gd name="T10" fmla="*/ 7 w 117"/>
                <a:gd name="T11" fmla="*/ 57 h 117"/>
                <a:gd name="T12" fmla="*/ 57 w 117"/>
                <a:gd name="T13" fmla="*/ 83 h 117"/>
                <a:gd name="T14" fmla="*/ 67 w 117"/>
                <a:gd name="T15" fmla="*/ 79 h 117"/>
                <a:gd name="T16" fmla="*/ 101 w 117"/>
                <a:gd name="T17" fmla="*/ 116 h 117"/>
                <a:gd name="T18" fmla="*/ 106 w 117"/>
                <a:gd name="T19" fmla="*/ 115 h 117"/>
                <a:gd name="T20" fmla="*/ 114 w 117"/>
                <a:gd name="T21" fmla="*/ 108 h 117"/>
                <a:gd name="T22" fmla="*/ 116 w 117"/>
                <a:gd name="T23" fmla="*/ 103 h 117"/>
                <a:gd name="T24" fmla="*/ 17 w 117"/>
                <a:gd name="T25" fmla="*/ 54 h 117"/>
                <a:gd name="T26" fmla="*/ 36 w 117"/>
                <a:gd name="T27" fmla="*/ 17 h 117"/>
                <a:gd name="T28" fmla="*/ 73 w 117"/>
                <a:gd name="T29" fmla="*/ 36 h 117"/>
                <a:gd name="T30" fmla="*/ 54 w 117"/>
                <a:gd name="T31" fmla="*/ 73 h 117"/>
                <a:gd name="T32" fmla="*/ 17 w 117"/>
                <a:gd name="T33" fmla="*/ 5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117">
                  <a:moveTo>
                    <a:pt x="116" y="103"/>
                  </a:moveTo>
                  <a:cubicBezTo>
                    <a:pt x="81" y="65"/>
                    <a:pt x="81" y="65"/>
                    <a:pt x="81" y="65"/>
                  </a:cubicBezTo>
                  <a:cubicBezTo>
                    <a:pt x="81" y="65"/>
                    <a:pt x="80" y="65"/>
                    <a:pt x="80" y="65"/>
                  </a:cubicBezTo>
                  <a:cubicBezTo>
                    <a:pt x="86" y="55"/>
                    <a:pt x="87" y="44"/>
                    <a:pt x="84" y="33"/>
                  </a:cubicBezTo>
                  <a:cubicBezTo>
                    <a:pt x="77" y="11"/>
                    <a:pt x="54" y="0"/>
                    <a:pt x="33" y="6"/>
                  </a:cubicBezTo>
                  <a:cubicBezTo>
                    <a:pt x="12" y="13"/>
                    <a:pt x="0" y="36"/>
                    <a:pt x="7" y="57"/>
                  </a:cubicBezTo>
                  <a:cubicBezTo>
                    <a:pt x="13" y="78"/>
                    <a:pt x="36" y="90"/>
                    <a:pt x="57" y="83"/>
                  </a:cubicBezTo>
                  <a:cubicBezTo>
                    <a:pt x="61" y="82"/>
                    <a:pt x="64" y="81"/>
                    <a:pt x="67" y="79"/>
                  </a:cubicBezTo>
                  <a:cubicBezTo>
                    <a:pt x="101" y="116"/>
                    <a:pt x="101" y="116"/>
                    <a:pt x="101" y="116"/>
                  </a:cubicBezTo>
                  <a:cubicBezTo>
                    <a:pt x="102" y="117"/>
                    <a:pt x="104" y="117"/>
                    <a:pt x="106" y="115"/>
                  </a:cubicBezTo>
                  <a:cubicBezTo>
                    <a:pt x="114" y="108"/>
                    <a:pt x="114" y="108"/>
                    <a:pt x="114" y="108"/>
                  </a:cubicBezTo>
                  <a:cubicBezTo>
                    <a:pt x="116" y="106"/>
                    <a:pt x="117" y="104"/>
                    <a:pt x="116" y="103"/>
                  </a:cubicBezTo>
                  <a:close/>
                  <a:moveTo>
                    <a:pt x="17" y="54"/>
                  </a:moveTo>
                  <a:cubicBezTo>
                    <a:pt x="12" y="38"/>
                    <a:pt x="21" y="22"/>
                    <a:pt x="36" y="17"/>
                  </a:cubicBezTo>
                  <a:cubicBezTo>
                    <a:pt x="52" y="12"/>
                    <a:pt x="69" y="20"/>
                    <a:pt x="73" y="36"/>
                  </a:cubicBezTo>
                  <a:cubicBezTo>
                    <a:pt x="78" y="52"/>
                    <a:pt x="70" y="68"/>
                    <a:pt x="54" y="73"/>
                  </a:cubicBezTo>
                  <a:cubicBezTo>
                    <a:pt x="39" y="78"/>
                    <a:pt x="22" y="69"/>
                    <a:pt x="1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81" name="Freeform 22"/>
            <p:cNvSpPr>
              <a:spLocks/>
            </p:cNvSpPr>
            <p:nvPr/>
          </p:nvSpPr>
          <p:spPr bwMode="auto">
            <a:xfrm>
              <a:off x="4433888" y="5754688"/>
              <a:ext cx="190500" cy="141288"/>
            </a:xfrm>
            <a:custGeom>
              <a:avLst/>
              <a:gdLst>
                <a:gd name="T0" fmla="*/ 10 w 50"/>
                <a:gd name="T1" fmla="*/ 16 h 37"/>
                <a:gd name="T2" fmla="*/ 48 w 50"/>
                <a:gd name="T3" fmla="*/ 36 h 37"/>
                <a:gd name="T4" fmla="*/ 48 w 50"/>
                <a:gd name="T5" fmla="*/ 37 h 37"/>
                <a:gd name="T6" fmla="*/ 49 w 50"/>
                <a:gd name="T7" fmla="*/ 20 h 37"/>
                <a:gd name="T8" fmla="*/ 17 w 50"/>
                <a:gd name="T9" fmla="*/ 4 h 37"/>
                <a:gd name="T10" fmla="*/ 0 w 50"/>
                <a:gd name="T11" fmla="*/ 21 h 37"/>
                <a:gd name="T12" fmla="*/ 10 w 50"/>
                <a:gd name="T13" fmla="*/ 16 h 37"/>
              </a:gdLst>
              <a:ahLst/>
              <a:cxnLst>
                <a:cxn ang="0">
                  <a:pos x="T0" y="T1"/>
                </a:cxn>
                <a:cxn ang="0">
                  <a:pos x="T2" y="T3"/>
                </a:cxn>
                <a:cxn ang="0">
                  <a:pos x="T4" y="T5"/>
                </a:cxn>
                <a:cxn ang="0">
                  <a:pos x="T6" y="T7"/>
                </a:cxn>
                <a:cxn ang="0">
                  <a:pos x="T8" y="T9"/>
                </a:cxn>
                <a:cxn ang="0">
                  <a:pos x="T10" y="T11"/>
                </a:cxn>
                <a:cxn ang="0">
                  <a:pos x="T12" y="T13"/>
                </a:cxn>
              </a:cxnLst>
              <a:rect l="0" t="0" r="r" b="b"/>
              <a:pathLst>
                <a:path w="50" h="37">
                  <a:moveTo>
                    <a:pt x="10" y="16"/>
                  </a:moveTo>
                  <a:cubicBezTo>
                    <a:pt x="26" y="11"/>
                    <a:pt x="43" y="20"/>
                    <a:pt x="48" y="36"/>
                  </a:cubicBezTo>
                  <a:cubicBezTo>
                    <a:pt x="48" y="36"/>
                    <a:pt x="48" y="36"/>
                    <a:pt x="48" y="37"/>
                  </a:cubicBezTo>
                  <a:cubicBezTo>
                    <a:pt x="50" y="32"/>
                    <a:pt x="50" y="26"/>
                    <a:pt x="49" y="20"/>
                  </a:cubicBezTo>
                  <a:cubicBezTo>
                    <a:pt x="45" y="7"/>
                    <a:pt x="30" y="0"/>
                    <a:pt x="17" y="4"/>
                  </a:cubicBezTo>
                  <a:cubicBezTo>
                    <a:pt x="8" y="6"/>
                    <a:pt x="2" y="13"/>
                    <a:pt x="0" y="21"/>
                  </a:cubicBezTo>
                  <a:cubicBezTo>
                    <a:pt x="3" y="19"/>
                    <a:pt x="6" y="17"/>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cxnSp>
        <p:nvCxnSpPr>
          <p:cNvPr id="84" name="Straight Connector 83"/>
          <p:cNvCxnSpPr/>
          <p:nvPr/>
        </p:nvCxnSpPr>
        <p:spPr>
          <a:xfrm>
            <a:off x="7484887" y="2847375"/>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232546" y="2465467"/>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88" name="Group 87"/>
          <p:cNvGrpSpPr/>
          <p:nvPr/>
        </p:nvGrpSpPr>
        <p:grpSpPr>
          <a:xfrm>
            <a:off x="6942772" y="2587223"/>
            <a:ext cx="484474" cy="483420"/>
            <a:chOff x="7367588" y="4357688"/>
            <a:chExt cx="730250" cy="728662"/>
          </a:xfrm>
          <a:solidFill>
            <a:schemeClr val="accent1"/>
          </a:solidFill>
        </p:grpSpPr>
        <p:sp>
          <p:nvSpPr>
            <p:cNvPr id="89" name="Freeform 26"/>
            <p:cNvSpPr>
              <a:spLocks/>
            </p:cNvSpPr>
            <p:nvPr/>
          </p:nvSpPr>
          <p:spPr bwMode="auto">
            <a:xfrm>
              <a:off x="7367588" y="4452938"/>
              <a:ext cx="631825" cy="633412"/>
            </a:xfrm>
            <a:custGeom>
              <a:avLst/>
              <a:gdLst>
                <a:gd name="T0" fmla="*/ 158 w 166"/>
                <a:gd name="T1" fmla="*/ 51 h 166"/>
                <a:gd name="T2" fmla="*/ 144 w 166"/>
                <a:gd name="T3" fmla="*/ 45 h 166"/>
                <a:gd name="T4" fmla="*/ 133 w 166"/>
                <a:gd name="T5" fmla="*/ 55 h 166"/>
                <a:gd name="T6" fmla="*/ 140 w 166"/>
                <a:gd name="T7" fmla="*/ 83 h 166"/>
                <a:gd name="T8" fmla="*/ 83 w 166"/>
                <a:gd name="T9" fmla="*/ 140 h 166"/>
                <a:gd name="T10" fmla="*/ 26 w 166"/>
                <a:gd name="T11" fmla="*/ 83 h 166"/>
                <a:gd name="T12" fmla="*/ 83 w 166"/>
                <a:gd name="T13" fmla="*/ 26 h 166"/>
                <a:gd name="T14" fmla="*/ 112 w 166"/>
                <a:gd name="T15" fmla="*/ 34 h 166"/>
                <a:gd name="T16" fmla="*/ 122 w 166"/>
                <a:gd name="T17" fmla="*/ 24 h 166"/>
                <a:gd name="T18" fmla="*/ 116 w 166"/>
                <a:gd name="T19" fmla="*/ 9 h 166"/>
                <a:gd name="T20" fmla="*/ 115 w 166"/>
                <a:gd name="T21" fmla="*/ 6 h 166"/>
                <a:gd name="T22" fmla="*/ 83 w 166"/>
                <a:gd name="T23" fmla="*/ 0 h 166"/>
                <a:gd name="T24" fmla="*/ 0 w 166"/>
                <a:gd name="T25" fmla="*/ 83 h 166"/>
                <a:gd name="T26" fmla="*/ 83 w 166"/>
                <a:gd name="T27" fmla="*/ 166 h 166"/>
                <a:gd name="T28" fmla="*/ 166 w 166"/>
                <a:gd name="T29" fmla="*/ 83 h 166"/>
                <a:gd name="T30" fmla="*/ 160 w 166"/>
                <a:gd name="T31" fmla="*/ 52 h 166"/>
                <a:gd name="T32" fmla="*/ 158 w 166"/>
                <a:gd name="T33" fmla="*/ 5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166">
                  <a:moveTo>
                    <a:pt x="158" y="51"/>
                  </a:moveTo>
                  <a:cubicBezTo>
                    <a:pt x="144" y="45"/>
                    <a:pt x="144" y="45"/>
                    <a:pt x="144" y="45"/>
                  </a:cubicBezTo>
                  <a:cubicBezTo>
                    <a:pt x="133" y="55"/>
                    <a:pt x="133" y="55"/>
                    <a:pt x="133" y="55"/>
                  </a:cubicBezTo>
                  <a:cubicBezTo>
                    <a:pt x="137" y="64"/>
                    <a:pt x="140" y="73"/>
                    <a:pt x="140" y="83"/>
                  </a:cubicBezTo>
                  <a:cubicBezTo>
                    <a:pt x="140" y="114"/>
                    <a:pt x="114" y="140"/>
                    <a:pt x="83" y="140"/>
                  </a:cubicBezTo>
                  <a:cubicBezTo>
                    <a:pt x="51" y="140"/>
                    <a:pt x="26" y="114"/>
                    <a:pt x="26" y="83"/>
                  </a:cubicBezTo>
                  <a:cubicBezTo>
                    <a:pt x="26" y="51"/>
                    <a:pt x="51" y="26"/>
                    <a:pt x="83" y="26"/>
                  </a:cubicBezTo>
                  <a:cubicBezTo>
                    <a:pt x="93" y="26"/>
                    <a:pt x="103" y="29"/>
                    <a:pt x="112" y="34"/>
                  </a:cubicBezTo>
                  <a:cubicBezTo>
                    <a:pt x="122" y="24"/>
                    <a:pt x="122" y="24"/>
                    <a:pt x="122" y="24"/>
                  </a:cubicBezTo>
                  <a:cubicBezTo>
                    <a:pt x="116" y="9"/>
                    <a:pt x="116" y="9"/>
                    <a:pt x="116" y="9"/>
                  </a:cubicBezTo>
                  <a:cubicBezTo>
                    <a:pt x="115" y="6"/>
                    <a:pt x="115" y="6"/>
                    <a:pt x="115" y="6"/>
                  </a:cubicBezTo>
                  <a:cubicBezTo>
                    <a:pt x="105" y="2"/>
                    <a:pt x="94" y="0"/>
                    <a:pt x="83" y="0"/>
                  </a:cubicBezTo>
                  <a:cubicBezTo>
                    <a:pt x="37" y="0"/>
                    <a:pt x="0" y="37"/>
                    <a:pt x="0" y="83"/>
                  </a:cubicBezTo>
                  <a:cubicBezTo>
                    <a:pt x="0" y="129"/>
                    <a:pt x="37" y="166"/>
                    <a:pt x="83" y="166"/>
                  </a:cubicBezTo>
                  <a:cubicBezTo>
                    <a:pt x="129" y="166"/>
                    <a:pt x="166" y="129"/>
                    <a:pt x="166" y="83"/>
                  </a:cubicBezTo>
                  <a:cubicBezTo>
                    <a:pt x="166" y="72"/>
                    <a:pt x="164" y="61"/>
                    <a:pt x="160" y="52"/>
                  </a:cubicBezTo>
                  <a:lnTo>
                    <a:pt x="158"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90" name="Freeform 27"/>
            <p:cNvSpPr>
              <a:spLocks/>
            </p:cNvSpPr>
            <p:nvPr/>
          </p:nvSpPr>
          <p:spPr bwMode="auto">
            <a:xfrm>
              <a:off x="7669213" y="4357688"/>
              <a:ext cx="428625" cy="431800"/>
            </a:xfrm>
            <a:custGeom>
              <a:avLst/>
              <a:gdLst>
                <a:gd name="T0" fmla="*/ 97 w 113"/>
                <a:gd name="T1" fmla="*/ 16 h 113"/>
                <a:gd name="T2" fmla="*/ 88 w 113"/>
                <a:gd name="T3" fmla="*/ 16 h 113"/>
                <a:gd name="T4" fmla="*/ 84 w 113"/>
                <a:gd name="T5" fmla="*/ 20 h 113"/>
                <a:gd name="T6" fmla="*/ 75 w 113"/>
                <a:gd name="T7" fmla="*/ 0 h 113"/>
                <a:gd name="T8" fmla="*/ 45 w 113"/>
                <a:gd name="T9" fmla="*/ 31 h 113"/>
                <a:gd name="T10" fmla="*/ 53 w 113"/>
                <a:gd name="T11" fmla="*/ 51 h 113"/>
                <a:gd name="T12" fmla="*/ 2 w 113"/>
                <a:gd name="T13" fmla="*/ 102 h 113"/>
                <a:gd name="T14" fmla="*/ 2 w 113"/>
                <a:gd name="T15" fmla="*/ 111 h 113"/>
                <a:gd name="T16" fmla="*/ 11 w 113"/>
                <a:gd name="T17" fmla="*/ 111 h 113"/>
                <a:gd name="T18" fmla="*/ 63 w 113"/>
                <a:gd name="T19" fmla="*/ 60 h 113"/>
                <a:gd name="T20" fmla="*/ 82 w 113"/>
                <a:gd name="T21" fmla="*/ 68 h 113"/>
                <a:gd name="T22" fmla="*/ 113 w 113"/>
                <a:gd name="T23" fmla="*/ 38 h 113"/>
                <a:gd name="T24" fmla="*/ 93 w 113"/>
                <a:gd name="T25" fmla="*/ 29 h 113"/>
                <a:gd name="T26" fmla="*/ 97 w 113"/>
                <a:gd name="T27" fmla="*/ 25 h 113"/>
                <a:gd name="T28" fmla="*/ 97 w 113"/>
                <a:gd name="T29" fmla="*/ 1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13">
                  <a:moveTo>
                    <a:pt x="97" y="16"/>
                  </a:moveTo>
                  <a:cubicBezTo>
                    <a:pt x="95" y="13"/>
                    <a:pt x="91" y="13"/>
                    <a:pt x="88" y="16"/>
                  </a:cubicBezTo>
                  <a:cubicBezTo>
                    <a:pt x="84" y="20"/>
                    <a:pt x="84" y="20"/>
                    <a:pt x="84" y="20"/>
                  </a:cubicBezTo>
                  <a:cubicBezTo>
                    <a:pt x="75" y="0"/>
                    <a:pt x="75" y="0"/>
                    <a:pt x="75" y="0"/>
                  </a:cubicBezTo>
                  <a:cubicBezTo>
                    <a:pt x="45" y="31"/>
                    <a:pt x="45" y="31"/>
                    <a:pt x="45" y="31"/>
                  </a:cubicBezTo>
                  <a:cubicBezTo>
                    <a:pt x="53" y="51"/>
                    <a:pt x="53" y="51"/>
                    <a:pt x="53" y="51"/>
                  </a:cubicBezTo>
                  <a:cubicBezTo>
                    <a:pt x="2" y="102"/>
                    <a:pt x="2" y="102"/>
                    <a:pt x="2" y="102"/>
                  </a:cubicBezTo>
                  <a:cubicBezTo>
                    <a:pt x="0" y="104"/>
                    <a:pt x="0" y="108"/>
                    <a:pt x="2" y="111"/>
                  </a:cubicBezTo>
                  <a:cubicBezTo>
                    <a:pt x="5" y="113"/>
                    <a:pt x="9" y="113"/>
                    <a:pt x="11" y="111"/>
                  </a:cubicBezTo>
                  <a:cubicBezTo>
                    <a:pt x="63" y="60"/>
                    <a:pt x="63" y="60"/>
                    <a:pt x="63" y="60"/>
                  </a:cubicBezTo>
                  <a:cubicBezTo>
                    <a:pt x="82" y="68"/>
                    <a:pt x="82" y="68"/>
                    <a:pt x="82" y="68"/>
                  </a:cubicBezTo>
                  <a:cubicBezTo>
                    <a:pt x="113" y="38"/>
                    <a:pt x="113" y="38"/>
                    <a:pt x="113" y="38"/>
                  </a:cubicBezTo>
                  <a:cubicBezTo>
                    <a:pt x="93" y="29"/>
                    <a:pt x="93" y="29"/>
                    <a:pt x="93" y="29"/>
                  </a:cubicBezTo>
                  <a:cubicBezTo>
                    <a:pt x="97" y="25"/>
                    <a:pt x="97" y="25"/>
                    <a:pt x="97" y="25"/>
                  </a:cubicBezTo>
                  <a:cubicBezTo>
                    <a:pt x="100" y="22"/>
                    <a:pt x="100" y="18"/>
                    <a:pt x="97"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91" name="Freeform 28"/>
            <p:cNvSpPr>
              <a:spLocks/>
            </p:cNvSpPr>
            <p:nvPr/>
          </p:nvSpPr>
          <p:spPr bwMode="auto">
            <a:xfrm>
              <a:off x="7527926" y="4613275"/>
              <a:ext cx="311150" cy="312737"/>
            </a:xfrm>
            <a:custGeom>
              <a:avLst/>
              <a:gdLst>
                <a:gd name="T0" fmla="*/ 55 w 82"/>
                <a:gd name="T1" fmla="*/ 50 h 82"/>
                <a:gd name="T2" fmla="*/ 33 w 82"/>
                <a:gd name="T3" fmla="*/ 50 h 82"/>
                <a:gd name="T4" fmla="*/ 33 w 82"/>
                <a:gd name="T5" fmla="*/ 28 h 82"/>
                <a:gd name="T6" fmla="*/ 58 w 82"/>
                <a:gd name="T7" fmla="*/ 4 h 82"/>
                <a:gd name="T8" fmla="*/ 41 w 82"/>
                <a:gd name="T9" fmla="*/ 0 h 82"/>
                <a:gd name="T10" fmla="*/ 0 w 82"/>
                <a:gd name="T11" fmla="*/ 41 h 82"/>
                <a:gd name="T12" fmla="*/ 41 w 82"/>
                <a:gd name="T13" fmla="*/ 82 h 82"/>
                <a:gd name="T14" fmla="*/ 82 w 82"/>
                <a:gd name="T15" fmla="*/ 41 h 82"/>
                <a:gd name="T16" fmla="*/ 79 w 82"/>
                <a:gd name="T17" fmla="*/ 26 h 82"/>
                <a:gd name="T18" fmla="*/ 55 w 82"/>
                <a:gd name="T19" fmla="*/ 5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82">
                  <a:moveTo>
                    <a:pt x="55" y="50"/>
                  </a:moveTo>
                  <a:cubicBezTo>
                    <a:pt x="49" y="56"/>
                    <a:pt x="39" y="56"/>
                    <a:pt x="33" y="50"/>
                  </a:cubicBezTo>
                  <a:cubicBezTo>
                    <a:pt x="27" y="44"/>
                    <a:pt x="27" y="34"/>
                    <a:pt x="33" y="28"/>
                  </a:cubicBezTo>
                  <a:cubicBezTo>
                    <a:pt x="58" y="4"/>
                    <a:pt x="58" y="4"/>
                    <a:pt x="58" y="4"/>
                  </a:cubicBezTo>
                  <a:cubicBezTo>
                    <a:pt x="53" y="1"/>
                    <a:pt x="47" y="0"/>
                    <a:pt x="41" y="0"/>
                  </a:cubicBezTo>
                  <a:cubicBezTo>
                    <a:pt x="18" y="0"/>
                    <a:pt x="0" y="18"/>
                    <a:pt x="0" y="41"/>
                  </a:cubicBezTo>
                  <a:cubicBezTo>
                    <a:pt x="0" y="63"/>
                    <a:pt x="18" y="82"/>
                    <a:pt x="41" y="82"/>
                  </a:cubicBezTo>
                  <a:cubicBezTo>
                    <a:pt x="63" y="82"/>
                    <a:pt x="82" y="63"/>
                    <a:pt x="82" y="41"/>
                  </a:cubicBezTo>
                  <a:cubicBezTo>
                    <a:pt x="82" y="35"/>
                    <a:pt x="81" y="30"/>
                    <a:pt x="79" y="26"/>
                  </a:cubicBezTo>
                  <a:lnTo>
                    <a:pt x="5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cxnSp>
        <p:nvCxnSpPr>
          <p:cNvPr id="98" name="Straight Connector 97"/>
          <p:cNvCxnSpPr/>
          <p:nvPr/>
        </p:nvCxnSpPr>
        <p:spPr>
          <a:xfrm>
            <a:off x="7497357" y="4561966"/>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a:off x="3025037" y="3806630"/>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6" name="Group 105"/>
          <p:cNvGrpSpPr/>
          <p:nvPr/>
        </p:nvGrpSpPr>
        <p:grpSpPr>
          <a:xfrm>
            <a:off x="6966595" y="4257227"/>
            <a:ext cx="448956" cy="502997"/>
            <a:chOff x="6908800" y="2171700"/>
            <a:chExt cx="857250" cy="960438"/>
          </a:xfrm>
          <a:solidFill>
            <a:schemeClr val="accent1"/>
          </a:solidFill>
        </p:grpSpPr>
        <p:sp>
          <p:nvSpPr>
            <p:cNvPr id="107" name="Freeform 36"/>
            <p:cNvSpPr>
              <a:spLocks noEditPoints="1"/>
            </p:cNvSpPr>
            <p:nvPr/>
          </p:nvSpPr>
          <p:spPr bwMode="auto">
            <a:xfrm>
              <a:off x="6908800" y="2362200"/>
              <a:ext cx="857250" cy="769938"/>
            </a:xfrm>
            <a:custGeom>
              <a:avLst/>
              <a:gdLst>
                <a:gd name="T0" fmla="*/ 214 w 226"/>
                <a:gd name="T1" fmla="*/ 91 h 203"/>
                <a:gd name="T2" fmla="*/ 212 w 226"/>
                <a:gd name="T3" fmla="*/ 91 h 203"/>
                <a:gd name="T4" fmla="*/ 205 w 226"/>
                <a:gd name="T5" fmla="*/ 71 h 203"/>
                <a:gd name="T6" fmla="*/ 159 w 226"/>
                <a:gd name="T7" fmla="*/ 87 h 203"/>
                <a:gd name="T8" fmla="*/ 87 w 226"/>
                <a:gd name="T9" fmla="*/ 24 h 203"/>
                <a:gd name="T10" fmla="*/ 52 w 226"/>
                <a:gd name="T11" fmla="*/ 3 h 203"/>
                <a:gd name="T12" fmla="*/ 43 w 226"/>
                <a:gd name="T13" fmla="*/ 8 h 203"/>
                <a:gd name="T14" fmla="*/ 42 w 226"/>
                <a:gd name="T15" fmla="*/ 48 h 203"/>
                <a:gd name="T16" fmla="*/ 21 w 226"/>
                <a:gd name="T17" fmla="*/ 82 h 203"/>
                <a:gd name="T18" fmla="*/ 12 w 226"/>
                <a:gd name="T19" fmla="*/ 82 h 203"/>
                <a:gd name="T20" fmla="*/ 0 w 226"/>
                <a:gd name="T21" fmla="*/ 93 h 203"/>
                <a:gd name="T22" fmla="*/ 0 w 226"/>
                <a:gd name="T23" fmla="*/ 114 h 203"/>
                <a:gd name="T24" fmla="*/ 12 w 226"/>
                <a:gd name="T25" fmla="*/ 125 h 203"/>
                <a:gd name="T26" fmla="*/ 21 w 226"/>
                <a:gd name="T27" fmla="*/ 125 h 203"/>
                <a:gd name="T28" fmla="*/ 67 w 226"/>
                <a:gd name="T29" fmla="*/ 176 h 203"/>
                <a:gd name="T30" fmla="*/ 67 w 226"/>
                <a:gd name="T31" fmla="*/ 178 h 203"/>
                <a:gd name="T32" fmla="*/ 67 w 226"/>
                <a:gd name="T33" fmla="*/ 192 h 203"/>
                <a:gd name="T34" fmla="*/ 78 w 226"/>
                <a:gd name="T35" fmla="*/ 203 h 203"/>
                <a:gd name="T36" fmla="*/ 91 w 226"/>
                <a:gd name="T37" fmla="*/ 203 h 203"/>
                <a:gd name="T38" fmla="*/ 102 w 226"/>
                <a:gd name="T39" fmla="*/ 192 h 203"/>
                <a:gd name="T40" fmla="*/ 102 w 226"/>
                <a:gd name="T41" fmla="*/ 186 h 203"/>
                <a:gd name="T42" fmla="*/ 115 w 226"/>
                <a:gd name="T43" fmla="*/ 187 h 203"/>
                <a:gd name="T44" fmla="*/ 127 w 226"/>
                <a:gd name="T45" fmla="*/ 186 h 203"/>
                <a:gd name="T46" fmla="*/ 127 w 226"/>
                <a:gd name="T47" fmla="*/ 192 h 203"/>
                <a:gd name="T48" fmla="*/ 138 w 226"/>
                <a:gd name="T49" fmla="*/ 203 h 203"/>
                <a:gd name="T50" fmla="*/ 151 w 226"/>
                <a:gd name="T51" fmla="*/ 203 h 203"/>
                <a:gd name="T52" fmla="*/ 162 w 226"/>
                <a:gd name="T53" fmla="*/ 192 h 203"/>
                <a:gd name="T54" fmla="*/ 162 w 226"/>
                <a:gd name="T55" fmla="*/ 178 h 203"/>
                <a:gd name="T56" fmla="*/ 162 w 226"/>
                <a:gd name="T57" fmla="*/ 177 h 203"/>
                <a:gd name="T58" fmla="*/ 212 w 226"/>
                <a:gd name="T59" fmla="*/ 115 h 203"/>
                <a:gd name="T60" fmla="*/ 214 w 226"/>
                <a:gd name="T61" fmla="*/ 115 h 203"/>
                <a:gd name="T62" fmla="*/ 226 w 226"/>
                <a:gd name="T63" fmla="*/ 103 h 203"/>
                <a:gd name="T64" fmla="*/ 214 w 226"/>
                <a:gd name="T65" fmla="*/ 91 h 203"/>
                <a:gd name="T66" fmla="*/ 53 w 226"/>
                <a:gd name="T67" fmla="*/ 86 h 203"/>
                <a:gd name="T68" fmla="*/ 42 w 226"/>
                <a:gd name="T69" fmla="*/ 75 h 203"/>
                <a:gd name="T70" fmla="*/ 53 w 226"/>
                <a:gd name="T71" fmla="*/ 64 h 203"/>
                <a:gd name="T72" fmla="*/ 64 w 226"/>
                <a:gd name="T73" fmla="*/ 75 h 203"/>
                <a:gd name="T74" fmla="*/ 53 w 226"/>
                <a:gd name="T75" fmla="*/ 8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6" h="203">
                  <a:moveTo>
                    <a:pt x="214" y="91"/>
                  </a:moveTo>
                  <a:cubicBezTo>
                    <a:pt x="214" y="91"/>
                    <a:pt x="213" y="91"/>
                    <a:pt x="212" y="91"/>
                  </a:cubicBezTo>
                  <a:cubicBezTo>
                    <a:pt x="211" y="84"/>
                    <a:pt x="209" y="77"/>
                    <a:pt x="205" y="71"/>
                  </a:cubicBezTo>
                  <a:cubicBezTo>
                    <a:pt x="193" y="81"/>
                    <a:pt x="177" y="87"/>
                    <a:pt x="159" y="87"/>
                  </a:cubicBezTo>
                  <a:cubicBezTo>
                    <a:pt x="122" y="87"/>
                    <a:pt x="91" y="59"/>
                    <a:pt x="87" y="24"/>
                  </a:cubicBezTo>
                  <a:cubicBezTo>
                    <a:pt x="52" y="3"/>
                    <a:pt x="52" y="3"/>
                    <a:pt x="52" y="3"/>
                  </a:cubicBezTo>
                  <a:cubicBezTo>
                    <a:pt x="47" y="0"/>
                    <a:pt x="43" y="2"/>
                    <a:pt x="43" y="8"/>
                  </a:cubicBezTo>
                  <a:cubicBezTo>
                    <a:pt x="42" y="48"/>
                    <a:pt x="42" y="48"/>
                    <a:pt x="42" y="48"/>
                  </a:cubicBezTo>
                  <a:cubicBezTo>
                    <a:pt x="32" y="58"/>
                    <a:pt x="25" y="69"/>
                    <a:pt x="21" y="82"/>
                  </a:cubicBezTo>
                  <a:cubicBezTo>
                    <a:pt x="12" y="82"/>
                    <a:pt x="12" y="82"/>
                    <a:pt x="12" y="82"/>
                  </a:cubicBezTo>
                  <a:cubicBezTo>
                    <a:pt x="5" y="82"/>
                    <a:pt x="0" y="87"/>
                    <a:pt x="0" y="93"/>
                  </a:cubicBezTo>
                  <a:cubicBezTo>
                    <a:pt x="0" y="114"/>
                    <a:pt x="0" y="114"/>
                    <a:pt x="0" y="114"/>
                  </a:cubicBezTo>
                  <a:cubicBezTo>
                    <a:pt x="0" y="120"/>
                    <a:pt x="5" y="125"/>
                    <a:pt x="12" y="125"/>
                  </a:cubicBezTo>
                  <a:cubicBezTo>
                    <a:pt x="21" y="125"/>
                    <a:pt x="21" y="125"/>
                    <a:pt x="21" y="125"/>
                  </a:cubicBezTo>
                  <a:cubicBezTo>
                    <a:pt x="28" y="147"/>
                    <a:pt x="45" y="165"/>
                    <a:pt x="67" y="176"/>
                  </a:cubicBezTo>
                  <a:cubicBezTo>
                    <a:pt x="67" y="177"/>
                    <a:pt x="67" y="177"/>
                    <a:pt x="67" y="178"/>
                  </a:cubicBezTo>
                  <a:cubicBezTo>
                    <a:pt x="67" y="192"/>
                    <a:pt x="67" y="192"/>
                    <a:pt x="67" y="192"/>
                  </a:cubicBezTo>
                  <a:cubicBezTo>
                    <a:pt x="67" y="198"/>
                    <a:pt x="72" y="203"/>
                    <a:pt x="78" y="203"/>
                  </a:cubicBezTo>
                  <a:cubicBezTo>
                    <a:pt x="91" y="203"/>
                    <a:pt x="91" y="203"/>
                    <a:pt x="91" y="203"/>
                  </a:cubicBezTo>
                  <a:cubicBezTo>
                    <a:pt x="97" y="203"/>
                    <a:pt x="102" y="198"/>
                    <a:pt x="102" y="192"/>
                  </a:cubicBezTo>
                  <a:cubicBezTo>
                    <a:pt x="102" y="186"/>
                    <a:pt x="102" y="186"/>
                    <a:pt x="102" y="186"/>
                  </a:cubicBezTo>
                  <a:cubicBezTo>
                    <a:pt x="106" y="186"/>
                    <a:pt x="111" y="187"/>
                    <a:pt x="115" y="187"/>
                  </a:cubicBezTo>
                  <a:cubicBezTo>
                    <a:pt x="119" y="187"/>
                    <a:pt x="123" y="186"/>
                    <a:pt x="127" y="186"/>
                  </a:cubicBezTo>
                  <a:cubicBezTo>
                    <a:pt x="127" y="192"/>
                    <a:pt x="127" y="192"/>
                    <a:pt x="127" y="192"/>
                  </a:cubicBezTo>
                  <a:cubicBezTo>
                    <a:pt x="127" y="198"/>
                    <a:pt x="132" y="203"/>
                    <a:pt x="138" y="203"/>
                  </a:cubicBezTo>
                  <a:cubicBezTo>
                    <a:pt x="151" y="203"/>
                    <a:pt x="151" y="203"/>
                    <a:pt x="151" y="203"/>
                  </a:cubicBezTo>
                  <a:cubicBezTo>
                    <a:pt x="157" y="203"/>
                    <a:pt x="162" y="198"/>
                    <a:pt x="162" y="192"/>
                  </a:cubicBezTo>
                  <a:cubicBezTo>
                    <a:pt x="162" y="178"/>
                    <a:pt x="162" y="178"/>
                    <a:pt x="162" y="178"/>
                  </a:cubicBezTo>
                  <a:cubicBezTo>
                    <a:pt x="162" y="178"/>
                    <a:pt x="162" y="177"/>
                    <a:pt x="162" y="177"/>
                  </a:cubicBezTo>
                  <a:cubicBezTo>
                    <a:pt x="188" y="164"/>
                    <a:pt x="208" y="142"/>
                    <a:pt x="212" y="115"/>
                  </a:cubicBezTo>
                  <a:cubicBezTo>
                    <a:pt x="213" y="115"/>
                    <a:pt x="214" y="115"/>
                    <a:pt x="214" y="115"/>
                  </a:cubicBezTo>
                  <a:cubicBezTo>
                    <a:pt x="221" y="115"/>
                    <a:pt x="226" y="110"/>
                    <a:pt x="226" y="103"/>
                  </a:cubicBezTo>
                  <a:cubicBezTo>
                    <a:pt x="226" y="97"/>
                    <a:pt x="221" y="91"/>
                    <a:pt x="214" y="91"/>
                  </a:cubicBezTo>
                  <a:close/>
                  <a:moveTo>
                    <a:pt x="53" y="86"/>
                  </a:moveTo>
                  <a:cubicBezTo>
                    <a:pt x="46" y="86"/>
                    <a:pt x="42" y="81"/>
                    <a:pt x="42" y="75"/>
                  </a:cubicBezTo>
                  <a:cubicBezTo>
                    <a:pt x="42" y="69"/>
                    <a:pt x="46" y="64"/>
                    <a:pt x="53" y="64"/>
                  </a:cubicBezTo>
                  <a:cubicBezTo>
                    <a:pt x="59" y="64"/>
                    <a:pt x="64" y="69"/>
                    <a:pt x="64" y="75"/>
                  </a:cubicBezTo>
                  <a:cubicBezTo>
                    <a:pt x="64" y="81"/>
                    <a:pt x="59" y="86"/>
                    <a:pt x="5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108" name="Freeform 37"/>
            <p:cNvSpPr>
              <a:spLocks noEditPoints="1"/>
            </p:cNvSpPr>
            <p:nvPr/>
          </p:nvSpPr>
          <p:spPr bwMode="auto">
            <a:xfrm>
              <a:off x="7265988" y="2171700"/>
              <a:ext cx="493713" cy="493713"/>
            </a:xfrm>
            <a:custGeom>
              <a:avLst/>
              <a:gdLst>
                <a:gd name="T0" fmla="*/ 65 w 130"/>
                <a:gd name="T1" fmla="*/ 130 h 130"/>
                <a:gd name="T2" fmla="*/ 130 w 130"/>
                <a:gd name="T3" fmla="*/ 65 h 130"/>
                <a:gd name="T4" fmla="*/ 65 w 130"/>
                <a:gd name="T5" fmla="*/ 0 h 130"/>
                <a:gd name="T6" fmla="*/ 0 w 130"/>
                <a:gd name="T7" fmla="*/ 65 h 130"/>
                <a:gd name="T8" fmla="*/ 65 w 130"/>
                <a:gd name="T9" fmla="*/ 130 h 130"/>
                <a:gd name="T10" fmla="*/ 61 w 130"/>
                <a:gd name="T11" fmla="*/ 68 h 130"/>
                <a:gd name="T12" fmla="*/ 44 w 130"/>
                <a:gd name="T13" fmla="*/ 50 h 130"/>
                <a:gd name="T14" fmla="*/ 60 w 130"/>
                <a:gd name="T15" fmla="*/ 33 h 130"/>
                <a:gd name="T16" fmla="*/ 60 w 130"/>
                <a:gd name="T17" fmla="*/ 24 h 130"/>
                <a:gd name="T18" fmla="*/ 70 w 130"/>
                <a:gd name="T19" fmla="*/ 24 h 130"/>
                <a:gd name="T20" fmla="*/ 70 w 130"/>
                <a:gd name="T21" fmla="*/ 33 h 130"/>
                <a:gd name="T22" fmla="*/ 84 w 130"/>
                <a:gd name="T23" fmla="*/ 36 h 130"/>
                <a:gd name="T24" fmla="*/ 81 w 130"/>
                <a:gd name="T25" fmla="*/ 47 h 130"/>
                <a:gd name="T26" fmla="*/ 67 w 130"/>
                <a:gd name="T27" fmla="*/ 43 h 130"/>
                <a:gd name="T28" fmla="*/ 59 w 130"/>
                <a:gd name="T29" fmla="*/ 49 h 130"/>
                <a:gd name="T30" fmla="*/ 70 w 130"/>
                <a:gd name="T31" fmla="*/ 57 h 130"/>
                <a:gd name="T32" fmla="*/ 86 w 130"/>
                <a:gd name="T33" fmla="*/ 75 h 130"/>
                <a:gd name="T34" fmla="*/ 69 w 130"/>
                <a:gd name="T35" fmla="*/ 92 h 130"/>
                <a:gd name="T36" fmla="*/ 69 w 130"/>
                <a:gd name="T37" fmla="*/ 102 h 130"/>
                <a:gd name="T38" fmla="*/ 60 w 130"/>
                <a:gd name="T39" fmla="*/ 102 h 130"/>
                <a:gd name="T40" fmla="*/ 60 w 130"/>
                <a:gd name="T41" fmla="*/ 93 h 130"/>
                <a:gd name="T42" fmla="*/ 44 w 130"/>
                <a:gd name="T43" fmla="*/ 89 h 130"/>
                <a:gd name="T44" fmla="*/ 47 w 130"/>
                <a:gd name="T45" fmla="*/ 78 h 130"/>
                <a:gd name="T46" fmla="*/ 62 w 130"/>
                <a:gd name="T47" fmla="*/ 82 h 130"/>
                <a:gd name="T48" fmla="*/ 72 w 130"/>
                <a:gd name="T49" fmla="*/ 76 h 130"/>
                <a:gd name="T50" fmla="*/ 61 w 130"/>
                <a:gd name="T51" fmla="*/ 6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0" h="130">
                  <a:moveTo>
                    <a:pt x="65" y="130"/>
                  </a:moveTo>
                  <a:cubicBezTo>
                    <a:pt x="101" y="130"/>
                    <a:pt x="130" y="101"/>
                    <a:pt x="130" y="65"/>
                  </a:cubicBezTo>
                  <a:cubicBezTo>
                    <a:pt x="130" y="29"/>
                    <a:pt x="101" y="0"/>
                    <a:pt x="65" y="0"/>
                  </a:cubicBezTo>
                  <a:cubicBezTo>
                    <a:pt x="29" y="0"/>
                    <a:pt x="0" y="29"/>
                    <a:pt x="0" y="65"/>
                  </a:cubicBezTo>
                  <a:cubicBezTo>
                    <a:pt x="0" y="101"/>
                    <a:pt x="29" y="130"/>
                    <a:pt x="65" y="130"/>
                  </a:cubicBezTo>
                  <a:close/>
                  <a:moveTo>
                    <a:pt x="61" y="68"/>
                  </a:moveTo>
                  <a:cubicBezTo>
                    <a:pt x="51" y="64"/>
                    <a:pt x="44" y="60"/>
                    <a:pt x="44" y="50"/>
                  </a:cubicBezTo>
                  <a:cubicBezTo>
                    <a:pt x="44" y="42"/>
                    <a:pt x="50" y="35"/>
                    <a:pt x="60" y="33"/>
                  </a:cubicBezTo>
                  <a:cubicBezTo>
                    <a:pt x="60" y="24"/>
                    <a:pt x="60" y="24"/>
                    <a:pt x="60" y="24"/>
                  </a:cubicBezTo>
                  <a:cubicBezTo>
                    <a:pt x="70" y="24"/>
                    <a:pt x="70" y="24"/>
                    <a:pt x="70" y="24"/>
                  </a:cubicBezTo>
                  <a:cubicBezTo>
                    <a:pt x="70" y="33"/>
                    <a:pt x="70" y="33"/>
                    <a:pt x="70" y="33"/>
                  </a:cubicBezTo>
                  <a:cubicBezTo>
                    <a:pt x="76" y="33"/>
                    <a:pt x="80" y="34"/>
                    <a:pt x="84" y="36"/>
                  </a:cubicBezTo>
                  <a:cubicBezTo>
                    <a:pt x="81" y="47"/>
                    <a:pt x="81" y="47"/>
                    <a:pt x="81" y="47"/>
                  </a:cubicBezTo>
                  <a:cubicBezTo>
                    <a:pt x="78" y="45"/>
                    <a:pt x="74" y="43"/>
                    <a:pt x="67" y="43"/>
                  </a:cubicBezTo>
                  <a:cubicBezTo>
                    <a:pt x="61" y="43"/>
                    <a:pt x="59" y="46"/>
                    <a:pt x="59" y="49"/>
                  </a:cubicBezTo>
                  <a:cubicBezTo>
                    <a:pt x="59" y="52"/>
                    <a:pt x="62" y="54"/>
                    <a:pt x="70" y="57"/>
                  </a:cubicBezTo>
                  <a:cubicBezTo>
                    <a:pt x="82" y="61"/>
                    <a:pt x="86" y="66"/>
                    <a:pt x="86" y="75"/>
                  </a:cubicBezTo>
                  <a:cubicBezTo>
                    <a:pt x="86" y="83"/>
                    <a:pt x="80" y="91"/>
                    <a:pt x="69" y="92"/>
                  </a:cubicBezTo>
                  <a:cubicBezTo>
                    <a:pt x="69" y="102"/>
                    <a:pt x="69" y="102"/>
                    <a:pt x="69" y="102"/>
                  </a:cubicBezTo>
                  <a:cubicBezTo>
                    <a:pt x="60" y="102"/>
                    <a:pt x="60" y="102"/>
                    <a:pt x="60" y="102"/>
                  </a:cubicBezTo>
                  <a:cubicBezTo>
                    <a:pt x="60" y="93"/>
                    <a:pt x="60" y="93"/>
                    <a:pt x="60" y="93"/>
                  </a:cubicBezTo>
                  <a:cubicBezTo>
                    <a:pt x="54" y="93"/>
                    <a:pt x="47" y="91"/>
                    <a:pt x="44" y="89"/>
                  </a:cubicBezTo>
                  <a:cubicBezTo>
                    <a:pt x="47" y="78"/>
                    <a:pt x="47" y="78"/>
                    <a:pt x="47" y="78"/>
                  </a:cubicBezTo>
                  <a:cubicBezTo>
                    <a:pt x="51" y="80"/>
                    <a:pt x="56" y="82"/>
                    <a:pt x="62" y="82"/>
                  </a:cubicBezTo>
                  <a:cubicBezTo>
                    <a:pt x="68" y="82"/>
                    <a:pt x="72" y="80"/>
                    <a:pt x="72" y="76"/>
                  </a:cubicBezTo>
                  <a:cubicBezTo>
                    <a:pt x="72" y="72"/>
                    <a:pt x="69" y="70"/>
                    <a:pt x="61"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grpSp>
      <p:sp>
        <p:nvSpPr>
          <p:cNvPr id="109" name="Freeform 46"/>
          <p:cNvSpPr>
            <a:spLocks/>
          </p:cNvSpPr>
          <p:nvPr/>
        </p:nvSpPr>
        <p:spPr bwMode="auto">
          <a:xfrm>
            <a:off x="4667077" y="3567763"/>
            <a:ext cx="226939" cy="422211"/>
          </a:xfrm>
          <a:custGeom>
            <a:avLst/>
            <a:gdLst>
              <a:gd name="T0" fmla="*/ 85 w 88"/>
              <a:gd name="T1" fmla="*/ 157 h 166"/>
              <a:gd name="T2" fmla="*/ 87 w 88"/>
              <a:gd name="T3" fmla="*/ 156 h 166"/>
              <a:gd name="T4" fmla="*/ 88 w 88"/>
              <a:gd name="T5" fmla="*/ 154 h 166"/>
              <a:gd name="T6" fmla="*/ 88 w 88"/>
              <a:gd name="T7" fmla="*/ 149 h 166"/>
              <a:gd name="T8" fmla="*/ 76 w 88"/>
              <a:gd name="T9" fmla="*/ 137 h 166"/>
              <a:gd name="T10" fmla="*/ 77 w 88"/>
              <a:gd name="T11" fmla="*/ 137 h 166"/>
              <a:gd name="T12" fmla="*/ 78 w 88"/>
              <a:gd name="T13" fmla="*/ 136 h 166"/>
              <a:gd name="T14" fmla="*/ 79 w 88"/>
              <a:gd name="T15" fmla="*/ 135 h 166"/>
              <a:gd name="T16" fmla="*/ 78 w 88"/>
              <a:gd name="T17" fmla="*/ 133 h 166"/>
              <a:gd name="T18" fmla="*/ 77 w 88"/>
              <a:gd name="T19" fmla="*/ 133 h 166"/>
              <a:gd name="T20" fmla="*/ 74 w 88"/>
              <a:gd name="T21" fmla="*/ 133 h 166"/>
              <a:gd name="T22" fmla="*/ 87 w 88"/>
              <a:gd name="T23" fmla="*/ 118 h 166"/>
              <a:gd name="T24" fmla="*/ 87 w 88"/>
              <a:gd name="T25" fmla="*/ 118 h 166"/>
              <a:gd name="T26" fmla="*/ 87 w 88"/>
              <a:gd name="T27" fmla="*/ 118 h 166"/>
              <a:gd name="T28" fmla="*/ 87 w 88"/>
              <a:gd name="T29" fmla="*/ 118 h 166"/>
              <a:gd name="T30" fmla="*/ 79 w 88"/>
              <a:gd name="T31" fmla="*/ 113 h 166"/>
              <a:gd name="T32" fmla="*/ 35 w 88"/>
              <a:gd name="T33" fmla="*/ 53 h 166"/>
              <a:gd name="T34" fmla="*/ 55 w 88"/>
              <a:gd name="T35" fmla="*/ 53 h 166"/>
              <a:gd name="T36" fmla="*/ 58 w 88"/>
              <a:gd name="T37" fmla="*/ 62 h 166"/>
              <a:gd name="T38" fmla="*/ 76 w 88"/>
              <a:gd name="T39" fmla="*/ 64 h 166"/>
              <a:gd name="T40" fmla="*/ 82 w 88"/>
              <a:gd name="T41" fmla="*/ 52 h 166"/>
              <a:gd name="T42" fmla="*/ 82 w 88"/>
              <a:gd name="T43" fmla="*/ 50 h 166"/>
              <a:gd name="T44" fmla="*/ 81 w 88"/>
              <a:gd name="T45" fmla="*/ 48 h 166"/>
              <a:gd name="T46" fmla="*/ 79 w 88"/>
              <a:gd name="T47" fmla="*/ 47 h 166"/>
              <a:gd name="T48" fmla="*/ 65 w 88"/>
              <a:gd name="T49" fmla="*/ 29 h 166"/>
              <a:gd name="T50" fmla="*/ 64 w 88"/>
              <a:gd name="T51" fmla="*/ 27 h 166"/>
              <a:gd name="T52" fmla="*/ 64 w 88"/>
              <a:gd name="T53" fmla="*/ 26 h 166"/>
              <a:gd name="T54" fmla="*/ 63 w 88"/>
              <a:gd name="T55" fmla="*/ 24 h 166"/>
              <a:gd name="T56" fmla="*/ 54 w 88"/>
              <a:gd name="T57" fmla="*/ 16 h 166"/>
              <a:gd name="T58" fmla="*/ 65 w 88"/>
              <a:gd name="T59" fmla="*/ 8 h 166"/>
              <a:gd name="T60" fmla="*/ 30 w 88"/>
              <a:gd name="T61" fmla="*/ 0 h 166"/>
              <a:gd name="T62" fmla="*/ 17 w 88"/>
              <a:gd name="T63" fmla="*/ 13 h 166"/>
              <a:gd name="T64" fmla="*/ 3 w 88"/>
              <a:gd name="T65" fmla="*/ 34 h 166"/>
              <a:gd name="T66" fmla="*/ 1 w 88"/>
              <a:gd name="T67" fmla="*/ 59 h 166"/>
              <a:gd name="T68" fmla="*/ 8 w 88"/>
              <a:gd name="T69" fmla="*/ 123 h 166"/>
              <a:gd name="T70" fmla="*/ 17 w 88"/>
              <a:gd name="T71" fmla="*/ 133 h 166"/>
              <a:gd name="T72" fmla="*/ 13 w 88"/>
              <a:gd name="T73" fmla="*/ 133 h 166"/>
              <a:gd name="T74" fmla="*/ 12 w 88"/>
              <a:gd name="T75" fmla="*/ 133 h 166"/>
              <a:gd name="T76" fmla="*/ 11 w 88"/>
              <a:gd name="T77" fmla="*/ 135 h 166"/>
              <a:gd name="T78" fmla="*/ 12 w 88"/>
              <a:gd name="T79" fmla="*/ 136 h 166"/>
              <a:gd name="T80" fmla="*/ 13 w 88"/>
              <a:gd name="T81" fmla="*/ 137 h 166"/>
              <a:gd name="T82" fmla="*/ 14 w 88"/>
              <a:gd name="T83" fmla="*/ 137 h 166"/>
              <a:gd name="T84" fmla="*/ 2 w 88"/>
              <a:gd name="T85" fmla="*/ 149 h 166"/>
              <a:gd name="T86" fmla="*/ 2 w 88"/>
              <a:gd name="T87" fmla="*/ 154 h 166"/>
              <a:gd name="T88" fmla="*/ 3 w 88"/>
              <a:gd name="T89" fmla="*/ 156 h 166"/>
              <a:gd name="T90" fmla="*/ 5 w 88"/>
              <a:gd name="T91" fmla="*/ 157 h 166"/>
              <a:gd name="T92" fmla="*/ 5 w 88"/>
              <a:gd name="T93" fmla="*/ 157 h 166"/>
              <a:gd name="T94" fmla="*/ 5 w 88"/>
              <a:gd name="T95" fmla="*/ 160 h 166"/>
              <a:gd name="T96" fmla="*/ 5 w 88"/>
              <a:gd name="T97" fmla="*/ 160 h 166"/>
              <a:gd name="T98" fmla="*/ 3 w 88"/>
              <a:gd name="T99" fmla="*/ 160 h 166"/>
              <a:gd name="T100" fmla="*/ 2 w 88"/>
              <a:gd name="T101" fmla="*/ 163 h 166"/>
              <a:gd name="T102" fmla="*/ 2 w 88"/>
              <a:gd name="T103" fmla="*/ 163 h 166"/>
              <a:gd name="T104" fmla="*/ 3 w 88"/>
              <a:gd name="T105" fmla="*/ 165 h 166"/>
              <a:gd name="T106" fmla="*/ 5 w 88"/>
              <a:gd name="T107" fmla="*/ 166 h 166"/>
              <a:gd name="T108" fmla="*/ 85 w 88"/>
              <a:gd name="T109" fmla="*/ 166 h 166"/>
              <a:gd name="T110" fmla="*/ 87 w 88"/>
              <a:gd name="T111" fmla="*/ 165 h 166"/>
              <a:gd name="T112" fmla="*/ 88 w 88"/>
              <a:gd name="T113" fmla="*/ 163 h 166"/>
              <a:gd name="T114" fmla="*/ 88 w 88"/>
              <a:gd name="T115" fmla="*/ 163 h 166"/>
              <a:gd name="T116" fmla="*/ 87 w 88"/>
              <a:gd name="T117" fmla="*/ 160 h 166"/>
              <a:gd name="T118" fmla="*/ 85 w 88"/>
              <a:gd name="T119" fmla="*/ 160 h 166"/>
              <a:gd name="T120" fmla="*/ 85 w 88"/>
              <a:gd name="T121" fmla="*/ 160 h 166"/>
              <a:gd name="T122" fmla="*/ 85 w 88"/>
              <a:gd name="T123" fmla="*/ 15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 h="166">
                <a:moveTo>
                  <a:pt x="85" y="157"/>
                </a:moveTo>
                <a:cubicBezTo>
                  <a:pt x="86" y="157"/>
                  <a:pt x="87" y="157"/>
                  <a:pt x="87" y="156"/>
                </a:cubicBezTo>
                <a:cubicBezTo>
                  <a:pt x="88" y="156"/>
                  <a:pt x="88" y="155"/>
                  <a:pt x="88" y="154"/>
                </a:cubicBezTo>
                <a:cubicBezTo>
                  <a:pt x="88" y="149"/>
                  <a:pt x="88" y="149"/>
                  <a:pt x="88" y="149"/>
                </a:cubicBezTo>
                <a:cubicBezTo>
                  <a:pt x="82" y="149"/>
                  <a:pt x="76" y="143"/>
                  <a:pt x="76" y="137"/>
                </a:cubicBezTo>
                <a:cubicBezTo>
                  <a:pt x="77" y="137"/>
                  <a:pt x="77" y="137"/>
                  <a:pt x="77" y="137"/>
                </a:cubicBezTo>
                <a:cubicBezTo>
                  <a:pt x="78" y="137"/>
                  <a:pt x="78" y="137"/>
                  <a:pt x="78" y="136"/>
                </a:cubicBezTo>
                <a:cubicBezTo>
                  <a:pt x="79" y="136"/>
                  <a:pt x="79" y="135"/>
                  <a:pt x="79" y="135"/>
                </a:cubicBezTo>
                <a:cubicBezTo>
                  <a:pt x="79" y="134"/>
                  <a:pt x="79" y="134"/>
                  <a:pt x="78" y="133"/>
                </a:cubicBezTo>
                <a:cubicBezTo>
                  <a:pt x="78" y="133"/>
                  <a:pt x="78" y="133"/>
                  <a:pt x="77" y="133"/>
                </a:cubicBezTo>
                <a:cubicBezTo>
                  <a:pt x="74" y="133"/>
                  <a:pt x="74" y="133"/>
                  <a:pt x="74" y="133"/>
                </a:cubicBezTo>
                <a:cubicBezTo>
                  <a:pt x="84" y="128"/>
                  <a:pt x="87" y="118"/>
                  <a:pt x="87" y="118"/>
                </a:cubicBezTo>
                <a:cubicBezTo>
                  <a:pt x="87" y="118"/>
                  <a:pt x="87" y="118"/>
                  <a:pt x="87" y="118"/>
                </a:cubicBezTo>
                <a:cubicBezTo>
                  <a:pt x="87" y="118"/>
                  <a:pt x="87" y="118"/>
                  <a:pt x="87" y="118"/>
                </a:cubicBezTo>
                <a:cubicBezTo>
                  <a:pt x="87" y="118"/>
                  <a:pt x="87" y="118"/>
                  <a:pt x="87" y="118"/>
                </a:cubicBezTo>
                <a:cubicBezTo>
                  <a:pt x="79" y="113"/>
                  <a:pt x="79" y="113"/>
                  <a:pt x="79" y="113"/>
                </a:cubicBezTo>
                <a:cubicBezTo>
                  <a:pt x="65" y="104"/>
                  <a:pt x="38" y="82"/>
                  <a:pt x="35" y="53"/>
                </a:cubicBezTo>
                <a:cubicBezTo>
                  <a:pt x="39" y="55"/>
                  <a:pt x="49" y="56"/>
                  <a:pt x="55" y="53"/>
                </a:cubicBezTo>
                <a:cubicBezTo>
                  <a:pt x="56" y="54"/>
                  <a:pt x="59" y="57"/>
                  <a:pt x="58" y="62"/>
                </a:cubicBezTo>
                <a:cubicBezTo>
                  <a:pt x="65" y="66"/>
                  <a:pt x="76" y="64"/>
                  <a:pt x="76" y="64"/>
                </a:cubicBezTo>
                <a:cubicBezTo>
                  <a:pt x="82" y="52"/>
                  <a:pt x="82" y="52"/>
                  <a:pt x="82" y="52"/>
                </a:cubicBezTo>
                <a:cubicBezTo>
                  <a:pt x="82" y="51"/>
                  <a:pt x="82" y="50"/>
                  <a:pt x="82" y="50"/>
                </a:cubicBezTo>
                <a:cubicBezTo>
                  <a:pt x="82" y="49"/>
                  <a:pt x="81" y="49"/>
                  <a:pt x="81" y="48"/>
                </a:cubicBezTo>
                <a:cubicBezTo>
                  <a:pt x="79" y="47"/>
                  <a:pt x="79" y="47"/>
                  <a:pt x="79" y="47"/>
                </a:cubicBezTo>
                <a:cubicBezTo>
                  <a:pt x="65" y="29"/>
                  <a:pt x="65" y="29"/>
                  <a:pt x="65" y="29"/>
                </a:cubicBezTo>
                <a:cubicBezTo>
                  <a:pt x="64" y="27"/>
                  <a:pt x="64" y="27"/>
                  <a:pt x="64" y="27"/>
                </a:cubicBezTo>
                <a:cubicBezTo>
                  <a:pt x="64" y="26"/>
                  <a:pt x="64" y="26"/>
                  <a:pt x="64" y="26"/>
                </a:cubicBezTo>
                <a:cubicBezTo>
                  <a:pt x="63" y="25"/>
                  <a:pt x="63" y="25"/>
                  <a:pt x="63" y="24"/>
                </a:cubicBezTo>
                <a:cubicBezTo>
                  <a:pt x="54" y="16"/>
                  <a:pt x="54" y="16"/>
                  <a:pt x="54" y="16"/>
                </a:cubicBezTo>
                <a:cubicBezTo>
                  <a:pt x="65" y="8"/>
                  <a:pt x="65" y="8"/>
                  <a:pt x="65" y="8"/>
                </a:cubicBezTo>
                <a:cubicBezTo>
                  <a:pt x="30" y="0"/>
                  <a:pt x="30" y="0"/>
                  <a:pt x="30" y="0"/>
                </a:cubicBezTo>
                <a:cubicBezTo>
                  <a:pt x="17" y="13"/>
                  <a:pt x="17" y="13"/>
                  <a:pt x="17" y="13"/>
                </a:cubicBezTo>
                <a:cubicBezTo>
                  <a:pt x="11" y="19"/>
                  <a:pt x="6" y="26"/>
                  <a:pt x="3" y="34"/>
                </a:cubicBezTo>
                <a:cubicBezTo>
                  <a:pt x="0" y="43"/>
                  <a:pt x="0" y="51"/>
                  <a:pt x="1" y="59"/>
                </a:cubicBezTo>
                <a:cubicBezTo>
                  <a:pt x="8" y="123"/>
                  <a:pt x="8" y="123"/>
                  <a:pt x="8" y="123"/>
                </a:cubicBezTo>
                <a:cubicBezTo>
                  <a:pt x="17" y="133"/>
                  <a:pt x="17" y="133"/>
                  <a:pt x="17" y="133"/>
                </a:cubicBezTo>
                <a:cubicBezTo>
                  <a:pt x="13" y="133"/>
                  <a:pt x="13" y="133"/>
                  <a:pt x="13" y="133"/>
                </a:cubicBezTo>
                <a:cubicBezTo>
                  <a:pt x="13" y="133"/>
                  <a:pt x="12" y="133"/>
                  <a:pt x="12" y="133"/>
                </a:cubicBezTo>
                <a:cubicBezTo>
                  <a:pt x="11" y="134"/>
                  <a:pt x="11" y="134"/>
                  <a:pt x="11" y="135"/>
                </a:cubicBezTo>
                <a:cubicBezTo>
                  <a:pt x="11" y="135"/>
                  <a:pt x="11" y="136"/>
                  <a:pt x="12" y="136"/>
                </a:cubicBezTo>
                <a:cubicBezTo>
                  <a:pt x="12" y="137"/>
                  <a:pt x="13" y="137"/>
                  <a:pt x="13" y="137"/>
                </a:cubicBezTo>
                <a:cubicBezTo>
                  <a:pt x="14" y="137"/>
                  <a:pt x="14" y="137"/>
                  <a:pt x="14" y="137"/>
                </a:cubicBezTo>
                <a:cubicBezTo>
                  <a:pt x="14" y="143"/>
                  <a:pt x="9" y="149"/>
                  <a:pt x="2" y="149"/>
                </a:cubicBezTo>
                <a:cubicBezTo>
                  <a:pt x="2" y="154"/>
                  <a:pt x="2" y="154"/>
                  <a:pt x="2" y="154"/>
                </a:cubicBezTo>
                <a:cubicBezTo>
                  <a:pt x="2" y="155"/>
                  <a:pt x="2" y="156"/>
                  <a:pt x="3" y="156"/>
                </a:cubicBezTo>
                <a:cubicBezTo>
                  <a:pt x="3" y="157"/>
                  <a:pt x="4" y="157"/>
                  <a:pt x="5" y="157"/>
                </a:cubicBezTo>
                <a:cubicBezTo>
                  <a:pt x="5" y="157"/>
                  <a:pt x="5" y="157"/>
                  <a:pt x="5" y="157"/>
                </a:cubicBezTo>
                <a:cubicBezTo>
                  <a:pt x="5" y="160"/>
                  <a:pt x="5" y="160"/>
                  <a:pt x="5" y="160"/>
                </a:cubicBezTo>
                <a:cubicBezTo>
                  <a:pt x="5" y="160"/>
                  <a:pt x="5" y="160"/>
                  <a:pt x="5" y="160"/>
                </a:cubicBezTo>
                <a:cubicBezTo>
                  <a:pt x="4" y="160"/>
                  <a:pt x="3" y="160"/>
                  <a:pt x="3" y="160"/>
                </a:cubicBezTo>
                <a:cubicBezTo>
                  <a:pt x="2" y="161"/>
                  <a:pt x="2" y="162"/>
                  <a:pt x="2" y="163"/>
                </a:cubicBezTo>
                <a:cubicBezTo>
                  <a:pt x="2" y="163"/>
                  <a:pt x="2" y="163"/>
                  <a:pt x="2" y="163"/>
                </a:cubicBezTo>
                <a:cubicBezTo>
                  <a:pt x="2" y="164"/>
                  <a:pt x="2" y="165"/>
                  <a:pt x="3" y="165"/>
                </a:cubicBezTo>
                <a:cubicBezTo>
                  <a:pt x="3" y="166"/>
                  <a:pt x="4" y="166"/>
                  <a:pt x="5" y="166"/>
                </a:cubicBezTo>
                <a:cubicBezTo>
                  <a:pt x="85" y="166"/>
                  <a:pt x="85" y="166"/>
                  <a:pt x="85" y="166"/>
                </a:cubicBezTo>
                <a:cubicBezTo>
                  <a:pt x="86" y="166"/>
                  <a:pt x="87" y="166"/>
                  <a:pt x="87" y="165"/>
                </a:cubicBezTo>
                <a:cubicBezTo>
                  <a:pt x="88" y="165"/>
                  <a:pt x="88" y="164"/>
                  <a:pt x="88" y="163"/>
                </a:cubicBezTo>
                <a:cubicBezTo>
                  <a:pt x="88" y="163"/>
                  <a:pt x="88" y="163"/>
                  <a:pt x="88" y="163"/>
                </a:cubicBezTo>
                <a:cubicBezTo>
                  <a:pt x="88" y="162"/>
                  <a:pt x="88" y="161"/>
                  <a:pt x="87" y="160"/>
                </a:cubicBezTo>
                <a:cubicBezTo>
                  <a:pt x="87" y="160"/>
                  <a:pt x="86" y="160"/>
                  <a:pt x="85" y="160"/>
                </a:cubicBezTo>
                <a:cubicBezTo>
                  <a:pt x="85" y="160"/>
                  <a:pt x="85" y="160"/>
                  <a:pt x="85" y="160"/>
                </a:cubicBezTo>
                <a:cubicBezTo>
                  <a:pt x="85" y="157"/>
                  <a:pt x="85" y="157"/>
                  <a:pt x="85"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cxnSp>
        <p:nvCxnSpPr>
          <p:cNvPr id="112" name="Straight Connector 111"/>
          <p:cNvCxnSpPr/>
          <p:nvPr/>
        </p:nvCxnSpPr>
        <p:spPr>
          <a:xfrm>
            <a:off x="3071890" y="5512484"/>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 name="Freeform 30"/>
          <p:cNvSpPr>
            <a:spLocks noEditPoints="1"/>
          </p:cNvSpPr>
          <p:nvPr/>
        </p:nvSpPr>
        <p:spPr bwMode="auto">
          <a:xfrm>
            <a:off x="4735211" y="5263319"/>
            <a:ext cx="473877" cy="365467"/>
          </a:xfrm>
          <a:custGeom>
            <a:avLst/>
            <a:gdLst>
              <a:gd name="T0" fmla="*/ 113 w 128"/>
              <a:gd name="T1" fmla="*/ 0 h 98"/>
              <a:gd name="T2" fmla="*/ 98 w 128"/>
              <a:gd name="T3" fmla="*/ 15 h 98"/>
              <a:gd name="T4" fmla="*/ 103 w 128"/>
              <a:gd name="T5" fmla="*/ 26 h 98"/>
              <a:gd name="T6" fmla="*/ 84 w 128"/>
              <a:gd name="T7" fmla="*/ 54 h 98"/>
              <a:gd name="T8" fmla="*/ 79 w 128"/>
              <a:gd name="T9" fmla="*/ 52 h 98"/>
              <a:gd name="T10" fmla="*/ 66 w 128"/>
              <a:gd name="T11" fmla="*/ 60 h 98"/>
              <a:gd name="T12" fmla="*/ 55 w 128"/>
              <a:gd name="T13" fmla="*/ 54 h 98"/>
              <a:gd name="T14" fmla="*/ 56 w 128"/>
              <a:gd name="T15" fmla="*/ 49 h 98"/>
              <a:gd name="T16" fmla="*/ 41 w 128"/>
              <a:gd name="T17" fmla="*/ 34 h 98"/>
              <a:gd name="T18" fmla="*/ 26 w 128"/>
              <a:gd name="T19" fmla="*/ 49 h 98"/>
              <a:gd name="T20" fmla="*/ 31 w 128"/>
              <a:gd name="T21" fmla="*/ 60 h 98"/>
              <a:gd name="T22" fmla="*/ 23 w 128"/>
              <a:gd name="T23" fmla="*/ 70 h 98"/>
              <a:gd name="T24" fmla="*/ 15 w 128"/>
              <a:gd name="T25" fmla="*/ 68 h 98"/>
              <a:gd name="T26" fmla="*/ 0 w 128"/>
              <a:gd name="T27" fmla="*/ 83 h 98"/>
              <a:gd name="T28" fmla="*/ 15 w 128"/>
              <a:gd name="T29" fmla="*/ 98 h 98"/>
              <a:gd name="T30" fmla="*/ 30 w 128"/>
              <a:gd name="T31" fmla="*/ 83 h 98"/>
              <a:gd name="T32" fmla="*/ 26 w 128"/>
              <a:gd name="T33" fmla="*/ 73 h 98"/>
              <a:gd name="T34" fmla="*/ 34 w 128"/>
              <a:gd name="T35" fmla="*/ 62 h 98"/>
              <a:gd name="T36" fmla="*/ 41 w 128"/>
              <a:gd name="T37" fmla="*/ 64 h 98"/>
              <a:gd name="T38" fmla="*/ 53 w 128"/>
              <a:gd name="T39" fmla="*/ 57 h 98"/>
              <a:gd name="T40" fmla="*/ 64 w 128"/>
              <a:gd name="T41" fmla="*/ 64 h 98"/>
              <a:gd name="T42" fmla="*/ 64 w 128"/>
              <a:gd name="T43" fmla="*/ 68 h 98"/>
              <a:gd name="T44" fmla="*/ 79 w 128"/>
              <a:gd name="T45" fmla="*/ 83 h 98"/>
              <a:gd name="T46" fmla="*/ 94 w 128"/>
              <a:gd name="T47" fmla="*/ 68 h 98"/>
              <a:gd name="T48" fmla="*/ 88 w 128"/>
              <a:gd name="T49" fmla="*/ 56 h 98"/>
              <a:gd name="T50" fmla="*/ 106 w 128"/>
              <a:gd name="T51" fmla="*/ 28 h 98"/>
              <a:gd name="T52" fmla="*/ 113 w 128"/>
              <a:gd name="T53" fmla="*/ 30 h 98"/>
              <a:gd name="T54" fmla="*/ 128 w 128"/>
              <a:gd name="T55" fmla="*/ 15 h 98"/>
              <a:gd name="T56" fmla="*/ 113 w 128"/>
              <a:gd name="T57" fmla="*/ 0 h 98"/>
              <a:gd name="T58" fmla="*/ 15 w 128"/>
              <a:gd name="T59" fmla="*/ 90 h 98"/>
              <a:gd name="T60" fmla="*/ 7 w 128"/>
              <a:gd name="T61" fmla="*/ 83 h 98"/>
              <a:gd name="T62" fmla="*/ 15 w 128"/>
              <a:gd name="T63" fmla="*/ 75 h 98"/>
              <a:gd name="T64" fmla="*/ 22 w 128"/>
              <a:gd name="T65" fmla="*/ 83 h 98"/>
              <a:gd name="T66" fmla="*/ 15 w 128"/>
              <a:gd name="T67" fmla="*/ 90 h 98"/>
              <a:gd name="T68" fmla="*/ 41 w 128"/>
              <a:gd name="T69" fmla="*/ 56 h 98"/>
              <a:gd name="T70" fmla="*/ 34 w 128"/>
              <a:gd name="T71" fmla="*/ 49 h 98"/>
              <a:gd name="T72" fmla="*/ 41 w 128"/>
              <a:gd name="T73" fmla="*/ 41 h 98"/>
              <a:gd name="T74" fmla="*/ 49 w 128"/>
              <a:gd name="T75" fmla="*/ 49 h 98"/>
              <a:gd name="T76" fmla="*/ 41 w 128"/>
              <a:gd name="T77" fmla="*/ 56 h 98"/>
              <a:gd name="T78" fmla="*/ 79 w 128"/>
              <a:gd name="T79" fmla="*/ 75 h 98"/>
              <a:gd name="T80" fmla="*/ 71 w 128"/>
              <a:gd name="T81" fmla="*/ 68 h 98"/>
              <a:gd name="T82" fmla="*/ 79 w 128"/>
              <a:gd name="T83" fmla="*/ 60 h 98"/>
              <a:gd name="T84" fmla="*/ 86 w 128"/>
              <a:gd name="T85" fmla="*/ 68 h 98"/>
              <a:gd name="T86" fmla="*/ 79 w 128"/>
              <a:gd name="T87" fmla="*/ 75 h 98"/>
              <a:gd name="T88" fmla="*/ 113 w 128"/>
              <a:gd name="T89" fmla="*/ 22 h 98"/>
              <a:gd name="T90" fmla="*/ 105 w 128"/>
              <a:gd name="T91" fmla="*/ 15 h 98"/>
              <a:gd name="T92" fmla="*/ 113 w 128"/>
              <a:gd name="T93" fmla="*/ 7 h 98"/>
              <a:gd name="T94" fmla="*/ 120 w 128"/>
              <a:gd name="T95" fmla="*/ 15 h 98"/>
              <a:gd name="T96" fmla="*/ 113 w 128"/>
              <a:gd name="T97"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 h="98">
                <a:moveTo>
                  <a:pt x="113" y="0"/>
                </a:moveTo>
                <a:cubicBezTo>
                  <a:pt x="104" y="0"/>
                  <a:pt x="98" y="7"/>
                  <a:pt x="98" y="15"/>
                </a:cubicBezTo>
                <a:cubicBezTo>
                  <a:pt x="98" y="19"/>
                  <a:pt x="100" y="23"/>
                  <a:pt x="103" y="26"/>
                </a:cubicBezTo>
                <a:cubicBezTo>
                  <a:pt x="84" y="54"/>
                  <a:pt x="84" y="54"/>
                  <a:pt x="84" y="54"/>
                </a:cubicBezTo>
                <a:cubicBezTo>
                  <a:pt x="83" y="53"/>
                  <a:pt x="81" y="52"/>
                  <a:pt x="79" y="52"/>
                </a:cubicBezTo>
                <a:cubicBezTo>
                  <a:pt x="73" y="52"/>
                  <a:pt x="68" y="56"/>
                  <a:pt x="66" y="60"/>
                </a:cubicBezTo>
                <a:cubicBezTo>
                  <a:pt x="55" y="54"/>
                  <a:pt x="55" y="54"/>
                  <a:pt x="55" y="54"/>
                </a:cubicBezTo>
                <a:cubicBezTo>
                  <a:pt x="56" y="53"/>
                  <a:pt x="56" y="51"/>
                  <a:pt x="56" y="49"/>
                </a:cubicBezTo>
                <a:cubicBezTo>
                  <a:pt x="56" y="40"/>
                  <a:pt x="49" y="34"/>
                  <a:pt x="41" y="34"/>
                </a:cubicBezTo>
                <a:cubicBezTo>
                  <a:pt x="33" y="34"/>
                  <a:pt x="26" y="40"/>
                  <a:pt x="26" y="49"/>
                </a:cubicBezTo>
                <a:cubicBezTo>
                  <a:pt x="26" y="53"/>
                  <a:pt x="28" y="57"/>
                  <a:pt x="31" y="60"/>
                </a:cubicBezTo>
                <a:cubicBezTo>
                  <a:pt x="23" y="70"/>
                  <a:pt x="23" y="70"/>
                  <a:pt x="23" y="70"/>
                </a:cubicBezTo>
                <a:cubicBezTo>
                  <a:pt x="21" y="69"/>
                  <a:pt x="18" y="68"/>
                  <a:pt x="15" y="68"/>
                </a:cubicBezTo>
                <a:cubicBezTo>
                  <a:pt x="6" y="68"/>
                  <a:pt x="0" y="74"/>
                  <a:pt x="0" y="83"/>
                </a:cubicBezTo>
                <a:cubicBezTo>
                  <a:pt x="0" y="91"/>
                  <a:pt x="6" y="98"/>
                  <a:pt x="15" y="98"/>
                </a:cubicBezTo>
                <a:cubicBezTo>
                  <a:pt x="23" y="98"/>
                  <a:pt x="30" y="91"/>
                  <a:pt x="30" y="83"/>
                </a:cubicBezTo>
                <a:cubicBezTo>
                  <a:pt x="30" y="79"/>
                  <a:pt x="28" y="76"/>
                  <a:pt x="26" y="73"/>
                </a:cubicBezTo>
                <a:cubicBezTo>
                  <a:pt x="34" y="62"/>
                  <a:pt x="34" y="62"/>
                  <a:pt x="34" y="62"/>
                </a:cubicBezTo>
                <a:cubicBezTo>
                  <a:pt x="36" y="63"/>
                  <a:pt x="39" y="64"/>
                  <a:pt x="41" y="64"/>
                </a:cubicBezTo>
                <a:cubicBezTo>
                  <a:pt x="46" y="64"/>
                  <a:pt x="51" y="61"/>
                  <a:pt x="53" y="57"/>
                </a:cubicBezTo>
                <a:cubicBezTo>
                  <a:pt x="64" y="64"/>
                  <a:pt x="64" y="64"/>
                  <a:pt x="64" y="64"/>
                </a:cubicBezTo>
                <a:cubicBezTo>
                  <a:pt x="64" y="65"/>
                  <a:pt x="64" y="66"/>
                  <a:pt x="64" y="68"/>
                </a:cubicBezTo>
                <a:cubicBezTo>
                  <a:pt x="64" y="76"/>
                  <a:pt x="70" y="83"/>
                  <a:pt x="79" y="83"/>
                </a:cubicBezTo>
                <a:cubicBezTo>
                  <a:pt x="87" y="83"/>
                  <a:pt x="94" y="76"/>
                  <a:pt x="94" y="68"/>
                </a:cubicBezTo>
                <a:cubicBezTo>
                  <a:pt x="94" y="63"/>
                  <a:pt x="91" y="58"/>
                  <a:pt x="88" y="56"/>
                </a:cubicBezTo>
                <a:cubicBezTo>
                  <a:pt x="106" y="28"/>
                  <a:pt x="106" y="28"/>
                  <a:pt x="106" y="28"/>
                </a:cubicBezTo>
                <a:cubicBezTo>
                  <a:pt x="108" y="29"/>
                  <a:pt x="110" y="30"/>
                  <a:pt x="113" y="30"/>
                </a:cubicBezTo>
                <a:cubicBezTo>
                  <a:pt x="121" y="30"/>
                  <a:pt x="128" y="23"/>
                  <a:pt x="128" y="15"/>
                </a:cubicBezTo>
                <a:cubicBezTo>
                  <a:pt x="128" y="7"/>
                  <a:pt x="121" y="0"/>
                  <a:pt x="113" y="0"/>
                </a:cubicBezTo>
                <a:close/>
                <a:moveTo>
                  <a:pt x="15" y="90"/>
                </a:moveTo>
                <a:cubicBezTo>
                  <a:pt x="11" y="90"/>
                  <a:pt x="7" y="87"/>
                  <a:pt x="7" y="83"/>
                </a:cubicBezTo>
                <a:cubicBezTo>
                  <a:pt x="7" y="78"/>
                  <a:pt x="11" y="75"/>
                  <a:pt x="15" y="75"/>
                </a:cubicBezTo>
                <a:cubicBezTo>
                  <a:pt x="19" y="75"/>
                  <a:pt x="22" y="78"/>
                  <a:pt x="22" y="83"/>
                </a:cubicBezTo>
                <a:cubicBezTo>
                  <a:pt x="22" y="87"/>
                  <a:pt x="19" y="90"/>
                  <a:pt x="15" y="90"/>
                </a:cubicBezTo>
                <a:close/>
                <a:moveTo>
                  <a:pt x="41" y="56"/>
                </a:moveTo>
                <a:cubicBezTo>
                  <a:pt x="37" y="56"/>
                  <a:pt x="34" y="53"/>
                  <a:pt x="34" y="49"/>
                </a:cubicBezTo>
                <a:cubicBezTo>
                  <a:pt x="34" y="45"/>
                  <a:pt x="37" y="41"/>
                  <a:pt x="41" y="41"/>
                </a:cubicBezTo>
                <a:cubicBezTo>
                  <a:pt x="45" y="41"/>
                  <a:pt x="49" y="45"/>
                  <a:pt x="49" y="49"/>
                </a:cubicBezTo>
                <a:cubicBezTo>
                  <a:pt x="49" y="53"/>
                  <a:pt x="45" y="56"/>
                  <a:pt x="41" y="56"/>
                </a:cubicBezTo>
                <a:close/>
                <a:moveTo>
                  <a:pt x="79" y="75"/>
                </a:moveTo>
                <a:cubicBezTo>
                  <a:pt x="75" y="75"/>
                  <a:pt x="71" y="72"/>
                  <a:pt x="71" y="68"/>
                </a:cubicBezTo>
                <a:cubicBezTo>
                  <a:pt x="71" y="63"/>
                  <a:pt x="75" y="60"/>
                  <a:pt x="79" y="60"/>
                </a:cubicBezTo>
                <a:cubicBezTo>
                  <a:pt x="83" y="60"/>
                  <a:pt x="86" y="63"/>
                  <a:pt x="86" y="68"/>
                </a:cubicBezTo>
                <a:cubicBezTo>
                  <a:pt x="86" y="72"/>
                  <a:pt x="83" y="75"/>
                  <a:pt x="79" y="75"/>
                </a:cubicBezTo>
                <a:close/>
                <a:moveTo>
                  <a:pt x="113" y="22"/>
                </a:moveTo>
                <a:cubicBezTo>
                  <a:pt x="108" y="22"/>
                  <a:pt x="105" y="19"/>
                  <a:pt x="105" y="15"/>
                </a:cubicBezTo>
                <a:cubicBezTo>
                  <a:pt x="105" y="11"/>
                  <a:pt x="108" y="7"/>
                  <a:pt x="113" y="7"/>
                </a:cubicBezTo>
                <a:cubicBezTo>
                  <a:pt x="117" y="7"/>
                  <a:pt x="120" y="11"/>
                  <a:pt x="120" y="15"/>
                </a:cubicBezTo>
                <a:cubicBezTo>
                  <a:pt x="120" y="19"/>
                  <a:pt x="117" y="22"/>
                  <a:pt x="113" y="2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A0A0A"/>
              </a:solidFill>
              <a:effectLst/>
              <a:uLnTx/>
              <a:uFillTx/>
              <a:latin typeface="Open Sans"/>
              <a:ea typeface="+mn-ea"/>
              <a:cs typeface="+mn-cs"/>
            </a:endParaRPr>
          </a:p>
        </p:txBody>
      </p:sp>
      <p:sp>
        <p:nvSpPr>
          <p:cNvPr id="64" name="TextBox 63">
            <a:extLst>
              <a:ext uri="{FF2B5EF4-FFF2-40B4-BE49-F238E27FC236}">
                <a16:creationId xmlns:a16="http://schemas.microsoft.com/office/drawing/2014/main" id="{A115F47D-D8BC-436F-8C8C-755EBBA17F55}"/>
              </a:ext>
            </a:extLst>
          </p:cNvPr>
          <p:cNvSpPr txBox="1"/>
          <p:nvPr/>
        </p:nvSpPr>
        <p:spPr>
          <a:xfrm>
            <a:off x="1752600" y="165288"/>
            <a:ext cx="8762999" cy="830997"/>
          </a:xfrm>
          <a:prstGeom prst="rect">
            <a:avLst/>
          </a:prstGeom>
          <a:noFill/>
        </p:spPr>
        <p:txBody>
          <a:bodyPr wrap="square">
            <a:spAutoFit/>
          </a:bodyPr>
          <a:lstStyle/>
          <a:p>
            <a:pPr marL="0" marR="0" indent="457200" algn="ctr">
              <a:spcBef>
                <a:spcPts val="600"/>
              </a:spcBef>
              <a:spcAft>
                <a:spcPts val="600"/>
              </a:spcAft>
              <a:tabLst>
                <a:tab pos="342900" algn="l"/>
                <a:tab pos="2849880" algn="l"/>
              </a:tabLst>
            </a:pPr>
            <a:r>
              <a:rPr lang="en-US" sz="24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e.</a:t>
            </a:r>
            <a:r>
              <a:rPr lang="pl-PL" sz="2400" b="1"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Vai trò lãnh đạo của Đảng trong công cuộc đổi mới (1986 - 2021)</a:t>
            </a:r>
            <a:endParaRPr lang="en-US" sz="2400" dirty="0">
              <a:effectLst/>
              <a:latin typeface="Arial" panose="020B0604020202020204" pitchFamily="34" charset="0"/>
              <a:ea typeface="Calibri" panose="020F0502020204030204" pitchFamily="34" charset="0"/>
              <a:cs typeface="Arial" panose="020B0604020202020204" pitchFamily="34" charset="0"/>
            </a:endParaRPr>
          </a:p>
        </p:txBody>
      </p:sp>
      <p:sp>
        <p:nvSpPr>
          <p:cNvPr id="65" name="Minus Sign 64">
            <a:extLst>
              <a:ext uri="{FF2B5EF4-FFF2-40B4-BE49-F238E27FC236}">
                <a16:creationId xmlns:a16="http://schemas.microsoft.com/office/drawing/2014/main" id="{5EF5558D-404E-4DB3-9662-B8D4C2D1F6C9}"/>
              </a:ext>
            </a:extLst>
          </p:cNvPr>
          <p:cNvSpPr/>
          <p:nvPr/>
        </p:nvSpPr>
        <p:spPr>
          <a:xfrm>
            <a:off x="4515726" y="991303"/>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dirty="0">
              <a:solidFill>
                <a:srgbClr val="FF0000"/>
              </a:solidFill>
              <a:latin typeface="Arial"/>
              <a:ea typeface="Arial Unicode MS"/>
              <a:sym typeface="Arial"/>
              <a:rtl val="0"/>
            </a:endParaRPr>
          </a:p>
        </p:txBody>
      </p:sp>
      <p:sp>
        <p:nvSpPr>
          <p:cNvPr id="75" name="TextBox 74">
            <a:extLst>
              <a:ext uri="{FF2B5EF4-FFF2-40B4-BE49-F238E27FC236}">
                <a16:creationId xmlns:a16="http://schemas.microsoft.com/office/drawing/2014/main" id="{2B64DE3A-16B4-4FD2-B271-EEAD49698600}"/>
              </a:ext>
            </a:extLst>
          </p:cNvPr>
          <p:cNvSpPr txBox="1"/>
          <p:nvPr/>
        </p:nvSpPr>
        <p:spPr>
          <a:xfrm>
            <a:off x="979897" y="1202226"/>
            <a:ext cx="3675573" cy="1200329"/>
          </a:xfrm>
          <a:prstGeom prst="rect">
            <a:avLst/>
          </a:prstGeom>
          <a:noFill/>
        </p:spPr>
        <p:txBody>
          <a:bodyPr wrap="square">
            <a:spAutoFit/>
          </a:bodyPr>
          <a:lstStyle/>
          <a:p>
            <a:pPr algn="ctr"/>
            <a:r>
              <a:rPr lang="en-US"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a:t>
            </a:r>
            <a:r>
              <a:rPr lang="pl-PL"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ường lối về đẩy mạnh </a:t>
            </a:r>
            <a:r>
              <a:rPr lang="en-US"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CNH, H</a:t>
            </a:r>
            <a:r>
              <a:rPr lang="en-US" dirty="0">
                <a:solidFill>
                  <a:srgbClr val="333399"/>
                </a:solidFill>
                <a:highlight>
                  <a:srgbClr val="FFFFFF"/>
                </a:highlight>
                <a:latin typeface="Arial" panose="020B0604020202020204" pitchFamily="34" charset="0"/>
                <a:ea typeface="Calibri" panose="020F0502020204030204" pitchFamily="34" charset="0"/>
                <a:cs typeface="Arial" panose="020B0604020202020204" pitchFamily="34" charset="0"/>
              </a:rPr>
              <a:t>ĐH</a:t>
            </a:r>
            <a:r>
              <a:rPr lang="pl-PL" dirty="0">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đất nước gắn với phát triển kinh tế tri thức, bảo vệ tài nguyên, môi </a:t>
            </a:r>
            <a:r>
              <a:rPr lang="vi-VN" dirty="0" err="1">
                <a:solidFill>
                  <a:srgbClr val="33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trường</a:t>
            </a:r>
            <a:endParaRPr lang="en-US" dirty="0">
              <a:solidFill>
                <a:srgbClr val="333399"/>
              </a:solidFill>
              <a:latin typeface="Arial" panose="020B0604020202020204" pitchFamily="34" charset="0"/>
              <a:cs typeface="Arial" panose="020B0604020202020204" pitchFamily="34" charset="0"/>
            </a:endParaRPr>
          </a:p>
        </p:txBody>
      </p:sp>
      <p:sp>
        <p:nvSpPr>
          <p:cNvPr id="76" name="TextBox 75">
            <a:extLst>
              <a:ext uri="{FF2B5EF4-FFF2-40B4-BE49-F238E27FC236}">
                <a16:creationId xmlns:a16="http://schemas.microsoft.com/office/drawing/2014/main" id="{F96ECBA5-03F3-4C4D-B7AF-9496178E7050}"/>
              </a:ext>
            </a:extLst>
          </p:cNvPr>
          <p:cNvSpPr txBox="1"/>
          <p:nvPr/>
        </p:nvSpPr>
        <p:spPr>
          <a:xfrm>
            <a:off x="7088982" y="1940483"/>
            <a:ext cx="3960018" cy="646331"/>
          </a:xfrm>
          <a:prstGeom prst="rect">
            <a:avLst/>
          </a:prstGeom>
          <a:noFill/>
        </p:spPr>
        <p:txBody>
          <a:bodyPr wrap="square">
            <a:spAutoFit/>
          </a:bodyPr>
          <a:lstStyle/>
          <a:p>
            <a:pPr algn="ctr"/>
            <a:r>
              <a:rPr lang="pl-PL" sz="18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Đường lối về</a:t>
            </a:r>
            <a:r>
              <a:rPr lang="pl-PL" sz="1800" i="1"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pl-PL" sz="18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phát triển nền kinh tế thị trường định hướng </a:t>
            </a:r>
            <a:r>
              <a:rPr lang="en-US" dirty="0">
                <a:solidFill>
                  <a:srgbClr val="D60093"/>
                </a:solidFill>
                <a:highlight>
                  <a:srgbClr val="FFFFFF"/>
                </a:highlight>
                <a:latin typeface="Arial" panose="020B0604020202020204" pitchFamily="34" charset="0"/>
                <a:ea typeface="Calibri" panose="020F0502020204030204" pitchFamily="34" charset="0"/>
                <a:cs typeface="Arial" panose="020B0604020202020204" pitchFamily="34" charset="0"/>
              </a:rPr>
              <a:t>XHCN</a:t>
            </a:r>
            <a:r>
              <a:rPr lang="pl-PL" sz="1800" dirty="0">
                <a:solidFill>
                  <a:srgbClr val="D6009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dirty="0">
              <a:solidFill>
                <a:srgbClr val="D60093"/>
              </a:solidFill>
              <a:latin typeface="Arial" panose="020B0604020202020204" pitchFamily="34" charset="0"/>
              <a:cs typeface="Arial" panose="020B0604020202020204" pitchFamily="34" charset="0"/>
            </a:endParaRPr>
          </a:p>
        </p:txBody>
      </p:sp>
      <p:sp>
        <p:nvSpPr>
          <p:cNvPr id="77" name="TextBox 76">
            <a:extLst>
              <a:ext uri="{FF2B5EF4-FFF2-40B4-BE49-F238E27FC236}">
                <a16:creationId xmlns:a16="http://schemas.microsoft.com/office/drawing/2014/main" id="{068E53ED-4AED-44FD-BCCD-124107C37A1C}"/>
              </a:ext>
            </a:extLst>
          </p:cNvPr>
          <p:cNvSpPr txBox="1"/>
          <p:nvPr/>
        </p:nvSpPr>
        <p:spPr>
          <a:xfrm>
            <a:off x="723298" y="2855538"/>
            <a:ext cx="3983602" cy="923330"/>
          </a:xfrm>
          <a:prstGeom prst="rect">
            <a:avLst/>
          </a:prstGeom>
          <a:noFill/>
        </p:spPr>
        <p:txBody>
          <a:bodyPr wrap="square">
            <a:spAutoFit/>
          </a:bodyPr>
          <a:lstStyle/>
          <a:p>
            <a:pPr algn="ctr"/>
            <a:r>
              <a:rPr lang="en-US" sz="1800" dirty="0">
                <a:solidFill>
                  <a:srgbClr val="9933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a:t>
            </a:r>
            <a:r>
              <a:rPr lang="pl-PL" sz="1800" dirty="0">
                <a:solidFill>
                  <a:srgbClr val="9933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ường lối về</a:t>
            </a:r>
            <a:r>
              <a:rPr lang="pl-PL" sz="1800" i="1" dirty="0">
                <a:solidFill>
                  <a:srgbClr val="9933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pl-PL" sz="1800" dirty="0">
                <a:solidFill>
                  <a:srgbClr val="9933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xây dựng nền văn hoá tiên tiến, đậm đà bản sắc dân tộc; xây dựng con người</a:t>
            </a:r>
            <a:r>
              <a:rPr lang="en-US" dirty="0">
                <a:solidFill>
                  <a:srgbClr val="993300"/>
                </a:solidFill>
                <a:highlight>
                  <a:srgbClr val="FFFFFF"/>
                </a:highlight>
                <a:latin typeface="Arial" panose="020B0604020202020204" pitchFamily="34" charset="0"/>
                <a:ea typeface="Calibri" panose="020F0502020204030204" pitchFamily="34" charset="0"/>
                <a:cs typeface="Arial" panose="020B0604020202020204" pitchFamily="34" charset="0"/>
              </a:rPr>
              <a:t>...</a:t>
            </a:r>
            <a:endParaRPr lang="en-US" dirty="0">
              <a:solidFill>
                <a:srgbClr val="993300"/>
              </a:solidFill>
              <a:latin typeface="Arial" panose="020B0604020202020204" pitchFamily="34" charset="0"/>
              <a:cs typeface="Arial" panose="020B0604020202020204" pitchFamily="34" charset="0"/>
            </a:endParaRPr>
          </a:p>
        </p:txBody>
      </p:sp>
      <p:sp>
        <p:nvSpPr>
          <p:cNvPr id="92" name="TextBox 91">
            <a:extLst>
              <a:ext uri="{FF2B5EF4-FFF2-40B4-BE49-F238E27FC236}">
                <a16:creationId xmlns:a16="http://schemas.microsoft.com/office/drawing/2014/main" id="{6E88EFC8-D6D1-4434-B67B-6CCF186BD1E2}"/>
              </a:ext>
            </a:extLst>
          </p:cNvPr>
          <p:cNvSpPr txBox="1"/>
          <p:nvPr/>
        </p:nvSpPr>
        <p:spPr>
          <a:xfrm>
            <a:off x="7551466" y="3467313"/>
            <a:ext cx="3439293" cy="923330"/>
          </a:xfrm>
          <a:prstGeom prst="rect">
            <a:avLst/>
          </a:prstGeom>
          <a:noFill/>
        </p:spPr>
        <p:txBody>
          <a:bodyPr wrap="square">
            <a:spAutoFit/>
          </a:bodyPr>
          <a:lstStyle/>
          <a:p>
            <a:pPr algn="ctr"/>
            <a:r>
              <a:rPr lang="pl-PL" sz="18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Đường lối về</a:t>
            </a:r>
            <a:r>
              <a:rPr lang="pl-PL" sz="1800" i="1"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pl-PL" sz="1800" dirty="0">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bảo đảm vững chắc quốc phòng và an ninh quốc gia, trật tự, an toàn xã </a:t>
            </a:r>
            <a:r>
              <a:rPr lang="vi-VN" sz="1800" dirty="0" err="1">
                <a:solidFill>
                  <a:srgbClr val="0066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hội</a:t>
            </a:r>
            <a:endParaRPr lang="en-US" dirty="0">
              <a:solidFill>
                <a:srgbClr val="006600"/>
              </a:solidFill>
              <a:latin typeface="Arial" panose="020B0604020202020204" pitchFamily="34" charset="0"/>
              <a:cs typeface="Arial" panose="020B0604020202020204" pitchFamily="34" charset="0"/>
            </a:endParaRPr>
          </a:p>
        </p:txBody>
      </p:sp>
      <p:sp>
        <p:nvSpPr>
          <p:cNvPr id="94" name="TextBox 93">
            <a:extLst>
              <a:ext uri="{FF2B5EF4-FFF2-40B4-BE49-F238E27FC236}">
                <a16:creationId xmlns:a16="http://schemas.microsoft.com/office/drawing/2014/main" id="{A88902DF-7A30-4723-BF79-B70707AC749D}"/>
              </a:ext>
            </a:extLst>
          </p:cNvPr>
          <p:cNvSpPr txBox="1"/>
          <p:nvPr/>
        </p:nvSpPr>
        <p:spPr>
          <a:xfrm>
            <a:off x="796944" y="4260677"/>
            <a:ext cx="3983602" cy="1200329"/>
          </a:xfrm>
          <a:prstGeom prst="rect">
            <a:avLst/>
          </a:prstGeom>
          <a:noFill/>
        </p:spPr>
        <p:txBody>
          <a:bodyPr wrap="square">
            <a:spAutoFit/>
          </a:bodyPr>
          <a:lstStyle/>
          <a:p>
            <a:pPr algn="ctr"/>
            <a:r>
              <a:rPr lang="pl-PL" sz="18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Đường lối đối ngoại độc lập, tự chủ, hoà bình, hữu nghị, hợp tác và phát triển; chủ động và tích cực hội nhập quốc tế</a:t>
            </a:r>
            <a:r>
              <a:rPr lang="en-US"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a:t>
            </a:r>
            <a:endParaRPr lang="en-US" dirty="0">
              <a:solidFill>
                <a:srgbClr val="FF0066"/>
              </a:solidFill>
              <a:latin typeface="Arial" panose="020B0604020202020204" pitchFamily="34" charset="0"/>
              <a:cs typeface="Arial" panose="020B0604020202020204" pitchFamily="34" charset="0"/>
            </a:endParaRPr>
          </a:p>
        </p:txBody>
      </p:sp>
      <p:cxnSp>
        <p:nvCxnSpPr>
          <p:cNvPr id="95" name="Straight Connector 94">
            <a:extLst>
              <a:ext uri="{FF2B5EF4-FFF2-40B4-BE49-F238E27FC236}">
                <a16:creationId xmlns:a16="http://schemas.microsoft.com/office/drawing/2014/main" id="{E24D349E-0E06-4141-9D16-BF5AD00383A9}"/>
              </a:ext>
            </a:extLst>
          </p:cNvPr>
          <p:cNvCxnSpPr/>
          <p:nvPr/>
        </p:nvCxnSpPr>
        <p:spPr>
          <a:xfrm>
            <a:off x="7427246" y="5756387"/>
            <a:ext cx="1548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2" name="Shape 371">
            <a:extLst>
              <a:ext uri="{FF2B5EF4-FFF2-40B4-BE49-F238E27FC236}">
                <a16:creationId xmlns:a16="http://schemas.microsoft.com/office/drawing/2014/main" id="{F5801A74-1A10-465F-BB2D-2E5A9349D832}"/>
              </a:ext>
            </a:extLst>
          </p:cNvPr>
          <p:cNvGrpSpPr/>
          <p:nvPr/>
        </p:nvGrpSpPr>
        <p:grpSpPr>
          <a:xfrm>
            <a:off x="6991284" y="5482587"/>
            <a:ext cx="291659" cy="292397"/>
            <a:chOff x="6617400" y="931125"/>
            <a:chExt cx="483600" cy="484825"/>
          </a:xfrm>
        </p:grpSpPr>
        <p:sp>
          <p:nvSpPr>
            <p:cNvPr id="103" name="Shape 372">
              <a:extLst>
                <a:ext uri="{FF2B5EF4-FFF2-40B4-BE49-F238E27FC236}">
                  <a16:creationId xmlns:a16="http://schemas.microsoft.com/office/drawing/2014/main" id="{6A7E5A2C-1228-4258-AD9C-34F15618B004}"/>
                </a:ext>
              </a:extLst>
            </p:cNvPr>
            <p:cNvSpPr/>
            <p:nvPr/>
          </p:nvSpPr>
          <p:spPr>
            <a:xfrm>
              <a:off x="6843925" y="1183900"/>
              <a:ext cx="121525" cy="232050"/>
            </a:xfrm>
            <a:custGeom>
              <a:avLst/>
              <a:gdLst/>
              <a:ahLst/>
              <a:cxnLst/>
              <a:rect l="0" t="0" r="0" b="0"/>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solidFill>
              <a:srgbClr val="A64D79"/>
            </a:solidFill>
            <a:ln>
              <a:noFill/>
            </a:ln>
          </p:spPr>
          <p:txBody>
            <a:bodyPr lIns="91425" tIns="91425" rIns="91425" bIns="91425" anchor="ctr" anchorCtr="0">
              <a:noAutofit/>
            </a:bodyPr>
            <a:lstStyle/>
            <a:p>
              <a:pPr lvl="0">
                <a:spcBef>
                  <a:spcPts val="0"/>
                </a:spcBef>
                <a:buNone/>
              </a:pPr>
              <a:endParaRPr/>
            </a:p>
          </p:txBody>
        </p:sp>
        <p:sp>
          <p:nvSpPr>
            <p:cNvPr id="104" name="Shape 373">
              <a:extLst>
                <a:ext uri="{FF2B5EF4-FFF2-40B4-BE49-F238E27FC236}">
                  <a16:creationId xmlns:a16="http://schemas.microsoft.com/office/drawing/2014/main" id="{5D22C3FA-AC5C-49FD-95D6-4F123A1571AB}"/>
                </a:ext>
              </a:extLst>
            </p:cNvPr>
            <p:cNvSpPr/>
            <p:nvPr/>
          </p:nvSpPr>
          <p:spPr>
            <a:xfrm>
              <a:off x="6617400" y="931125"/>
              <a:ext cx="483600" cy="259500"/>
            </a:xfrm>
            <a:custGeom>
              <a:avLst/>
              <a:gdLst/>
              <a:ahLst/>
              <a:cxnLst/>
              <a:rect l="0" t="0" r="0" b="0"/>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solidFill>
              <a:srgbClr val="A64D79"/>
            </a:solidFill>
            <a:ln>
              <a:noFill/>
            </a:ln>
          </p:spPr>
          <p:txBody>
            <a:bodyPr lIns="91425" tIns="91425" rIns="91425" bIns="91425" anchor="ctr" anchorCtr="0">
              <a:noAutofit/>
            </a:bodyPr>
            <a:lstStyle/>
            <a:p>
              <a:pPr lvl="0">
                <a:spcBef>
                  <a:spcPts val="0"/>
                </a:spcBef>
                <a:buNone/>
              </a:pPr>
              <a:endParaRPr/>
            </a:p>
          </p:txBody>
        </p:sp>
      </p:grpSp>
      <p:sp>
        <p:nvSpPr>
          <p:cNvPr id="105" name="TextBox 104">
            <a:extLst>
              <a:ext uri="{FF2B5EF4-FFF2-40B4-BE49-F238E27FC236}">
                <a16:creationId xmlns:a16="http://schemas.microsoft.com/office/drawing/2014/main" id="{F2736888-70DF-407C-9958-CBA169A8B959}"/>
              </a:ext>
            </a:extLst>
          </p:cNvPr>
          <p:cNvSpPr txBox="1"/>
          <p:nvPr/>
        </p:nvSpPr>
        <p:spPr>
          <a:xfrm>
            <a:off x="7324706" y="5927885"/>
            <a:ext cx="3103373" cy="646331"/>
          </a:xfrm>
          <a:prstGeom prst="rect">
            <a:avLst/>
          </a:prstGeom>
          <a:noFill/>
        </p:spPr>
        <p:txBody>
          <a:bodyPr wrap="square">
            <a:spAutoFit/>
          </a:bodyPr>
          <a:lstStyle/>
          <a:p>
            <a:pPr algn="ctr"/>
            <a:r>
              <a:rPr lang="pl-PL" sz="18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Đường lối xây dựng Nhà nước pháp quyền </a:t>
            </a:r>
            <a:r>
              <a:rPr lang="en-US" sz="1800" dirty="0">
                <a:solidFill>
                  <a:srgbClr val="0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XHCN….</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2423379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0668000" cy="6858000"/>
          </a:xfrm>
          <a:prstGeom prst="rect">
            <a:avLst/>
          </a:prstGeom>
        </p:spPr>
      </p:pic>
      <p:grpSp>
        <p:nvGrpSpPr>
          <p:cNvPr id="17" name="Group 1"/>
          <p:cNvGrpSpPr>
            <a:grpSpLocks/>
          </p:cNvGrpSpPr>
          <p:nvPr/>
        </p:nvGrpSpPr>
        <p:grpSpPr bwMode="auto">
          <a:xfrm>
            <a:off x="2896055" y="1928936"/>
            <a:ext cx="8610145" cy="1950215"/>
            <a:chOff x="755650" y="2521579"/>
            <a:chExt cx="7777163" cy="1860550"/>
          </a:xfrm>
        </p:grpSpPr>
        <p:sp>
          <p:nvSpPr>
            <p:cNvPr id="18" name="Freeform: Shape 9"/>
            <p:cNvSpPr/>
            <p:nvPr/>
          </p:nvSpPr>
          <p:spPr bwMode="auto">
            <a:xfrm>
              <a:off x="755650" y="2521579"/>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algn="ctr" defTabSz="1778000">
                <a:spcBef>
                  <a:spcPct val="0"/>
                </a:spcBef>
                <a:spcAft>
                  <a:spcPct val="35000"/>
                </a:spcAft>
                <a:defRPr/>
              </a:pPr>
              <a:r>
                <a:rPr lang="pl-PL" sz="2800" b="1" dirty="0">
                  <a:solidFill>
                    <a:srgbClr val="3333CC"/>
                  </a:solidFill>
                  <a:effectLst/>
                  <a:highlight>
                    <a:srgbClr val="FFFFFF"/>
                  </a:highlight>
                  <a:latin typeface="+mj-lt"/>
                  <a:ea typeface="Calibri" panose="020F0502020204030204" pitchFamily="34" charset="0"/>
                  <a:cs typeface="Times New Roman" panose="02020603050405020304" pitchFamily="18" charset="0"/>
                </a:rPr>
                <a:t>1. Thắng lợi của đấu tranh giành và bảo vệ nền độc lập dân tộc</a:t>
              </a:r>
              <a:endParaRPr lang="en-US" sz="2800" dirty="0">
                <a:solidFill>
                  <a:srgbClr val="3333CC"/>
                </a:solidFill>
                <a:effectLst/>
                <a:latin typeface="+mj-lt"/>
                <a:ea typeface="Calibri" panose="020F0502020204030204" pitchFamily="34" charset="0"/>
                <a:cs typeface="Times New Roman" panose="02020603050405020304" pitchFamily="18" charset="0"/>
              </a:endParaRPr>
            </a:p>
            <a:p>
              <a:pPr defTabSz="1778000">
                <a:spcBef>
                  <a:spcPct val="0"/>
                </a:spcBef>
                <a:spcAft>
                  <a:spcPct val="35000"/>
                </a:spcAft>
                <a:defRPr/>
              </a:pPr>
              <a:endParaRPr lang="en-US" sz="2800" b="1" dirty="0">
                <a:solidFill>
                  <a:srgbClr val="0000CC"/>
                </a:solidFill>
              </a:endParaRPr>
            </a:p>
          </p:txBody>
        </p:sp>
        <p:sp>
          <p:nvSpPr>
            <p:cNvPr id="19" name="Straight Connector 18"/>
            <p:cNvSpPr/>
            <p:nvPr/>
          </p:nvSpPr>
          <p:spPr bwMode="auto">
            <a:xfrm>
              <a:off x="1000768" y="358919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0" name="Group 5"/>
          <p:cNvGrpSpPr>
            <a:grpSpLocks/>
          </p:cNvGrpSpPr>
          <p:nvPr/>
        </p:nvGrpSpPr>
        <p:grpSpPr bwMode="auto">
          <a:xfrm>
            <a:off x="3167427" y="3717742"/>
            <a:ext cx="8592941" cy="1657350"/>
            <a:chOff x="841372" y="3691955"/>
            <a:chExt cx="7777163" cy="1581150"/>
          </a:xfrm>
        </p:grpSpPr>
        <p:sp>
          <p:nvSpPr>
            <p:cNvPr id="21" name="Freeform: Shape 11"/>
            <p:cNvSpPr/>
            <p:nvPr/>
          </p:nvSpPr>
          <p:spPr bwMode="auto">
            <a:xfrm>
              <a:off x="841372" y="36919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pl-PL" sz="2800" b="1" dirty="0">
                  <a:solidFill>
                    <a:srgbClr val="FF0066"/>
                  </a:solidFill>
                  <a:effectLst/>
                  <a:highlight>
                    <a:srgbClr val="FFFFFF"/>
                  </a:highlight>
                  <a:latin typeface="+mj-lt"/>
                  <a:ea typeface="Calibri" panose="020F0502020204030204" pitchFamily="34" charset="0"/>
                  <a:cs typeface="Times New Roman" panose="02020603050405020304" pitchFamily="18" charset="0"/>
                </a:rPr>
                <a:t>2. Thắng lợi của công cuộc đổi mới</a:t>
              </a:r>
              <a:endParaRPr lang="en-US" sz="2800" dirty="0">
                <a:solidFill>
                  <a:srgbClr val="FF0066"/>
                </a:solidFill>
                <a:effectLst/>
                <a:latin typeface="+mj-lt"/>
                <a:ea typeface="Calibri" panose="020F0502020204030204" pitchFamily="34" charset="0"/>
                <a:cs typeface="Times New Roman" panose="02020603050405020304" pitchFamily="18" charset="0"/>
              </a:endParaRPr>
            </a:p>
            <a:p>
              <a:pPr defTabSz="1778000">
                <a:lnSpc>
                  <a:spcPct val="90000"/>
                </a:lnSpc>
                <a:spcBef>
                  <a:spcPct val="0"/>
                </a:spcBef>
                <a:spcAft>
                  <a:spcPct val="35000"/>
                </a:spcAft>
                <a:defRPr/>
              </a:pPr>
              <a:endParaRPr lang="en-US" sz="2800" b="1" dirty="0">
                <a:solidFill>
                  <a:srgbClr val="FF5050"/>
                </a:solidFill>
              </a:endParaRPr>
            </a:p>
          </p:txBody>
        </p:sp>
        <p:sp>
          <p:nvSpPr>
            <p:cNvPr id="22" name="Straight Connector 21"/>
            <p:cNvSpPr/>
            <p:nvPr/>
          </p:nvSpPr>
          <p:spPr bwMode="auto">
            <a:xfrm>
              <a:off x="1000453" y="4508860"/>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6" name="Group 21"/>
          <p:cNvGrpSpPr>
            <a:grpSpLocks/>
          </p:cNvGrpSpPr>
          <p:nvPr/>
        </p:nvGrpSpPr>
        <p:grpSpPr bwMode="auto">
          <a:xfrm flipV="1">
            <a:off x="1361271" y="1134806"/>
            <a:ext cx="10549228" cy="45719"/>
            <a:chOff x="240" y="528"/>
            <a:chExt cx="5298" cy="48"/>
          </a:xfrm>
        </p:grpSpPr>
        <p:sp>
          <p:nvSpPr>
            <p:cNvPr id="2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 name="Rectangle 28">
            <a:extLst>
              <a:ext uri="{FF2B5EF4-FFF2-40B4-BE49-F238E27FC236}">
                <a16:creationId xmlns:a16="http://schemas.microsoft.com/office/drawing/2014/main" id="{C8D68EC0-F52F-466E-8EB2-511F55B72486}"/>
              </a:ext>
            </a:extLst>
          </p:cNvPr>
          <p:cNvSpPr/>
          <p:nvPr/>
        </p:nvSpPr>
        <p:spPr>
          <a:xfrm>
            <a:off x="1060237" y="240299"/>
            <a:ext cx="10287000" cy="830997"/>
          </a:xfrm>
          <a:prstGeom prst="rect">
            <a:avLst/>
          </a:prstGeom>
        </p:spPr>
        <p:txBody>
          <a:bodyPr wrap="square">
            <a:spAutoFit/>
          </a:bodyPr>
          <a:lstStyle/>
          <a:p>
            <a:pPr indent="457200" algn="ctr">
              <a:spcBef>
                <a:spcPts val="600"/>
              </a:spcBef>
              <a:spcAft>
                <a:spcPts val="600"/>
              </a:spcAft>
            </a:pPr>
            <a:r>
              <a:rPr lang="da-DK" sz="2400" b="1" dirty="0">
                <a:solidFill>
                  <a:srgbClr val="000000"/>
                </a:solidFill>
                <a:latin typeface="+mj-lt"/>
                <a:ea typeface="Times New Roman" panose="02020603050405020304" pitchFamily="18" charset="0"/>
              </a:rPr>
              <a:t>II. NHỮNG THÀNH TỰU CỦA CÁCH MẠNG VIỆT NAM DƯỚI SỰ LÃNH ĐẠO CỦA ĐẢNG</a:t>
            </a:r>
            <a:endParaRPr lang="en-US" sz="2400" b="1" dirty="0">
              <a:solidFill>
                <a:srgbClr val="0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268486510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7524206" cy="6858000"/>
          </a:xfrm>
          <a:prstGeom prst="rect">
            <a:avLst/>
          </a:prstGeom>
        </p:spPr>
      </p:pic>
      <p:grpSp>
        <p:nvGrpSpPr>
          <p:cNvPr id="7" name="Group 21"/>
          <p:cNvGrpSpPr>
            <a:grpSpLocks/>
          </p:cNvGrpSpPr>
          <p:nvPr/>
        </p:nvGrpSpPr>
        <p:grpSpPr bwMode="auto">
          <a:xfrm flipV="1">
            <a:off x="2514360" y="1143000"/>
            <a:ext cx="6886544" cy="4218"/>
            <a:chOff x="-1691" y="576"/>
            <a:chExt cx="6852" cy="1259"/>
          </a:xfrm>
        </p:grpSpPr>
        <p:sp>
          <p:nvSpPr>
            <p:cNvPr id="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Line 8"/>
            <p:cNvSpPr>
              <a:spLocks noChangeShapeType="1"/>
            </p:cNvSpPr>
            <p:nvPr/>
          </p:nvSpPr>
          <p:spPr bwMode="auto">
            <a:xfrm flipV="1">
              <a:off x="-1691" y="579"/>
              <a:ext cx="6852" cy="1256"/>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 name="TextBox 9">
            <a:extLst>
              <a:ext uri="{FF2B5EF4-FFF2-40B4-BE49-F238E27FC236}">
                <a16:creationId xmlns:a16="http://schemas.microsoft.com/office/drawing/2014/main" id="{EF1AA9E8-8BDA-48AB-8756-B879C3325AEF}"/>
              </a:ext>
            </a:extLst>
          </p:cNvPr>
          <p:cNvSpPr txBox="1"/>
          <p:nvPr/>
        </p:nvSpPr>
        <p:spPr>
          <a:xfrm>
            <a:off x="1409700" y="466255"/>
            <a:ext cx="9372600" cy="461665"/>
          </a:xfrm>
          <a:prstGeom prst="rect">
            <a:avLst/>
          </a:prstGeom>
          <a:noFill/>
        </p:spPr>
        <p:txBody>
          <a:bodyPr wrap="square">
            <a:spAutoFit/>
          </a:bodyPr>
          <a:lstStyle/>
          <a:p>
            <a:pPr algn="ctr"/>
            <a:r>
              <a:rPr lang="en-US" sz="2400" b="1" i="0" u="none" strike="noStrike" baseline="0" dirty="0">
                <a:solidFill>
                  <a:srgbClr val="000000"/>
                </a:solidFill>
                <a:latin typeface="Arial" panose="020B0604020202020204" pitchFamily="34" charset="0"/>
                <a:cs typeface="Arial" panose="020B0604020202020204" pitchFamily="34" charset="0"/>
              </a:rPr>
              <a:t>1. </a:t>
            </a:r>
            <a:r>
              <a:rPr lang="en-US" sz="2400" b="1" i="0" u="none" strike="noStrike" baseline="0" dirty="0" err="1">
                <a:solidFill>
                  <a:srgbClr val="000000"/>
                </a:solidFill>
                <a:latin typeface="Arial" panose="020B0604020202020204" pitchFamily="34" charset="0"/>
                <a:cs typeface="Arial" panose="020B0604020202020204" pitchFamily="34" charset="0"/>
              </a:rPr>
              <a:t>Thắng</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lợi</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của</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đấu</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tranh</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giành</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và</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bảo</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vệ</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nền</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độc</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lập</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dân</a:t>
            </a:r>
            <a:r>
              <a:rPr lang="en-US" sz="2400" b="1" i="0" u="none" strike="noStrike" baseline="0" dirty="0">
                <a:solidFill>
                  <a:srgbClr val="000000"/>
                </a:solidFill>
                <a:latin typeface="Arial" panose="020B0604020202020204" pitchFamily="34" charset="0"/>
                <a:cs typeface="Arial" panose="020B0604020202020204" pitchFamily="34" charset="0"/>
              </a:rPr>
              <a:t> </a:t>
            </a:r>
            <a:r>
              <a:rPr lang="en-US" sz="2400" b="1" i="0" u="none" strike="noStrike" baseline="0" dirty="0" err="1">
                <a:solidFill>
                  <a:srgbClr val="000000"/>
                </a:solidFill>
                <a:latin typeface="Arial" panose="020B0604020202020204" pitchFamily="34" charset="0"/>
                <a:cs typeface="Arial" panose="020B0604020202020204" pitchFamily="34" charset="0"/>
              </a:rPr>
              <a:t>tộc</a:t>
            </a:r>
            <a:r>
              <a:rPr lang="en-US" sz="2400" b="1" i="0" u="none" strike="noStrike" baseline="0" dirty="0">
                <a:solidFill>
                  <a:srgbClr val="000000"/>
                </a:solidFill>
                <a:latin typeface="Arial" panose="020B0604020202020204" pitchFamily="34" charset="0"/>
                <a:cs typeface="Arial" panose="020B0604020202020204" pitchFamily="34" charset="0"/>
              </a:rPr>
              <a:t> </a:t>
            </a:r>
            <a:endParaRPr lang="en-US" sz="2400" dirty="0">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0030E77-20C0-4681-87A6-3263C41BEA3A}"/>
              </a:ext>
            </a:extLst>
          </p:cNvPr>
          <p:cNvSpPr txBox="1"/>
          <p:nvPr/>
        </p:nvSpPr>
        <p:spPr>
          <a:xfrm>
            <a:off x="3389027" y="2770809"/>
            <a:ext cx="991849" cy="461665"/>
          </a:xfrm>
          <a:prstGeom prst="rect">
            <a:avLst/>
          </a:prstGeom>
          <a:noFill/>
        </p:spPr>
        <p:txBody>
          <a:bodyPr wrap="square">
            <a:spAutoFit/>
          </a:bodyPr>
          <a:lstStyle/>
          <a:p>
            <a:pPr algn="ctr"/>
            <a:r>
              <a:rPr lang="en-US" sz="2400" b="1" u="none" strike="noStrike" baseline="0" dirty="0">
                <a:solidFill>
                  <a:schemeClr val="bg1"/>
                </a:solidFill>
                <a:latin typeface="Arial" panose="020B0604020202020204" pitchFamily="34" charset="0"/>
                <a:cs typeface="Arial" panose="020B0604020202020204" pitchFamily="34" charset="0"/>
              </a:rPr>
              <a:t>a. </a:t>
            </a:r>
            <a:endParaRPr lang="en-US" sz="2400" dirty="0">
              <a:solidFill>
                <a:schemeClr val="bg1"/>
              </a:solidFill>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51C1CA59-1D62-4A42-BB86-ECEDC8AB80DE}"/>
              </a:ext>
            </a:extLst>
          </p:cNvPr>
          <p:cNvSpPr txBox="1"/>
          <p:nvPr/>
        </p:nvSpPr>
        <p:spPr>
          <a:xfrm>
            <a:off x="3389027" y="4784661"/>
            <a:ext cx="991849" cy="461665"/>
          </a:xfrm>
          <a:prstGeom prst="rect">
            <a:avLst/>
          </a:prstGeom>
          <a:noFill/>
        </p:spPr>
        <p:txBody>
          <a:bodyPr wrap="square">
            <a:spAutoFit/>
          </a:bodyPr>
          <a:lstStyle/>
          <a:p>
            <a:pPr algn="ctr"/>
            <a:r>
              <a:rPr lang="en-US" sz="2400" b="1" u="none" strike="noStrike" baseline="0" dirty="0">
                <a:solidFill>
                  <a:schemeClr val="bg1"/>
                </a:solidFill>
                <a:latin typeface="Arial" panose="020B0604020202020204" pitchFamily="34" charset="0"/>
                <a:cs typeface="Arial" panose="020B0604020202020204" pitchFamily="34" charset="0"/>
              </a:rPr>
              <a:t>b. </a:t>
            </a:r>
            <a:endParaRPr lang="en-US" sz="2400" dirty="0">
              <a:solidFill>
                <a:schemeClr val="bg1"/>
              </a:solidFill>
              <a:latin typeface="Arial" panose="020B0604020202020204" pitchFamily="34" charset="0"/>
              <a:cs typeface="Arial" panose="020B0604020202020204" pitchFamily="34" charset="0"/>
            </a:endParaRPr>
          </a:p>
        </p:txBody>
      </p:sp>
      <p:grpSp>
        <p:nvGrpSpPr>
          <p:cNvPr id="21" name="Group 20">
            <a:extLst>
              <a:ext uri="{FF2B5EF4-FFF2-40B4-BE49-F238E27FC236}">
                <a16:creationId xmlns:a16="http://schemas.microsoft.com/office/drawing/2014/main" id="{74AC08C9-8144-454F-95B1-4F4D1DBAD6F5}"/>
              </a:ext>
            </a:extLst>
          </p:cNvPr>
          <p:cNvGrpSpPr/>
          <p:nvPr/>
        </p:nvGrpSpPr>
        <p:grpSpPr>
          <a:xfrm>
            <a:off x="1295400" y="2057400"/>
            <a:ext cx="10276382" cy="4562566"/>
            <a:chOff x="1268730" y="1556792"/>
            <a:chExt cx="9944100" cy="4392488"/>
          </a:xfrm>
        </p:grpSpPr>
        <p:sp>
          <p:nvSpPr>
            <p:cNvPr id="22" name="Rectangle 21">
              <a:extLst>
                <a:ext uri="{FF2B5EF4-FFF2-40B4-BE49-F238E27FC236}">
                  <a16:creationId xmlns:a16="http://schemas.microsoft.com/office/drawing/2014/main" id="{636F1CBA-5F08-42EE-A19A-364CF84DE8FE}"/>
                </a:ext>
              </a:extLst>
            </p:cNvPr>
            <p:cNvSpPr/>
            <p:nvPr/>
          </p:nvSpPr>
          <p:spPr>
            <a:xfrm>
              <a:off x="1268730" y="1556792"/>
              <a:ext cx="9349740" cy="4392488"/>
            </a:xfrm>
            <a:prstGeom prst="rect">
              <a:avLst/>
            </a:prstGeom>
            <a:noFill/>
          </p:spPr>
        </p:sp>
        <p:sp>
          <p:nvSpPr>
            <p:cNvPr id="23" name="Freeform: Shape 3">
              <a:extLst>
                <a:ext uri="{FF2B5EF4-FFF2-40B4-BE49-F238E27FC236}">
                  <a16:creationId xmlns:a16="http://schemas.microsoft.com/office/drawing/2014/main" id="{2A62AA11-002B-4EFE-A293-C4DB034A422F}"/>
                </a:ext>
              </a:extLst>
            </p:cNvPr>
            <p:cNvSpPr/>
            <p:nvPr/>
          </p:nvSpPr>
          <p:spPr>
            <a:xfrm>
              <a:off x="3139922" y="1558060"/>
              <a:ext cx="8072908" cy="1220444"/>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olidFill>
              <a:srgbClr val="FFFFFF">
                <a:hueOff val="0"/>
                <a:satOff val="0"/>
                <a:lumOff val="0"/>
                <a:alphaOff val="0"/>
              </a:srgbClr>
            </a:solidFill>
            <a:ln>
              <a:noFill/>
            </a:ln>
            <a:effectLst>
              <a:outerShdw blurRad="40000" dist="23000" dir="5400000" rotWithShape="0">
                <a:srgbClr val="000000">
                  <a:alpha val="35000"/>
                </a:srgbClr>
              </a:outerShdw>
            </a:effectLst>
            <a:scene3d>
              <a:camera prst="orthographicFront">
                <a:rot lat="0" lon="0" rev="0"/>
              </a:camera>
              <a:lightRig rig="contrasting" dir="t">
                <a:rot lat="0" lon="0" rev="1200000"/>
              </a:lightRig>
            </a:scene3d>
            <a:sp3d contourW="19050" prstMaterial="metal">
              <a:bevelT w="88900" h="203200"/>
              <a:bevelB w="165100" h="254000"/>
            </a:sp3d>
          </p:spPr>
          <p:txBody>
            <a:bodyPr spcFirstLastPara="0" vert="horz" wrap="square" lIns="843291" tIns="121921" rIns="227584" bIns="121920" numCol="1" spcCol="1270" anchor="ctr" anchorCtr="0">
              <a:noAutofit/>
            </a:bodyPr>
            <a:lstStyle/>
            <a:p>
              <a:pPr marL="0" marR="0" lvl="0" indent="0" algn="just" defTabSz="1422400" eaLnBrk="1" fontAlgn="auto" latinLnBrk="0" hangingPunct="1">
                <a:lnSpc>
                  <a:spcPct val="90000"/>
                </a:lnSpc>
                <a:spcBef>
                  <a:spcPct val="0"/>
                </a:spcBef>
                <a:spcAft>
                  <a:spcPct val="35000"/>
                </a:spcAft>
                <a:buClrTx/>
                <a:buSzTx/>
                <a:buFontTx/>
                <a:buNone/>
                <a:tabLst/>
                <a:defRPr/>
              </a:pPr>
              <a:endPar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endParaRPr>
            </a:p>
          </p:txBody>
        </p:sp>
        <p:sp>
          <p:nvSpPr>
            <p:cNvPr id="24" name="Oval 23">
              <a:extLst>
                <a:ext uri="{FF2B5EF4-FFF2-40B4-BE49-F238E27FC236}">
                  <a16:creationId xmlns:a16="http://schemas.microsoft.com/office/drawing/2014/main" id="{B29C04CE-B5FC-4C8A-8EED-7CAF02BF1E5C}"/>
                </a:ext>
              </a:extLst>
            </p:cNvPr>
            <p:cNvSpPr/>
            <p:nvPr/>
          </p:nvSpPr>
          <p:spPr>
            <a:xfrm>
              <a:off x="2529700" y="1558061"/>
              <a:ext cx="1220442" cy="1220442"/>
            </a:xfrm>
            <a:prstGeom prst="ellipse">
              <a:avLst/>
            </a:prstGeom>
            <a:solidFill>
              <a:srgbClr val="3333CC"/>
            </a:solidFill>
            <a:ln>
              <a:noFill/>
            </a:ln>
            <a:effectLst>
              <a:outerShdw blurRad="40000" dist="20000" dir="5400000" rotWithShape="0">
                <a:srgbClr val="000000">
                  <a:alpha val="38000"/>
                </a:srgbClr>
              </a:outerShdw>
            </a:effectLst>
            <a:scene3d>
              <a:camera prst="orthographicFront">
                <a:rot lat="0" lon="0" rev="0"/>
              </a:camera>
              <a:lightRig rig="contrasting" dir="t">
                <a:rot lat="0" lon="0" rev="1200000"/>
              </a:lightRig>
            </a:scene3d>
            <a:sp3d z="300000" contourW="19050" prstMaterial="metal">
              <a:bevelT w="88900" h="203200"/>
              <a:bevelB w="165100" h="254000"/>
            </a:sp3d>
          </p:spPr>
        </p:sp>
        <p:sp>
          <p:nvSpPr>
            <p:cNvPr id="25" name="Freeform: Shape 7">
              <a:extLst>
                <a:ext uri="{FF2B5EF4-FFF2-40B4-BE49-F238E27FC236}">
                  <a16:creationId xmlns:a16="http://schemas.microsoft.com/office/drawing/2014/main" id="{295FB3D8-4BDC-43FE-ADDA-EAE887854399}"/>
                </a:ext>
              </a:extLst>
            </p:cNvPr>
            <p:cNvSpPr/>
            <p:nvPr/>
          </p:nvSpPr>
          <p:spPr>
            <a:xfrm>
              <a:off x="3139922" y="3142813"/>
              <a:ext cx="8072908" cy="1401590"/>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olidFill>
              <a:srgbClr val="FFFFFF">
                <a:hueOff val="0"/>
                <a:satOff val="0"/>
                <a:lumOff val="0"/>
                <a:alphaOff val="0"/>
              </a:srgbClr>
            </a:solidFill>
            <a:ln>
              <a:noFill/>
            </a:ln>
            <a:effectLst>
              <a:outerShdw blurRad="40000" dist="23000" dir="5400000" rotWithShape="0">
                <a:srgbClr val="000000">
                  <a:alpha val="35000"/>
                </a:srgbClr>
              </a:outerShdw>
            </a:effectLst>
            <a:scene3d>
              <a:camera prst="orthographicFront">
                <a:rot lat="0" lon="0" rev="0"/>
              </a:camera>
              <a:lightRig rig="contrasting" dir="t">
                <a:rot lat="0" lon="0" rev="1200000"/>
              </a:lightRig>
            </a:scene3d>
            <a:sp3d contourW="19050" prstMaterial="metal">
              <a:bevelT w="88900" h="203200"/>
              <a:bevelB w="165100" h="254000"/>
            </a:sp3d>
          </p:spPr>
          <p:txBody>
            <a:bodyPr spcFirstLastPara="0" vert="horz" wrap="square" lIns="843291" tIns="121921" rIns="227584" bIns="121920" numCol="1" spcCol="1270" anchor="ctr" anchorCtr="0">
              <a:noAutofit/>
            </a:bodyPr>
            <a:lstStyle/>
            <a:p>
              <a:pPr marL="0" marR="0" lvl="0" indent="0" algn="just" defTabSz="1422400" eaLnBrk="1" fontAlgn="auto" latinLnBrk="0" hangingPunct="1">
                <a:lnSpc>
                  <a:spcPct val="90000"/>
                </a:lnSpc>
                <a:spcBef>
                  <a:spcPct val="0"/>
                </a:spcBef>
                <a:spcAft>
                  <a:spcPct val="35000"/>
                </a:spcAft>
                <a:buClrTx/>
                <a:buSzTx/>
                <a:buFontTx/>
                <a:buNone/>
                <a:tabLst/>
                <a:defRPr/>
              </a:pPr>
              <a:endPar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endParaRPr>
            </a:p>
          </p:txBody>
        </p:sp>
        <p:sp>
          <p:nvSpPr>
            <p:cNvPr id="26" name="Oval 25">
              <a:extLst>
                <a:ext uri="{FF2B5EF4-FFF2-40B4-BE49-F238E27FC236}">
                  <a16:creationId xmlns:a16="http://schemas.microsoft.com/office/drawing/2014/main" id="{549AFB08-821E-4F86-8219-BAAF9E4580DE}"/>
                </a:ext>
              </a:extLst>
            </p:cNvPr>
            <p:cNvSpPr/>
            <p:nvPr/>
          </p:nvSpPr>
          <p:spPr>
            <a:xfrm>
              <a:off x="2529700" y="3142814"/>
              <a:ext cx="1220442" cy="1220442"/>
            </a:xfrm>
            <a:prstGeom prst="ellipse">
              <a:avLst/>
            </a:prstGeom>
            <a:solidFill>
              <a:srgbClr val="FF0000"/>
            </a:solidFill>
            <a:ln>
              <a:noFill/>
            </a:ln>
            <a:effectLst>
              <a:outerShdw blurRad="40000" dist="20000" dir="5400000" rotWithShape="0">
                <a:srgbClr val="000000">
                  <a:alpha val="38000"/>
                </a:srgbClr>
              </a:outerShdw>
            </a:effectLst>
            <a:scene3d>
              <a:camera prst="orthographicFront">
                <a:rot lat="0" lon="0" rev="0"/>
              </a:camera>
              <a:lightRig rig="contrasting" dir="t">
                <a:rot lat="0" lon="0" rev="1200000"/>
              </a:lightRig>
            </a:scene3d>
            <a:sp3d z="300000" contourW="19050" prstMaterial="metal">
              <a:bevelT w="88900" h="203200"/>
              <a:bevelB w="165100" h="254000"/>
            </a:sp3d>
          </p:spPr>
        </p:sp>
      </p:grpSp>
      <p:sp>
        <p:nvSpPr>
          <p:cNvPr id="27" name="TextBox 26">
            <a:extLst>
              <a:ext uri="{FF2B5EF4-FFF2-40B4-BE49-F238E27FC236}">
                <a16:creationId xmlns:a16="http://schemas.microsoft.com/office/drawing/2014/main" id="{6CE234F0-A0C4-4EB2-87C2-CB2634F2EF94}"/>
              </a:ext>
            </a:extLst>
          </p:cNvPr>
          <p:cNvSpPr txBox="1"/>
          <p:nvPr/>
        </p:nvSpPr>
        <p:spPr>
          <a:xfrm>
            <a:off x="4019637" y="2442304"/>
            <a:ext cx="7638961" cy="461665"/>
          </a:xfrm>
          <a:prstGeom prst="rect">
            <a:avLst/>
          </a:prstGeom>
          <a:noFill/>
        </p:spPr>
        <p:txBody>
          <a:bodyPr wrap="square">
            <a:spAutoFit/>
          </a:bodyPr>
          <a:lstStyle/>
          <a:p>
            <a:pPr algn="ctr"/>
            <a:r>
              <a:rPr lang="en-US" sz="2400" b="1" u="none" strike="noStrike" baseline="0" dirty="0">
                <a:solidFill>
                  <a:srgbClr val="333399"/>
                </a:solidFill>
                <a:latin typeface="Arial" panose="020B0604020202020204" pitchFamily="34" charset="0"/>
                <a:cs typeface="Arial" panose="020B0604020202020204" pitchFamily="34" charset="0"/>
              </a:rPr>
              <a:t>a. </a:t>
            </a:r>
            <a:r>
              <a:rPr lang="en-US" sz="2400" b="1" u="none" strike="noStrike" baseline="0" dirty="0" err="1">
                <a:solidFill>
                  <a:srgbClr val="333399"/>
                </a:solidFill>
                <a:latin typeface="Arial" panose="020B0604020202020204" pitchFamily="34" charset="0"/>
                <a:cs typeface="Arial" panose="020B0604020202020204" pitchFamily="34" charset="0"/>
              </a:rPr>
              <a:t>Thắng</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lợi</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của</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Cách</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mạng</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Tháng</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Tám</a:t>
            </a:r>
            <a:r>
              <a:rPr lang="en-US" sz="2400" b="1" u="none" strike="noStrike" baseline="0" dirty="0">
                <a:solidFill>
                  <a:srgbClr val="333399"/>
                </a:solidFill>
                <a:latin typeface="Arial" panose="020B0604020202020204" pitchFamily="34" charset="0"/>
                <a:cs typeface="Arial" panose="020B0604020202020204" pitchFamily="34" charset="0"/>
              </a:rPr>
              <a:t> </a:t>
            </a:r>
            <a:r>
              <a:rPr lang="en-US" sz="2400" b="1" u="none" strike="noStrike" baseline="0" dirty="0" err="1">
                <a:solidFill>
                  <a:srgbClr val="333399"/>
                </a:solidFill>
                <a:latin typeface="Arial" panose="020B0604020202020204" pitchFamily="34" charset="0"/>
                <a:cs typeface="Arial" panose="020B0604020202020204" pitchFamily="34" charset="0"/>
              </a:rPr>
              <a:t>năm</a:t>
            </a:r>
            <a:r>
              <a:rPr lang="en-US" sz="2400" b="1" u="none" strike="noStrike" baseline="0" dirty="0">
                <a:solidFill>
                  <a:srgbClr val="333399"/>
                </a:solidFill>
                <a:latin typeface="Arial" panose="020B0604020202020204" pitchFamily="34" charset="0"/>
                <a:cs typeface="Arial" panose="020B0604020202020204" pitchFamily="34" charset="0"/>
              </a:rPr>
              <a:t> 1945 </a:t>
            </a:r>
            <a:endParaRPr lang="en-US" sz="2400" dirty="0">
              <a:solidFill>
                <a:srgbClr val="333399"/>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35DFBD65-EDA5-44C7-A3C3-1223AC21A168}"/>
              </a:ext>
            </a:extLst>
          </p:cNvPr>
          <p:cNvSpPr txBox="1"/>
          <p:nvPr/>
        </p:nvSpPr>
        <p:spPr>
          <a:xfrm>
            <a:off x="3809394" y="3885400"/>
            <a:ext cx="7863955" cy="1200329"/>
          </a:xfrm>
          <a:prstGeom prst="rect">
            <a:avLst/>
          </a:prstGeom>
          <a:noFill/>
        </p:spPr>
        <p:txBody>
          <a:bodyPr wrap="square">
            <a:spAutoFit/>
          </a:bodyPr>
          <a:lstStyle/>
          <a:p>
            <a:pPr algn="ctr"/>
            <a:r>
              <a:rPr lang="en-US" sz="2400" b="1" dirty="0">
                <a:solidFill>
                  <a:srgbClr val="7030A0"/>
                </a:solidFill>
                <a:latin typeface="Arial" panose="020B0604020202020204" pitchFamily="34" charset="0"/>
                <a:cs typeface="Arial" panose="020B0604020202020204" pitchFamily="34" charset="0"/>
              </a:rPr>
              <a:t>b. </a:t>
            </a:r>
            <a:r>
              <a:rPr lang="vi-VN" sz="2400" b="1" u="none" strike="noStrike" baseline="0" dirty="0" err="1">
                <a:solidFill>
                  <a:srgbClr val="7030A0"/>
                </a:solidFill>
                <a:latin typeface="Arial" panose="020B0604020202020204" pitchFamily="34" charset="0"/>
                <a:cs typeface="Arial" panose="020B0604020202020204" pitchFamily="34" charset="0"/>
              </a:rPr>
              <a:t>Thắng</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lợi</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của</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các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cuộc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kháng</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chiến</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chống</a:t>
            </a:r>
            <a:r>
              <a:rPr lang="vi-VN" sz="2400" b="1" u="none" strike="noStrike" baseline="0" dirty="0">
                <a:solidFill>
                  <a:srgbClr val="7030A0"/>
                </a:solidFill>
                <a:latin typeface="Arial" panose="020B0604020202020204" pitchFamily="34" charset="0"/>
                <a:cs typeface="Arial" panose="020B0604020202020204" pitchFamily="34" charset="0"/>
              </a:rPr>
              <a:t> xâm </a:t>
            </a:r>
            <a:r>
              <a:rPr lang="vi-VN" sz="2400" b="1" u="none" strike="noStrike" baseline="0" dirty="0" err="1">
                <a:solidFill>
                  <a:srgbClr val="7030A0"/>
                </a:solidFill>
                <a:latin typeface="Arial" panose="020B0604020202020204" pitchFamily="34" charset="0"/>
                <a:cs typeface="Arial" panose="020B0604020202020204" pitchFamily="34" charset="0"/>
              </a:rPr>
              <a:t>lược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thống</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nhất</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đất</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nước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bảo</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vệ</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Tổ</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quốc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làm</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tròn</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nghĩa</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vụ</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quốc</a:t>
            </a:r>
            <a:r>
              <a:rPr lang="vi-VN" sz="2400" b="1" u="none" strike="noStrike" baseline="0" dirty="0">
                <a:solidFill>
                  <a:srgbClr val="7030A0"/>
                </a:solidFill>
                <a:latin typeface="Arial" panose="020B0604020202020204" pitchFamily="34" charset="0"/>
                <a:cs typeface="Arial" panose="020B0604020202020204" pitchFamily="34" charset="0"/>
              </a:rPr>
              <a:t> </a:t>
            </a:r>
            <a:r>
              <a:rPr lang="vi-VN" sz="2400" b="1" u="none" strike="noStrike" baseline="0" dirty="0" err="1">
                <a:solidFill>
                  <a:srgbClr val="7030A0"/>
                </a:solidFill>
                <a:latin typeface="Arial" panose="020B0604020202020204" pitchFamily="34" charset="0"/>
                <a:cs typeface="Arial" panose="020B0604020202020204" pitchFamily="34" charset="0"/>
              </a:rPr>
              <a:t>tế</a:t>
            </a:r>
            <a:r>
              <a:rPr lang="vi-VN" sz="2400" b="1" u="none" strike="noStrike" baseline="0" dirty="0">
                <a:solidFill>
                  <a:srgbClr val="7030A0"/>
                </a:solidFill>
                <a:latin typeface="Arial" panose="020B0604020202020204" pitchFamily="34" charset="0"/>
                <a:cs typeface="Arial" panose="020B0604020202020204" pitchFamily="34" charset="0"/>
              </a:rPr>
              <a:t> </a:t>
            </a:r>
            <a:endParaRPr lang="en-US" sz="2400" dirty="0">
              <a:solidFill>
                <a:srgbClr val="7030A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751804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479"/>
          <p:cNvGrpSpPr>
            <a:grpSpLocks/>
          </p:cNvGrpSpPr>
          <p:nvPr/>
        </p:nvGrpSpPr>
        <p:grpSpPr bwMode="auto">
          <a:xfrm flipV="1">
            <a:off x="-1" y="992316"/>
            <a:ext cx="11981077" cy="63751"/>
            <a:chOff x="240" y="528"/>
            <a:chExt cx="5298" cy="48"/>
          </a:xfrm>
        </p:grpSpPr>
        <p:sp>
          <p:nvSpPr>
            <p:cNvPr id="72713" name="Line 480"/>
            <p:cNvSpPr>
              <a:spLocks noChangeShapeType="1"/>
            </p:cNvSpPr>
            <p:nvPr/>
          </p:nvSpPr>
          <p:spPr bwMode="auto">
            <a:xfrm flipV="1">
              <a:off x="240" y="567"/>
              <a:ext cx="2656" cy="9"/>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72714" name="Line 481"/>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pic>
        <p:nvPicPr>
          <p:cNvPr id="13" name="Picture 14" descr="19 PHONG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66" y="2009104"/>
            <a:ext cx="5518863" cy="4062630"/>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5" descr="20 PHONG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0975" y="2009104"/>
            <a:ext cx="5581984" cy="4062630"/>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15" name="Rectangle 16"/>
          <p:cNvSpPr>
            <a:spLocks noChangeArrowheads="1"/>
          </p:cNvSpPr>
          <p:nvPr/>
        </p:nvSpPr>
        <p:spPr bwMode="auto">
          <a:xfrm>
            <a:off x="863221" y="6245356"/>
            <a:ext cx="40322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Quân</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Pháp</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cuốn</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cờ</a:t>
            </a:r>
            <a:endPar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endParaRPr>
          </a:p>
        </p:txBody>
      </p:sp>
      <p:sp>
        <p:nvSpPr>
          <p:cNvPr id="16" name="Rectangle 13"/>
          <p:cNvSpPr>
            <a:spLocks noChangeArrowheads="1"/>
          </p:cNvSpPr>
          <p:nvPr/>
        </p:nvSpPr>
        <p:spPr bwMode="auto">
          <a:xfrm>
            <a:off x="6262856" y="6165493"/>
            <a:ext cx="5718221" cy="53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srgbClr val="0000FF"/>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Nhân</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dân</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chào</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mừng</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tiếp</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quản</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thủ</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r>
              <a:rPr kumimoji="0" lang="en-US" altLang="en-US" sz="2000" b="1" i="0" u="none" strike="noStrike" kern="1200" cap="none" spc="0" normalizeH="0" baseline="0" noProof="0" dirty="0" err="1">
                <a:ln>
                  <a:noFill/>
                </a:ln>
                <a:solidFill>
                  <a:srgbClr val="800000"/>
                </a:solidFill>
                <a:effectLst/>
                <a:uLnTx/>
                <a:uFillTx/>
                <a:latin typeface="Arial" panose="020B0604020202020204" pitchFamily="34" charset="0"/>
                <a:ea typeface="Arial Unicode MS"/>
                <a:cs typeface="+mn-cs"/>
              </a:rPr>
              <a:t>đô</a:t>
            </a:r>
            <a:r>
              <a:rPr kumimoji="0" lang="en-US" altLang="en-US" sz="2000" b="1" i="0" u="none" strike="noStrike" kern="1200" cap="none" spc="0" normalizeH="0" baseline="0" noProof="0" dirty="0">
                <a:ln>
                  <a:noFill/>
                </a:ln>
                <a:solidFill>
                  <a:srgbClr val="800000"/>
                </a:solidFill>
                <a:effectLst/>
                <a:uLnTx/>
                <a:uFillTx/>
                <a:latin typeface="Arial" panose="020B0604020202020204" pitchFamily="34" charset="0"/>
                <a:ea typeface="Arial Unicode MS"/>
                <a:cs typeface="+mn-cs"/>
              </a:rPr>
              <a:t> </a:t>
            </a:r>
          </a:p>
        </p:txBody>
      </p:sp>
      <p:sp>
        <p:nvSpPr>
          <p:cNvPr id="4" name="Rectangle 3"/>
          <p:cNvSpPr/>
          <p:nvPr/>
        </p:nvSpPr>
        <p:spPr>
          <a:xfrm>
            <a:off x="729262" y="1399074"/>
            <a:ext cx="7221849" cy="356829"/>
          </a:xfrm>
          <a:prstGeom prst="rect">
            <a:avLst/>
          </a:prstGeom>
        </p:spPr>
        <p:txBody>
          <a:bodyPr wrap="none">
            <a:spAutoFit/>
          </a:bodyPr>
          <a:lstStyle/>
          <a:p>
            <a:pPr marL="0" marR="0" lvl="0" indent="457200" algn="just" defTabSz="914286" rtl="0" eaLnBrk="1" fontAlgn="base" latinLnBrk="0" hangingPunct="1">
              <a:lnSpc>
                <a:spcPts val="2000"/>
              </a:lnSpc>
              <a:spcBef>
                <a:spcPts val="0"/>
              </a:spcBef>
              <a:spcAft>
                <a:spcPts val="0"/>
              </a:spcAft>
              <a:buClrTx/>
              <a:buSzTx/>
              <a:buFontTx/>
              <a:buNone/>
              <a:tabLst/>
              <a:defRPr/>
            </a:pPr>
            <a:r>
              <a:rPr kumimoji="0" lang="nl-NL" sz="2400" b="1" i="1" u="none" strike="noStrike" kern="1200" cap="none" spc="0" normalizeH="0" baseline="0" noProof="0" dirty="0">
                <a:ln>
                  <a:noFill/>
                </a:ln>
                <a:solidFill>
                  <a:srgbClr val="009900"/>
                </a:solidFill>
                <a:effectLst/>
                <a:uLnTx/>
                <a:uFillTx/>
                <a:latin typeface="Times New Roman" panose="02020603050405020304" pitchFamily="18" charset="0"/>
                <a:ea typeface="Calibri" panose="020F0502020204030204" pitchFamily="34" charset="0"/>
                <a:cs typeface="Times New Roman" panose="02020603050405020304" pitchFamily="18" charset="0"/>
              </a:rPr>
              <a:t>a. Thắng lợi của cuộc Cách mạng Tháng Tám 1945</a:t>
            </a:r>
            <a:endParaRPr kumimoji="0" lang="en-US" sz="2400" b="1" i="0" u="none" strike="noStrike" kern="1200" cap="none" spc="0" normalizeH="0" baseline="0" noProof="0" dirty="0">
              <a:ln>
                <a:noFill/>
              </a:ln>
              <a:solidFill>
                <a:srgbClr val="009900"/>
              </a:solidFill>
              <a:effectLst/>
              <a:uLnTx/>
              <a:uFillTx/>
              <a:latin typeface="Times New Roman" panose="02020603050405020304" pitchFamily="18" charset="0"/>
              <a:ea typeface="Calibri" panose="020F0502020204030204" pitchFamily="34" charset="0"/>
              <a:cs typeface="Times New Roman" panose="02020603050405020304" pitchFamily="18" charset="0"/>
            </a:endParaRPr>
          </a:p>
        </p:txBody>
      </p:sp>
      <p:sp>
        <p:nvSpPr>
          <p:cNvPr id="2" name="Rectangle 1"/>
          <p:cNvSpPr/>
          <p:nvPr/>
        </p:nvSpPr>
        <p:spPr>
          <a:xfrm>
            <a:off x="0" y="337671"/>
            <a:ext cx="10779621" cy="461665"/>
          </a:xfrm>
          <a:prstGeom prst="rect">
            <a:avLst/>
          </a:prstGeom>
        </p:spPr>
        <p:txBody>
          <a:bodyPr wrap="square">
            <a:spAutoFit/>
          </a:bodyPr>
          <a:lstStyle/>
          <a:p>
            <a:pPr marL="0" marR="0" lvl="0" indent="457200" algn="l" defTabSz="914286" rtl="0" eaLnBrk="1" fontAlgn="auto" latinLnBrk="0" hangingPunct="1">
              <a:lnSpc>
                <a:spcPct val="100000"/>
              </a:lnSpc>
              <a:spcBef>
                <a:spcPts val="600"/>
              </a:spcBef>
              <a:spcAft>
                <a:spcPts val="600"/>
              </a:spcAft>
              <a:buClrTx/>
              <a:buSzTx/>
              <a:buFontTx/>
              <a:buNone/>
              <a:tabLst/>
              <a:defRPr/>
            </a:pPr>
            <a:r>
              <a:rPr kumimoji="0" lang="pl-PL" sz="2400" b="1" i="0" u="none" strike="noStrike" kern="1200" cap="none" spc="0" normalizeH="0" baseline="0" noProof="0" dirty="0">
                <a:ln>
                  <a:noFill/>
                </a:ln>
                <a:solidFill>
                  <a:srgbClr val="663300"/>
                </a:solidFill>
                <a:effectLst/>
                <a:uLnTx/>
                <a:uFillTx/>
                <a:latin typeface="Arial"/>
                <a:ea typeface="Times New Roman" panose="02020603050405020304" pitchFamily="18" charset="0"/>
                <a:cs typeface="+mn-cs"/>
              </a:rPr>
              <a:t>1. Thắng lợi của đấu tranh giành và bảo vệ nền độc lập dân tộc</a:t>
            </a:r>
            <a:endParaRPr kumimoji="0" lang="en-US" sz="2400" b="0" i="0" u="none" strike="noStrike" kern="1200" cap="none" spc="0" normalizeH="0" baseline="0" noProof="0" dirty="0">
              <a:ln>
                <a:noFill/>
              </a:ln>
              <a:solidFill>
                <a:srgbClr val="663300"/>
              </a:solidFill>
              <a:effectLst/>
              <a:uLnTx/>
              <a:uFillTx/>
              <a:latin typeface="Arial"/>
              <a:ea typeface="Times New Roman" panose="02020603050405020304" pitchFamily="18" charset="0"/>
              <a:cs typeface="+mn-cs"/>
            </a:endParaRPr>
          </a:p>
        </p:txBody>
      </p:sp>
    </p:spTree>
    <p:extLst>
      <p:ext uri="{BB962C8B-B14F-4D97-AF65-F5344CB8AC3E}">
        <p14:creationId xmlns:p14="http://schemas.microsoft.com/office/powerpoint/2010/main" val="2662439396"/>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1"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6" presetClass="entr" presetSubtype="16"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circle(in)">
                                      <p:cBhvr>
                                        <p:cTn id="15" dur="2000"/>
                                        <p:tgtEl>
                                          <p:spTgt spid="13"/>
                                        </p:tgtEl>
                                      </p:cBhvr>
                                    </p:animEffect>
                                  </p:childTnLst>
                                </p:cTn>
                              </p:par>
                              <p:par>
                                <p:cTn id="16" presetID="6" presetClass="entr" presetSubtype="1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circle(in)">
                                      <p:cBhvr>
                                        <p:cTn id="18" dur="2000"/>
                                        <p:tgtEl>
                                          <p:spTgt spid="14"/>
                                        </p:tgtEl>
                                      </p:cBhvr>
                                    </p:animEffect>
                                  </p:childTnLst>
                                </p:cTn>
                              </p:par>
                            </p:childTnLst>
                          </p:cTn>
                        </p:par>
                        <p:par>
                          <p:cTn id="19" fill="hold" nodeType="afterGroup">
                            <p:stCondLst>
                              <p:cond delay="2000"/>
                            </p:stCondLst>
                            <p:childTnLst>
                              <p:par>
                                <p:cTn id="20" presetID="15" presetClass="entr" presetSubtype="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p:cTn id="22" dur="3000" fill="hold"/>
                                        <p:tgtEl>
                                          <p:spTgt spid="15"/>
                                        </p:tgtEl>
                                        <p:attrNameLst>
                                          <p:attrName>ppt_w</p:attrName>
                                        </p:attrNameLst>
                                      </p:cBhvr>
                                      <p:tavLst>
                                        <p:tav tm="0">
                                          <p:val>
                                            <p:fltVal val="0"/>
                                          </p:val>
                                        </p:tav>
                                        <p:tav tm="100000">
                                          <p:val>
                                            <p:strVal val="#ppt_w"/>
                                          </p:val>
                                        </p:tav>
                                      </p:tavLst>
                                    </p:anim>
                                    <p:anim calcmode="lin" valueType="num">
                                      <p:cBhvr>
                                        <p:cTn id="23" dur="3000" fill="hold"/>
                                        <p:tgtEl>
                                          <p:spTgt spid="15"/>
                                        </p:tgtEl>
                                        <p:attrNameLst>
                                          <p:attrName>ppt_h</p:attrName>
                                        </p:attrNameLst>
                                      </p:cBhvr>
                                      <p:tavLst>
                                        <p:tav tm="0">
                                          <p:val>
                                            <p:fltVal val="0"/>
                                          </p:val>
                                        </p:tav>
                                        <p:tav tm="100000">
                                          <p:val>
                                            <p:strVal val="#ppt_h"/>
                                          </p:val>
                                        </p:tav>
                                      </p:tavLst>
                                    </p:anim>
                                    <p:anim calcmode="lin" valueType="num">
                                      <p:cBhvr>
                                        <p:cTn id="24" dur="3000" fill="hold"/>
                                        <p:tgtEl>
                                          <p:spTgt spid="15"/>
                                        </p:tgtEl>
                                        <p:attrNameLst>
                                          <p:attrName>ppt_x</p:attrName>
                                        </p:attrNameLst>
                                      </p:cBhvr>
                                      <p:tavLst>
                                        <p:tav tm="0" fmla="#ppt_x+(cos(-2*pi*(1-$))*-#ppt_x-sin(-2*pi*(1-$))*(1-#ppt_y))*(1-$)">
                                          <p:val>
                                            <p:fltVal val="0"/>
                                          </p:val>
                                        </p:tav>
                                        <p:tav tm="100000">
                                          <p:val>
                                            <p:fltVal val="1"/>
                                          </p:val>
                                        </p:tav>
                                      </p:tavLst>
                                    </p:anim>
                                    <p:anim calcmode="lin" valueType="num">
                                      <p:cBhvr>
                                        <p:cTn id="25" dur="3000" fill="hold"/>
                                        <p:tgtEl>
                                          <p:spTgt spid="15"/>
                                        </p:tgtEl>
                                        <p:attrNameLst>
                                          <p:attrName>ppt_y</p:attrName>
                                        </p:attrNameLst>
                                      </p:cBhvr>
                                      <p:tavLst>
                                        <p:tav tm="0" fmla="#ppt_y+(sin(-2*pi*(1-$))*-#ppt_x+cos(-2*pi*(1-$))*(1-#ppt_y))*(1-$)">
                                          <p:val>
                                            <p:fltVal val="0"/>
                                          </p:val>
                                        </p:tav>
                                        <p:tav tm="100000">
                                          <p:val>
                                            <p:fltVal val="1"/>
                                          </p:val>
                                        </p:tav>
                                      </p:tavLst>
                                    </p:anim>
                                  </p:childTnLst>
                                </p:cTn>
                              </p:par>
                              <p:par>
                                <p:cTn id="26" presetID="13" presetClass="entr" presetSubtype="16"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plus(in)">
                                      <p:cBhvr>
                                        <p:cTn id="28"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descr="HOI NGHI THANH LAP DANG.jpg"/>
          <p:cNvPicPr>
            <a:picLocks noChangeAspect="1"/>
          </p:cNvPicPr>
          <p:nvPr/>
        </p:nvPicPr>
        <p:blipFill>
          <a:blip r:embed="rId2"/>
          <a:srcRect b="5187"/>
          <a:stretch>
            <a:fillRect/>
          </a:stretch>
        </p:blipFill>
        <p:spPr>
          <a:xfrm>
            <a:off x="270456" y="3916363"/>
            <a:ext cx="3157224" cy="2392362"/>
          </a:xfrm>
          <a:prstGeom prst="rect">
            <a:avLst/>
          </a:prstGeom>
          <a:ln w="38100">
            <a:solidFill>
              <a:srgbClr val="C00000"/>
            </a:solidFill>
          </a:ln>
          <a:effectLst>
            <a:outerShdw blurRad="292100" dist="139700" dir="2700000" algn="tl" rotWithShape="0">
              <a:srgbClr val="333333">
                <a:alpha val="65000"/>
              </a:srgbClr>
            </a:outerShdw>
          </a:effectLst>
        </p:spPr>
      </p:pic>
      <p:pic>
        <p:nvPicPr>
          <p:cNvPr id="21" name="Picture 20" descr="XVNT1930.jpg"/>
          <p:cNvPicPr>
            <a:picLocks noChangeAspect="1"/>
          </p:cNvPicPr>
          <p:nvPr/>
        </p:nvPicPr>
        <p:blipFill>
          <a:blip r:embed="rId3"/>
          <a:stretch>
            <a:fillRect/>
          </a:stretch>
        </p:blipFill>
        <p:spPr>
          <a:xfrm>
            <a:off x="3232597" y="2321752"/>
            <a:ext cx="3206840" cy="2996373"/>
          </a:xfrm>
          <a:prstGeom prst="rect">
            <a:avLst/>
          </a:prstGeom>
          <a:ln>
            <a:noFill/>
          </a:ln>
          <a:effectLst>
            <a:outerShdw blurRad="292100" dist="139700" dir="2700000" algn="tl" rotWithShape="0">
              <a:srgbClr val="333333">
                <a:alpha val="65000"/>
              </a:srgbClr>
            </a:outerShdw>
          </a:effectLst>
        </p:spPr>
      </p:pic>
      <p:pic>
        <p:nvPicPr>
          <p:cNvPr id="22" name="Picture 21" descr="25.jpg"/>
          <p:cNvPicPr>
            <a:picLocks noChangeAspect="1"/>
          </p:cNvPicPr>
          <p:nvPr/>
        </p:nvPicPr>
        <p:blipFill>
          <a:blip r:embed="rId4"/>
          <a:srcRect l="5673" t="18815" r="3528" b="8612"/>
          <a:stretch>
            <a:fillRect/>
          </a:stretch>
        </p:blipFill>
        <p:spPr>
          <a:xfrm>
            <a:off x="6311900" y="1601060"/>
            <a:ext cx="2858504" cy="2980465"/>
          </a:xfrm>
          <a:prstGeom prst="rect">
            <a:avLst/>
          </a:prstGeom>
          <a:ln w="28575">
            <a:solidFill>
              <a:srgbClr val="C00000"/>
            </a:solidFill>
          </a:ln>
          <a:effectLst>
            <a:outerShdw blurRad="292100" dist="139700" dir="2700000" algn="tl" rotWithShape="0">
              <a:srgbClr val="333333">
                <a:alpha val="65000"/>
              </a:srgbClr>
            </a:outerShdw>
          </a:effectLst>
        </p:spPr>
      </p:pic>
      <p:pic>
        <p:nvPicPr>
          <p:cNvPr id="23" name="Picture 22" descr="kh phu toan quyen.jpg"/>
          <p:cNvPicPr>
            <a:picLocks noChangeAspect="1"/>
          </p:cNvPicPr>
          <p:nvPr/>
        </p:nvPicPr>
        <p:blipFill>
          <a:blip r:embed="rId5"/>
          <a:srcRect l="29334" t="1903" r="31818" b="37214"/>
          <a:stretch>
            <a:fillRect/>
          </a:stretch>
        </p:blipFill>
        <p:spPr>
          <a:xfrm>
            <a:off x="8873543" y="901522"/>
            <a:ext cx="3181081" cy="3016430"/>
          </a:xfrm>
          <a:prstGeom prst="rect">
            <a:avLst/>
          </a:prstGeom>
          <a:ln w="28575">
            <a:solidFill>
              <a:srgbClr val="C00000"/>
            </a:solidFill>
          </a:ln>
          <a:effectLst>
            <a:outerShdw blurRad="292100" dist="139700" dir="2700000" algn="tl" rotWithShape="0">
              <a:srgbClr val="333333">
                <a:alpha val="65000"/>
              </a:srgbClr>
            </a:outerShdw>
          </a:effectLst>
        </p:spPr>
      </p:pic>
      <p:sp>
        <p:nvSpPr>
          <p:cNvPr id="25" name="Title 1"/>
          <p:cNvSpPr txBox="1">
            <a:spLocks/>
          </p:cNvSpPr>
          <p:nvPr/>
        </p:nvSpPr>
        <p:spPr bwMode="black">
          <a:xfrm>
            <a:off x="4227513" y="5318126"/>
            <a:ext cx="7827112" cy="1196975"/>
          </a:xfrm>
          <a:prstGeom prst="rect">
            <a:avLst/>
          </a:prstGeom>
          <a:noFill/>
          <a:ln w="9525">
            <a:noFill/>
            <a:miter lim="800000"/>
            <a:headEnd/>
            <a:tailEnd/>
          </a:ln>
          <a:effectLst/>
        </p:spPr>
        <p:txBody>
          <a:bodyPr anchor="ctr"/>
          <a:lstStyle/>
          <a:p>
            <a:pPr marL="0" marR="0" lvl="0" indent="0" algn="ctr" defTabSz="914286" rtl="0" eaLnBrk="1" fontAlgn="auto" latinLnBrk="0" hangingPunct="1">
              <a:lnSpc>
                <a:spcPct val="100000"/>
              </a:lnSpc>
              <a:spcBef>
                <a:spcPct val="20000"/>
              </a:spcBef>
              <a:spcAft>
                <a:spcPts val="0"/>
              </a:spcAft>
              <a:buClr>
                <a:srgbClr val="FFFFFF"/>
              </a:buClr>
              <a:buSzPct val="80000"/>
              <a:buFont typeface="Wingdings" pitchFamily="2" charset="2"/>
              <a:buNone/>
              <a:tabLst/>
              <a:defRPr/>
            </a:pP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Cách</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mạng</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Tháng</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8 </a:t>
            </a: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thắng</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lợi</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là</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kết</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quả</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của</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15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năm</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đấu</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FF0000"/>
                </a:solidFill>
                <a:effectLst/>
                <a:uLnTx/>
                <a:uFillTx/>
                <a:latin typeface="Arial"/>
                <a:ea typeface="Arial Unicode MS"/>
                <a:cs typeface="+mn-cs"/>
              </a:rPr>
              <a:t>tranh</a:t>
            </a:r>
            <a:r>
              <a:rPr kumimoji="0" 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000099"/>
                </a:solidFill>
                <a:effectLst/>
                <a:uLnTx/>
                <a:uFillTx/>
                <a:latin typeface="Arial"/>
                <a:ea typeface="Arial Unicode MS"/>
                <a:cs typeface="+mn-cs"/>
              </a:rPr>
              <a:t>thông</a:t>
            </a:r>
            <a:r>
              <a:rPr kumimoji="0" lang="en-US" sz="2400" b="1" i="0" u="none" strike="noStrike" kern="1200" cap="none" spc="0" normalizeH="0" baseline="0" noProof="0" dirty="0">
                <a:ln>
                  <a:noFill/>
                </a:ln>
                <a:solidFill>
                  <a:srgbClr val="000099"/>
                </a:solidFill>
                <a:effectLst/>
                <a:uLnTx/>
                <a:uFillTx/>
                <a:latin typeface="Arial"/>
                <a:ea typeface="Arial Unicode MS"/>
                <a:cs typeface="+mn-cs"/>
              </a:rPr>
              <a:t> qua </a:t>
            </a:r>
            <a:r>
              <a:rPr kumimoji="0" lang="en-US" sz="2400" b="1" i="0" u="none" strike="noStrike" kern="1200" cap="none" spc="0" normalizeH="0" baseline="0" noProof="0" dirty="0">
                <a:ln>
                  <a:noFill/>
                </a:ln>
                <a:solidFill>
                  <a:srgbClr val="800000"/>
                </a:solidFill>
                <a:effectLst/>
                <a:uLnTx/>
                <a:uFillTx/>
                <a:latin typeface="Arial"/>
                <a:ea typeface="Arial Unicode MS"/>
                <a:cs typeface="+mn-cs"/>
              </a:rPr>
              <a:t>3 </a:t>
            </a:r>
            <a:r>
              <a:rPr kumimoji="0" lang="en-US" sz="2400" b="1" i="0" u="none" strike="noStrike" kern="1200" cap="none" spc="0" normalizeH="0" baseline="0" noProof="0" dirty="0" err="1">
                <a:ln>
                  <a:noFill/>
                </a:ln>
                <a:solidFill>
                  <a:srgbClr val="800000"/>
                </a:solidFill>
                <a:effectLst/>
                <a:uLnTx/>
                <a:uFillTx/>
                <a:latin typeface="Arial"/>
                <a:ea typeface="Arial Unicode MS"/>
                <a:cs typeface="+mn-cs"/>
              </a:rPr>
              <a:t>cao</a:t>
            </a:r>
            <a:r>
              <a:rPr kumimoji="0" lang="en-US" sz="2400" b="1" i="0" u="none" strike="noStrike" kern="1200" cap="none" spc="0" normalizeH="0" baseline="0" noProof="0" dirty="0">
                <a:ln>
                  <a:noFill/>
                </a:ln>
                <a:solidFill>
                  <a:srgbClr val="80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800000"/>
                </a:solidFill>
                <a:effectLst/>
                <a:uLnTx/>
                <a:uFillTx/>
                <a:latin typeface="Arial"/>
                <a:ea typeface="Arial Unicode MS"/>
                <a:cs typeface="+mn-cs"/>
              </a:rPr>
              <a:t>trào</a:t>
            </a:r>
            <a:r>
              <a:rPr kumimoji="0" lang="en-US" sz="2400" b="1" i="0" u="none" strike="noStrike" kern="1200" cap="none" spc="0" normalizeH="0" baseline="0" noProof="0" dirty="0">
                <a:ln>
                  <a:noFill/>
                </a:ln>
                <a:solidFill>
                  <a:srgbClr val="80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800000"/>
                </a:solidFill>
                <a:effectLst/>
                <a:uLnTx/>
                <a:uFillTx/>
                <a:latin typeface="Arial"/>
                <a:ea typeface="Arial Unicode MS"/>
                <a:cs typeface="+mn-cs"/>
              </a:rPr>
              <a:t>cách</a:t>
            </a:r>
            <a:r>
              <a:rPr kumimoji="0" lang="en-US" sz="2400" b="1" i="0" u="none" strike="noStrike" kern="1200" cap="none" spc="0" normalizeH="0" baseline="0" noProof="0" dirty="0">
                <a:ln>
                  <a:noFill/>
                </a:ln>
                <a:solidFill>
                  <a:srgbClr val="800000"/>
                </a:solidFill>
                <a:effectLst/>
                <a:uLnTx/>
                <a:uFillTx/>
                <a:latin typeface="Arial"/>
                <a:ea typeface="Arial Unicode MS"/>
                <a:cs typeface="+mn-cs"/>
              </a:rPr>
              <a:t> </a:t>
            </a:r>
            <a:r>
              <a:rPr kumimoji="0" lang="en-US" sz="2400" b="1" i="0" u="none" strike="noStrike" kern="1200" cap="none" spc="0" normalizeH="0" baseline="0" noProof="0" dirty="0" err="1">
                <a:ln>
                  <a:noFill/>
                </a:ln>
                <a:solidFill>
                  <a:srgbClr val="800000"/>
                </a:solidFill>
                <a:effectLst/>
                <a:uLnTx/>
                <a:uFillTx/>
                <a:latin typeface="Arial"/>
                <a:ea typeface="Arial Unicode MS"/>
                <a:cs typeface="+mn-cs"/>
              </a:rPr>
              <a:t>mạng</a:t>
            </a:r>
            <a:endParaRPr kumimoji="0" lang="en-US" sz="2400" b="1" i="0" u="none" strike="noStrike" kern="1200" cap="none" spc="0" normalizeH="0" baseline="0" noProof="0" dirty="0">
              <a:ln>
                <a:noFill/>
              </a:ln>
              <a:solidFill>
                <a:srgbClr val="800000"/>
              </a:solidFill>
              <a:effectLst/>
              <a:uLnTx/>
              <a:uFillTx/>
              <a:latin typeface="Arial"/>
              <a:ea typeface="Arial Unicode MS"/>
              <a:cs typeface="+mn-cs"/>
            </a:endParaRPr>
          </a:p>
        </p:txBody>
      </p:sp>
      <p:sp>
        <p:nvSpPr>
          <p:cNvPr id="26" name="Title 1"/>
          <p:cNvSpPr txBox="1">
            <a:spLocks/>
          </p:cNvSpPr>
          <p:nvPr/>
        </p:nvSpPr>
        <p:spPr bwMode="black">
          <a:xfrm>
            <a:off x="3783940" y="1635952"/>
            <a:ext cx="2171700" cy="601662"/>
          </a:xfrm>
          <a:prstGeom prst="rect">
            <a:avLst/>
          </a:prstGeom>
          <a:noFill/>
          <a:ln w="9525">
            <a:noFill/>
            <a:miter lim="800000"/>
            <a:headEnd/>
            <a:tailEnd/>
          </a:ln>
          <a:effectLst/>
        </p:spPr>
        <p:txBody>
          <a:bodyPr anchor="ctr"/>
          <a:lstStyle/>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006600"/>
                </a:solidFill>
                <a:effectLst/>
                <a:uLnTx/>
                <a:uFillTx/>
                <a:latin typeface="Arial"/>
                <a:ea typeface="Arial Unicode MS"/>
                <a:cs typeface="+mn-cs"/>
              </a:rPr>
              <a:t>Cao </a:t>
            </a:r>
            <a:r>
              <a:rPr kumimoji="0" lang="en-US" sz="2000" b="1" i="0" u="none" strike="noStrike" kern="0" cap="none" spc="0" normalizeH="0" baseline="0" noProof="0" dirty="0" err="1">
                <a:ln>
                  <a:noFill/>
                </a:ln>
                <a:solidFill>
                  <a:srgbClr val="006600"/>
                </a:solidFill>
                <a:effectLst/>
                <a:uLnTx/>
                <a:uFillTx/>
                <a:latin typeface="Arial"/>
                <a:ea typeface="Arial Unicode MS"/>
                <a:cs typeface="+mn-cs"/>
              </a:rPr>
              <a:t>trào</a:t>
            </a:r>
            <a:r>
              <a:rPr kumimoji="0" lang="en-US" sz="2000" b="1" i="0" u="none" strike="noStrike" kern="0" cap="none" spc="0" normalizeH="0" baseline="0" noProof="0" dirty="0">
                <a:ln>
                  <a:noFill/>
                </a:ln>
                <a:solidFill>
                  <a:srgbClr val="006600"/>
                </a:solidFill>
                <a:effectLst/>
                <a:uLnTx/>
                <a:uFillTx/>
                <a:latin typeface="Arial"/>
                <a:ea typeface="Arial Unicode MS"/>
                <a:cs typeface="+mn-cs"/>
              </a:rPr>
              <a:t> </a:t>
            </a:r>
          </a:p>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006600"/>
                </a:solidFill>
                <a:effectLst/>
                <a:uLnTx/>
                <a:uFillTx/>
                <a:latin typeface="Arial"/>
                <a:ea typeface="Arial Unicode MS"/>
                <a:cs typeface="+mn-cs"/>
              </a:rPr>
              <a:t>1930 - 1931</a:t>
            </a:r>
          </a:p>
        </p:txBody>
      </p:sp>
      <p:sp>
        <p:nvSpPr>
          <p:cNvPr id="27" name="Title 1"/>
          <p:cNvSpPr txBox="1">
            <a:spLocks/>
          </p:cNvSpPr>
          <p:nvPr/>
        </p:nvSpPr>
        <p:spPr bwMode="black">
          <a:xfrm>
            <a:off x="6298618" y="872332"/>
            <a:ext cx="2574925" cy="601662"/>
          </a:xfrm>
          <a:prstGeom prst="rect">
            <a:avLst/>
          </a:prstGeom>
          <a:noFill/>
          <a:ln w="9525">
            <a:noFill/>
            <a:miter lim="800000"/>
            <a:headEnd/>
            <a:tailEnd/>
          </a:ln>
          <a:effectLst/>
        </p:spPr>
        <p:txBody>
          <a:bodyPr anchor="ctr"/>
          <a:lstStyle/>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VnVogueH" pitchFamily="34" charset="0"/>
                <a:ea typeface="Arial Unicode MS"/>
                <a:cs typeface="+mn-cs"/>
              </a:rPr>
              <a:t>Cao </a:t>
            </a:r>
            <a:r>
              <a:rPr kumimoji="0" lang="en-US" sz="2000" b="1" i="0" u="none" strike="noStrike" kern="0" cap="none" spc="0" normalizeH="0" baseline="0" noProof="0" dirty="0" err="1">
                <a:ln>
                  <a:noFill/>
                </a:ln>
                <a:solidFill>
                  <a:srgbClr val="FF0000"/>
                </a:solidFill>
                <a:effectLst/>
                <a:uLnTx/>
                <a:uFillTx/>
                <a:latin typeface=".VnVogueH" pitchFamily="34" charset="0"/>
                <a:ea typeface="Arial Unicode MS"/>
                <a:cs typeface="+mn-cs"/>
              </a:rPr>
              <a:t>trào</a:t>
            </a:r>
            <a:r>
              <a:rPr kumimoji="0" lang="en-US" sz="2000" b="1" i="0" u="none" strike="noStrike" kern="0" cap="none" spc="0" normalizeH="0" baseline="0" noProof="0" dirty="0">
                <a:ln>
                  <a:noFill/>
                </a:ln>
                <a:solidFill>
                  <a:srgbClr val="FF0000"/>
                </a:solidFill>
                <a:effectLst/>
                <a:uLnTx/>
                <a:uFillTx/>
                <a:latin typeface=".VnVogueH" pitchFamily="34" charset="0"/>
                <a:ea typeface="Arial Unicode MS"/>
                <a:cs typeface="+mn-cs"/>
              </a:rPr>
              <a:t> </a:t>
            </a:r>
          </a:p>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VnVogueH" pitchFamily="34" charset="0"/>
                <a:ea typeface="Arial Unicode MS"/>
                <a:cs typeface="+mn-cs"/>
              </a:rPr>
              <a:t>1936 - 1939</a:t>
            </a:r>
          </a:p>
        </p:txBody>
      </p:sp>
      <p:sp>
        <p:nvSpPr>
          <p:cNvPr id="28" name="Title 1"/>
          <p:cNvSpPr txBox="1">
            <a:spLocks/>
          </p:cNvSpPr>
          <p:nvPr/>
        </p:nvSpPr>
        <p:spPr bwMode="black">
          <a:xfrm>
            <a:off x="9371013" y="172793"/>
            <a:ext cx="2493962" cy="601663"/>
          </a:xfrm>
          <a:prstGeom prst="rect">
            <a:avLst/>
          </a:prstGeom>
          <a:noFill/>
          <a:ln w="9525">
            <a:noFill/>
            <a:miter lim="800000"/>
            <a:headEnd/>
            <a:tailEnd/>
          </a:ln>
          <a:effectLst/>
        </p:spPr>
        <p:txBody>
          <a:bodyPr anchor="ctr"/>
          <a:lstStyle/>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660066"/>
                </a:solidFill>
                <a:effectLst/>
                <a:uLnTx/>
                <a:uFillTx/>
                <a:latin typeface=".VnVogueH" pitchFamily="34" charset="0"/>
                <a:ea typeface="Arial Unicode MS"/>
                <a:cs typeface="+mn-cs"/>
              </a:rPr>
              <a:t>Cao </a:t>
            </a:r>
            <a:r>
              <a:rPr kumimoji="0" lang="en-US" sz="2000" b="1" i="0" u="none" strike="noStrike" kern="0" cap="none" spc="0" normalizeH="0" baseline="0" noProof="0" dirty="0" err="1">
                <a:ln>
                  <a:noFill/>
                </a:ln>
                <a:solidFill>
                  <a:srgbClr val="660066"/>
                </a:solidFill>
                <a:effectLst/>
                <a:uLnTx/>
                <a:uFillTx/>
                <a:latin typeface=".VnVogueH" pitchFamily="34" charset="0"/>
                <a:ea typeface="Arial Unicode MS"/>
                <a:cs typeface="+mn-cs"/>
              </a:rPr>
              <a:t>trào</a:t>
            </a:r>
            <a:r>
              <a:rPr kumimoji="0" lang="en-US" sz="2000" b="1" i="0" u="none" strike="noStrike" kern="0" cap="none" spc="0" normalizeH="0" baseline="0" noProof="0" dirty="0">
                <a:ln>
                  <a:noFill/>
                </a:ln>
                <a:solidFill>
                  <a:srgbClr val="660066"/>
                </a:solidFill>
                <a:effectLst/>
                <a:uLnTx/>
                <a:uFillTx/>
                <a:latin typeface=".VnVogueH" pitchFamily="34" charset="0"/>
                <a:ea typeface="Arial Unicode MS"/>
                <a:cs typeface="+mn-cs"/>
              </a:rPr>
              <a:t> </a:t>
            </a:r>
          </a:p>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660066"/>
                </a:solidFill>
                <a:effectLst/>
                <a:uLnTx/>
                <a:uFillTx/>
                <a:latin typeface=".VnVogueH" pitchFamily="34" charset="0"/>
                <a:ea typeface="Arial Unicode MS"/>
                <a:cs typeface="+mn-cs"/>
              </a:rPr>
              <a:t>1939 - 1945</a:t>
            </a:r>
            <a:endParaRPr kumimoji="0" lang="vi-VN" sz="2000" b="1" i="0" u="none" strike="noStrike" kern="0" cap="none" spc="0" normalizeH="0" baseline="0" noProof="0" dirty="0">
              <a:ln>
                <a:noFill/>
              </a:ln>
              <a:solidFill>
                <a:srgbClr val="660066"/>
              </a:solidFill>
              <a:effectLst/>
              <a:uLnTx/>
              <a:uFillTx/>
              <a:latin typeface=".VnVogueH" pitchFamily="34" charset="0"/>
              <a:ea typeface="Arial Unicode MS"/>
              <a:cs typeface="+mn-cs"/>
            </a:endParaRPr>
          </a:p>
        </p:txBody>
      </p:sp>
      <p:sp>
        <p:nvSpPr>
          <p:cNvPr id="29" name="Title 1"/>
          <p:cNvSpPr txBox="1">
            <a:spLocks/>
          </p:cNvSpPr>
          <p:nvPr/>
        </p:nvSpPr>
        <p:spPr bwMode="black">
          <a:xfrm>
            <a:off x="983110" y="3070225"/>
            <a:ext cx="1924050" cy="762000"/>
          </a:xfrm>
          <a:prstGeom prst="rect">
            <a:avLst/>
          </a:prstGeom>
          <a:noFill/>
          <a:ln w="9525">
            <a:noFill/>
            <a:miter lim="800000"/>
            <a:headEnd/>
            <a:tailEnd/>
          </a:ln>
          <a:effectLst/>
        </p:spPr>
        <p:txBody>
          <a:bodyPr anchor="ctr"/>
          <a:lstStyle/>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err="1">
                <a:ln>
                  <a:noFill/>
                </a:ln>
                <a:solidFill>
                  <a:srgbClr val="FF0066"/>
                </a:solidFill>
                <a:effectLst/>
                <a:uLnTx/>
                <a:uFillTx/>
                <a:latin typeface="Arial"/>
                <a:ea typeface="Arial Unicode MS"/>
                <a:cs typeface="+mn-cs"/>
              </a:rPr>
              <a:t>Đảng</a:t>
            </a:r>
            <a:r>
              <a:rPr kumimoji="0" lang="en-US" sz="2000" b="1" i="0" u="none" strike="noStrike" kern="0" cap="none" spc="0" normalizeH="0" baseline="0" noProof="0" dirty="0">
                <a:ln>
                  <a:noFill/>
                </a:ln>
                <a:solidFill>
                  <a:srgbClr val="FF0066"/>
                </a:solidFill>
                <a:effectLst/>
                <a:uLnTx/>
                <a:uFillTx/>
                <a:latin typeface="Arial"/>
                <a:ea typeface="Arial Unicode MS"/>
                <a:cs typeface="+mn-cs"/>
              </a:rPr>
              <a:t> </a:t>
            </a:r>
            <a:r>
              <a:rPr kumimoji="0" lang="en-US" sz="2000" b="1" i="0" u="none" strike="noStrike" kern="0" cap="none" spc="0" normalizeH="0" baseline="0" noProof="0" dirty="0" err="1">
                <a:ln>
                  <a:noFill/>
                </a:ln>
                <a:solidFill>
                  <a:srgbClr val="FF0066"/>
                </a:solidFill>
                <a:effectLst/>
                <a:uLnTx/>
                <a:uFillTx/>
                <a:latin typeface="Arial"/>
                <a:ea typeface="Arial Unicode MS"/>
                <a:cs typeface="+mn-cs"/>
              </a:rPr>
              <a:t>ra</a:t>
            </a:r>
            <a:r>
              <a:rPr kumimoji="0" lang="en-US" sz="2000" b="1" i="0" u="none" strike="noStrike" kern="0" cap="none" spc="0" normalizeH="0" baseline="0" noProof="0" dirty="0">
                <a:ln>
                  <a:noFill/>
                </a:ln>
                <a:solidFill>
                  <a:srgbClr val="FF0066"/>
                </a:solidFill>
                <a:effectLst/>
                <a:uLnTx/>
                <a:uFillTx/>
                <a:latin typeface="Arial"/>
                <a:ea typeface="Arial Unicode MS"/>
                <a:cs typeface="+mn-cs"/>
              </a:rPr>
              <a:t> </a:t>
            </a:r>
            <a:r>
              <a:rPr kumimoji="0" lang="en-US" sz="2000" b="1" i="0" u="none" strike="noStrike" kern="0" cap="none" spc="0" normalizeH="0" baseline="0" noProof="0" dirty="0" err="1">
                <a:ln>
                  <a:noFill/>
                </a:ln>
                <a:solidFill>
                  <a:srgbClr val="FF0066"/>
                </a:solidFill>
                <a:effectLst/>
                <a:uLnTx/>
                <a:uFillTx/>
                <a:latin typeface="Arial"/>
                <a:ea typeface="Arial Unicode MS"/>
                <a:cs typeface="+mn-cs"/>
              </a:rPr>
              <a:t>đời</a:t>
            </a:r>
            <a:r>
              <a:rPr kumimoji="0" lang="en-US" sz="2000" b="1" i="0" u="none" strike="noStrike" kern="0" cap="none" spc="0" normalizeH="0" baseline="0" noProof="0" dirty="0">
                <a:ln>
                  <a:noFill/>
                </a:ln>
                <a:solidFill>
                  <a:srgbClr val="FF0066"/>
                </a:solidFill>
                <a:effectLst/>
                <a:uLnTx/>
                <a:uFillTx/>
                <a:latin typeface="Arial"/>
                <a:ea typeface="Arial Unicode MS"/>
                <a:cs typeface="+mn-cs"/>
              </a:rPr>
              <a:t> 1930</a:t>
            </a:r>
            <a:endParaRPr kumimoji="0" lang="vi-VN" sz="2000" b="1" i="0" u="none" strike="noStrike" kern="0" cap="none" spc="0" normalizeH="0" baseline="0" noProof="0" dirty="0">
              <a:ln>
                <a:noFill/>
              </a:ln>
              <a:solidFill>
                <a:srgbClr val="FF0066"/>
              </a:solidFill>
              <a:effectLst/>
              <a:uLnTx/>
              <a:uFillTx/>
              <a:latin typeface="Arial"/>
              <a:ea typeface="Arial Unicode MS"/>
              <a:cs typeface="+mn-cs"/>
            </a:endParaRPr>
          </a:p>
        </p:txBody>
      </p:sp>
    </p:spTree>
    <p:extLst>
      <p:ext uri="{BB962C8B-B14F-4D97-AF65-F5344CB8AC3E}">
        <p14:creationId xmlns:p14="http://schemas.microsoft.com/office/powerpoint/2010/main" val="2647851147"/>
      </p:ext>
    </p:extLst>
  </p:cSld>
  <p:clrMapOvr>
    <a:masterClrMapping/>
  </p:clrMapOvr>
  <p:transition>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500" fill="hold"/>
                                        <p:tgtEl>
                                          <p:spTgt spid="29"/>
                                        </p:tgtEl>
                                        <p:attrNameLst>
                                          <p:attrName>ppt_x</p:attrName>
                                        </p:attrNameLst>
                                      </p:cBhvr>
                                      <p:tavLst>
                                        <p:tav tm="0">
                                          <p:val>
                                            <p:strVal val="#ppt_x"/>
                                          </p:val>
                                        </p:tav>
                                        <p:tav tm="100000">
                                          <p:val>
                                            <p:strVal val="#ppt_x"/>
                                          </p:val>
                                        </p:tav>
                                      </p:tavLst>
                                    </p:anim>
                                    <p:anim calcmode="lin" valueType="num">
                                      <p:cBhvr additive="base">
                                        <p:cTn id="1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down)">
                                      <p:cBhvr>
                                        <p:cTn id="17" dur="500"/>
                                        <p:tgtEl>
                                          <p:spTgt spid="21"/>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wipe(down)">
                                      <p:cBhvr>
                                        <p:cTn id="20" dur="500"/>
                                        <p:tgtEl>
                                          <p:spTgt spid="2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heel(1)">
                                      <p:cBhvr>
                                        <p:cTn id="25" dur="2000"/>
                                        <p:tgtEl>
                                          <p:spTgt spid="22"/>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27"/>
                                        </p:tgtEl>
                                        <p:attrNameLst>
                                          <p:attrName>style.visibility</p:attrName>
                                        </p:attrNameLst>
                                      </p:cBhvr>
                                      <p:to>
                                        <p:strVal val="visible"/>
                                      </p:to>
                                    </p:set>
                                    <p:animEffect transition="in" filter="wheel(1)">
                                      <p:cBhvr>
                                        <p:cTn id="28" dur="2000"/>
                                        <p:tgtEl>
                                          <p:spTgt spid="27"/>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5" presetClass="entr" presetSubtype="0" fill="hold"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2000"/>
                                        <p:tgtEl>
                                          <p:spTgt spid="23"/>
                                        </p:tgtEl>
                                      </p:cBhvr>
                                    </p:animEffect>
                                    <p:anim calcmode="lin" valueType="num">
                                      <p:cBhvr>
                                        <p:cTn id="34" dur="2000" fill="hold"/>
                                        <p:tgtEl>
                                          <p:spTgt spid="23"/>
                                        </p:tgtEl>
                                        <p:attrNameLst>
                                          <p:attrName>ppt_w</p:attrName>
                                        </p:attrNameLst>
                                      </p:cBhvr>
                                      <p:tavLst>
                                        <p:tav tm="0" fmla="#ppt_w*sin(2.5*pi*$)">
                                          <p:val>
                                            <p:fltVal val="0"/>
                                          </p:val>
                                        </p:tav>
                                        <p:tav tm="100000">
                                          <p:val>
                                            <p:fltVal val="1"/>
                                          </p:val>
                                        </p:tav>
                                      </p:tavLst>
                                    </p:anim>
                                    <p:anim calcmode="lin" valueType="num">
                                      <p:cBhvr>
                                        <p:cTn id="35" dur="2000" fill="hold"/>
                                        <p:tgtEl>
                                          <p:spTgt spid="23"/>
                                        </p:tgtEl>
                                        <p:attrNameLst>
                                          <p:attrName>ppt_h</p:attrName>
                                        </p:attrNameLst>
                                      </p:cBhvr>
                                      <p:tavLst>
                                        <p:tav tm="0">
                                          <p:val>
                                            <p:strVal val="#ppt_h"/>
                                          </p:val>
                                        </p:tav>
                                        <p:tav tm="100000">
                                          <p:val>
                                            <p:strVal val="#ppt_h"/>
                                          </p:val>
                                        </p:tav>
                                      </p:tavLst>
                                    </p:anim>
                                  </p:childTnLst>
                                </p:cTn>
                              </p:par>
                              <p:par>
                                <p:cTn id="36" presetID="45" presetClass="entr" presetSubtype="0" fill="hold" grpId="0" nodeType="with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fade">
                                      <p:cBhvr>
                                        <p:cTn id="38" dur="2000"/>
                                        <p:tgtEl>
                                          <p:spTgt spid="28"/>
                                        </p:tgtEl>
                                      </p:cBhvr>
                                    </p:animEffect>
                                    <p:anim calcmode="lin" valueType="num">
                                      <p:cBhvr>
                                        <p:cTn id="39" dur="2000" fill="hold"/>
                                        <p:tgtEl>
                                          <p:spTgt spid="28"/>
                                        </p:tgtEl>
                                        <p:attrNameLst>
                                          <p:attrName>ppt_w</p:attrName>
                                        </p:attrNameLst>
                                      </p:cBhvr>
                                      <p:tavLst>
                                        <p:tav tm="0" fmla="#ppt_w*sin(2.5*pi*$)">
                                          <p:val>
                                            <p:fltVal val="0"/>
                                          </p:val>
                                        </p:tav>
                                        <p:tav tm="100000">
                                          <p:val>
                                            <p:fltVal val="1"/>
                                          </p:val>
                                        </p:tav>
                                      </p:tavLst>
                                    </p:anim>
                                    <p:anim calcmode="lin" valueType="num">
                                      <p:cBhvr>
                                        <p:cTn id="40" dur="2000" fill="hold"/>
                                        <p:tgtEl>
                                          <p:spTgt spid="28"/>
                                        </p:tgtEl>
                                        <p:attrNameLst>
                                          <p:attrName>ppt_h</p:attrName>
                                        </p:attrNameLst>
                                      </p:cBhvr>
                                      <p:tavLst>
                                        <p:tav tm="0">
                                          <p:val>
                                            <p:strVal val="#ppt_h"/>
                                          </p:val>
                                        </p:tav>
                                        <p:tav tm="100000">
                                          <p:val>
                                            <p:strVal val="#ppt_h"/>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25">
                                            <p:txEl>
                                              <p:pRg st="0" end="0"/>
                                            </p:txEl>
                                          </p:spTgt>
                                        </p:tgtEl>
                                        <p:attrNameLst>
                                          <p:attrName>style.visibility</p:attrName>
                                        </p:attrNameLst>
                                      </p:cBhvr>
                                      <p:to>
                                        <p:strVal val="visible"/>
                                      </p:to>
                                    </p:set>
                                    <p:anim calcmode="lin" valueType="num">
                                      <p:cBhvr>
                                        <p:cTn id="4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build="allAtOnce"/>
      <p:bldP spid="26" grpId="0"/>
      <p:bldP spid="27" grpId="0"/>
      <p:bldP spid="28" grpId="0"/>
      <p:bldP spid="29"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Image result for xô viết nghệ tĩ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31" y="2533649"/>
            <a:ext cx="5589431" cy="4324351"/>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Image result for xô viết nghệ tĩ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18031" y="261938"/>
            <a:ext cx="6132177" cy="358884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06946" y="1124823"/>
            <a:ext cx="5181600" cy="1077218"/>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800000"/>
                </a:solidFill>
                <a:effectLst/>
                <a:uLnTx/>
                <a:uFillTx/>
                <a:latin typeface="Arial"/>
                <a:ea typeface="Calibri" panose="020F0502020204030204" pitchFamily="34" charset="0"/>
                <a:cs typeface="+mn-cs"/>
              </a:rPr>
              <a:t>Vừa mới ra đời, Đảng đã phát động một phong trào cách mạng rộng lớn mà đỉnh cao là </a:t>
            </a:r>
            <a:r>
              <a:rPr kumimoji="0" lang="nl-NL" sz="2400" b="1" i="0" u="none" strike="noStrike" kern="1200" cap="none" spc="0" normalizeH="0" baseline="0" noProof="0" dirty="0">
                <a:ln>
                  <a:noFill/>
                </a:ln>
                <a:solidFill>
                  <a:srgbClr val="FF0066"/>
                </a:solidFill>
                <a:effectLst/>
                <a:uLnTx/>
                <a:uFillTx/>
                <a:latin typeface="Arial"/>
                <a:ea typeface="Calibri" panose="020F0502020204030204" pitchFamily="34" charset="0"/>
                <a:cs typeface="+mn-cs"/>
              </a:rPr>
              <a:t>Xô viết Nghệ Tĩnh</a:t>
            </a:r>
            <a:r>
              <a:rPr kumimoji="0" lang="nl-NL" sz="2000" b="1" i="0" u="none" strike="noStrike" kern="1200" cap="none" spc="0" normalizeH="0" baseline="0" noProof="0" dirty="0">
                <a:ln>
                  <a:noFill/>
                </a:ln>
                <a:solidFill>
                  <a:srgbClr val="FF0066"/>
                </a:solidFill>
                <a:effectLst/>
                <a:uLnTx/>
                <a:uFillTx/>
                <a:latin typeface="Arial"/>
                <a:ea typeface="Calibri" panose="020F0502020204030204" pitchFamily="34" charset="0"/>
                <a:cs typeface="+mn-cs"/>
              </a:rPr>
              <a:t>. </a:t>
            </a:r>
            <a:endParaRPr kumimoji="0" lang="en-US" sz="2000" b="1" i="0" u="none" strike="noStrike" kern="1200" cap="none" spc="0" normalizeH="0" baseline="0" noProof="0" dirty="0">
              <a:ln>
                <a:noFill/>
              </a:ln>
              <a:solidFill>
                <a:srgbClr val="FF0066"/>
              </a:solidFill>
              <a:effectLst/>
              <a:uLnTx/>
              <a:uFillTx/>
              <a:latin typeface="Arial"/>
              <a:ea typeface="Arial Unicode MS"/>
              <a:cs typeface="+mn-cs"/>
            </a:endParaRPr>
          </a:p>
        </p:txBody>
      </p:sp>
      <p:sp>
        <p:nvSpPr>
          <p:cNvPr id="4" name="Rectangle 3"/>
          <p:cNvSpPr/>
          <p:nvPr/>
        </p:nvSpPr>
        <p:spPr>
          <a:xfrm>
            <a:off x="5925043" y="6260295"/>
            <a:ext cx="6096000" cy="605294"/>
          </a:xfrm>
          <a:prstGeom prst="rect">
            <a:avLst/>
          </a:prstGeom>
        </p:spPr>
        <p:txBody>
          <a:bodyPr>
            <a:spAutoFit/>
          </a:bodyPr>
          <a:lstStyle/>
          <a:p>
            <a:pPr marL="0" marR="0" lvl="0" indent="457200" algn="just" defTabSz="914286" rtl="0" eaLnBrk="1" fontAlgn="auto" latinLnBrk="0" hangingPunct="1">
              <a:lnSpc>
                <a:spcPts val="2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996633"/>
                </a:solidFill>
                <a:effectLst/>
                <a:uLnTx/>
                <a:uFillTx/>
                <a:latin typeface="Arial"/>
                <a:ea typeface="Calibri" panose="020F0502020204030204" pitchFamily="34" charset="0"/>
                <a:cs typeface="Times New Roman" panose="02020603050405020304" pitchFamily="18" charset="0"/>
              </a:rPr>
              <a:t>→ Đảng ta được công nhận là </a:t>
            </a:r>
            <a:r>
              <a:rPr kumimoji="0" lang="nl-NL" sz="1800" b="1" i="0" u="sng"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rPr>
              <a:t>một phân bộ trực thuộc Quốc tế Cộng sản</a:t>
            </a:r>
            <a:r>
              <a:rPr kumimoji="0" lang="nl-NL" sz="1800" b="1" i="0" u="none" strike="noStrike" kern="1200" cap="none" spc="0" normalizeH="0" baseline="0" noProof="0" dirty="0">
                <a:ln>
                  <a:noFill/>
                </a:ln>
                <a:solidFill>
                  <a:srgbClr val="996633"/>
                </a:solidFill>
                <a:effectLst/>
                <a:uLnTx/>
                <a:uFillTx/>
                <a:latin typeface="Arial"/>
                <a:ea typeface="Calibri" panose="020F0502020204030204" pitchFamily="34" charset="0"/>
                <a:cs typeface="Times New Roman" panose="02020603050405020304" pitchFamily="18" charset="0"/>
              </a:rPr>
              <a:t>.</a:t>
            </a:r>
            <a:endParaRPr kumimoji="0" lang="en-US" sz="2000" b="1" i="0" u="none" strike="noStrike" kern="1200" cap="none" spc="0" normalizeH="0" baseline="0" noProof="0" dirty="0">
              <a:ln>
                <a:noFill/>
              </a:ln>
              <a:solidFill>
                <a:srgbClr val="996633"/>
              </a:solidFill>
              <a:effectLst/>
              <a:uLnTx/>
              <a:uFillTx/>
              <a:latin typeface="Arial"/>
              <a:ea typeface="Calibri" panose="020F0502020204030204" pitchFamily="34" charset="0"/>
              <a:cs typeface="Times New Roman" panose="02020603050405020304" pitchFamily="18" charset="0"/>
            </a:endParaRPr>
          </a:p>
        </p:txBody>
      </p:sp>
      <p:sp>
        <p:nvSpPr>
          <p:cNvPr id="5" name="Rectangle 4"/>
          <p:cNvSpPr/>
          <p:nvPr/>
        </p:nvSpPr>
        <p:spPr>
          <a:xfrm>
            <a:off x="5995877" y="4102345"/>
            <a:ext cx="5954332" cy="707886"/>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Phong trào này đã được </a:t>
            </a:r>
            <a:r>
              <a:rPr kumimoji="0" lang="nl-NL"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Quốc tế Cộng sản </a:t>
            </a:r>
            <a:r>
              <a:rPr kumimoji="0" lang="nl-NL" sz="2000" b="1" i="0" u="sng" strike="noStrike" kern="1200" cap="none" spc="0" normalizeH="0" baseline="0" noProof="0" dirty="0">
                <a:ln>
                  <a:noFill/>
                </a:ln>
                <a:solidFill>
                  <a:srgbClr val="C00000"/>
                </a:solidFill>
                <a:effectLst/>
                <a:uLnTx/>
                <a:uFillTx/>
                <a:latin typeface="Arial"/>
                <a:ea typeface="Calibri" panose="020F0502020204030204" pitchFamily="34" charset="0"/>
                <a:cs typeface="Times New Roman" panose="02020603050405020304" pitchFamily="18" charset="0"/>
              </a:rPr>
              <a:t>đánh giá cao</a:t>
            </a:r>
            <a:r>
              <a:rPr kumimoji="0" lang="nl-NL"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 </a:t>
            </a:r>
            <a:endParaRPr kumimoji="0" lang="en-US" sz="2000" b="0" i="0" u="none" strike="noStrike" kern="1200" cap="none" spc="0" normalizeH="0" baseline="0" noProof="0" dirty="0">
              <a:ln>
                <a:noFill/>
              </a:ln>
              <a:solidFill>
                <a:srgbClr val="3333CC"/>
              </a:solidFill>
              <a:effectLst/>
              <a:uLnTx/>
              <a:uFillTx/>
              <a:latin typeface="Arial"/>
              <a:ea typeface="Arial Unicode MS"/>
              <a:cs typeface="+mn-cs"/>
            </a:endParaRPr>
          </a:p>
        </p:txBody>
      </p:sp>
      <p:sp>
        <p:nvSpPr>
          <p:cNvPr id="6" name="Rectangle 5"/>
          <p:cNvSpPr/>
          <p:nvPr/>
        </p:nvSpPr>
        <p:spPr>
          <a:xfrm>
            <a:off x="6706428" y="4931515"/>
            <a:ext cx="5342168" cy="369332"/>
          </a:xfrm>
          <a:prstGeom prst="rect">
            <a:avLst/>
          </a:prstGeom>
        </p:spPr>
        <p:txBody>
          <a:bodyPr wrap="non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sz="1800" b="0" i="0" u="none" strike="noStrike" kern="1200" cap="none" spc="0" normalizeH="0" baseline="0" noProof="0" dirty="0">
                <a:ln>
                  <a:noFill/>
                </a:ln>
                <a:solidFill>
                  <a:srgbClr val="800000"/>
                </a:solidFill>
                <a:effectLst/>
                <a:uLnTx/>
                <a:uFillTx/>
                <a:latin typeface="Arial"/>
                <a:ea typeface="Calibri" panose="020F0502020204030204" pitchFamily="34" charset="0"/>
                <a:cs typeface="Times New Roman" panose="02020603050405020304" pitchFamily="18" charset="0"/>
              </a:rPr>
              <a:t>Đóng góp cho phong trào cách mạng Việt Nam </a:t>
            </a:r>
            <a:endParaRPr kumimoji="0" lang="en-US" sz="1800" b="0" i="0" u="none" strike="noStrike" kern="1200" cap="none" spc="0" normalizeH="0" baseline="0" noProof="0" dirty="0">
              <a:ln>
                <a:noFill/>
              </a:ln>
              <a:solidFill>
                <a:srgbClr val="800000"/>
              </a:solidFill>
              <a:effectLst/>
              <a:uLnTx/>
              <a:uFillTx/>
              <a:latin typeface="Arial"/>
              <a:ea typeface="Arial Unicode MS"/>
              <a:cs typeface="+mn-cs"/>
            </a:endParaRPr>
          </a:p>
        </p:txBody>
      </p:sp>
      <p:sp>
        <p:nvSpPr>
          <p:cNvPr id="7" name="Rectangle 6"/>
          <p:cNvSpPr/>
          <p:nvPr/>
        </p:nvSpPr>
        <p:spPr>
          <a:xfrm>
            <a:off x="6506804" y="5422131"/>
            <a:ext cx="5314615" cy="646331"/>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sz="18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Đóng góp cho phong trào cộng sản và công nhân quốc tế</a:t>
            </a:r>
            <a:endParaRPr kumimoji="0" lang="en-US" sz="1800" b="0" i="0" u="none" strike="noStrike" kern="1200" cap="none" spc="0" normalizeH="0" baseline="0" noProof="0" dirty="0">
              <a:ln>
                <a:noFill/>
              </a:ln>
              <a:solidFill>
                <a:srgbClr val="009900"/>
              </a:solidFill>
              <a:effectLst/>
              <a:uLnTx/>
              <a:uFillTx/>
              <a:latin typeface="Arial"/>
              <a:ea typeface="Arial Unicode MS"/>
              <a:cs typeface="+mn-cs"/>
            </a:endParaRPr>
          </a:p>
        </p:txBody>
      </p:sp>
      <p:sp>
        <p:nvSpPr>
          <p:cNvPr id="10" name="Rectangle 9"/>
          <p:cNvSpPr/>
          <p:nvPr/>
        </p:nvSpPr>
        <p:spPr>
          <a:xfrm>
            <a:off x="-277969" y="269995"/>
            <a:ext cx="6096000" cy="523220"/>
          </a:xfrm>
          <a:prstGeom prst="rect">
            <a:avLst/>
          </a:prstGeom>
        </p:spPr>
        <p:txBody>
          <a:bodyPr>
            <a:spAutoFit/>
          </a:bodyPr>
          <a:lstStyle/>
          <a:p>
            <a:pPr marL="342900" marR="0" lvl="0" indent="-342900" algn="ctr" defTabSz="914286" rtl="0" eaLnBrk="0" fontAlgn="auto" latinLnBrk="0" hangingPunct="0">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a:ln>
                  <a:noFill/>
                </a:ln>
                <a:solidFill>
                  <a:srgbClr val="006600"/>
                </a:solidFill>
                <a:effectLst/>
                <a:uLnTx/>
                <a:uFillTx/>
                <a:latin typeface="Arial"/>
                <a:ea typeface="Arial Unicode MS"/>
                <a:cs typeface="+mn-cs"/>
              </a:rPr>
              <a:t> </a:t>
            </a:r>
            <a:r>
              <a:rPr kumimoji="0" lang="en-US" sz="2800" b="1" i="0" u="sng" strike="noStrike" kern="0" cap="none" spc="0" normalizeH="0" baseline="0" noProof="0" dirty="0">
                <a:ln>
                  <a:noFill/>
                </a:ln>
                <a:solidFill>
                  <a:srgbClr val="006600"/>
                </a:solidFill>
                <a:effectLst/>
                <a:uLnTx/>
                <a:uFillTx/>
                <a:latin typeface="Arial"/>
                <a:ea typeface="Arial Unicode MS"/>
                <a:cs typeface="+mn-cs"/>
              </a:rPr>
              <a:t>Cao </a:t>
            </a:r>
            <a:r>
              <a:rPr kumimoji="0" lang="en-US" sz="2800" b="1" i="0" u="sng" strike="noStrike" kern="0" cap="none" spc="0" normalizeH="0" baseline="0" noProof="0" dirty="0" err="1">
                <a:ln>
                  <a:noFill/>
                </a:ln>
                <a:solidFill>
                  <a:srgbClr val="006600"/>
                </a:solidFill>
                <a:effectLst/>
                <a:uLnTx/>
                <a:uFillTx/>
                <a:latin typeface="Arial"/>
                <a:ea typeface="Arial Unicode MS"/>
                <a:cs typeface="+mn-cs"/>
              </a:rPr>
              <a:t>trào</a:t>
            </a:r>
            <a:r>
              <a:rPr kumimoji="0" lang="en-US" sz="2800" b="1" i="0" u="sng" strike="noStrike" kern="0" cap="none" spc="0" normalizeH="0" baseline="0" noProof="0" dirty="0">
                <a:ln>
                  <a:noFill/>
                </a:ln>
                <a:solidFill>
                  <a:srgbClr val="006600"/>
                </a:solidFill>
                <a:effectLst/>
                <a:uLnTx/>
                <a:uFillTx/>
                <a:latin typeface="Arial"/>
                <a:ea typeface="Arial Unicode MS"/>
                <a:cs typeface="+mn-cs"/>
              </a:rPr>
              <a:t> 1930 - 1931</a:t>
            </a:r>
          </a:p>
        </p:txBody>
      </p:sp>
    </p:spTree>
    <p:extLst>
      <p:ext uri="{BB962C8B-B14F-4D97-AF65-F5344CB8AC3E}">
        <p14:creationId xmlns:p14="http://schemas.microsoft.com/office/powerpoint/2010/main" val="2872464797"/>
      </p:ext>
    </p:extLst>
  </p:cSld>
  <p:clrMapOvr>
    <a:masterClrMapping/>
  </p:clrMapOvr>
  <p:transition>
    <p:wedg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Image result for Phong trào đấu tranh những năm 1936- 193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88173" y="2182008"/>
            <a:ext cx="4751275" cy="379379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Image result for Phong trào đấu tranh những năm 1936- 19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6938" y="1169831"/>
            <a:ext cx="4339152" cy="3495675"/>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486678" y="344493"/>
            <a:ext cx="7218643" cy="523220"/>
          </a:xfrm>
          <a:prstGeom prst="rect">
            <a:avLst/>
          </a:prstGeom>
        </p:spPr>
        <p:txBody>
          <a:bodyPr wrap="non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nl-NL" sz="2800" b="1" i="0" u="none" strike="noStrike" kern="1200" cap="none" spc="0" normalizeH="0" baseline="0" noProof="0" dirty="0">
                <a:ln>
                  <a:noFill/>
                </a:ln>
                <a:solidFill>
                  <a:srgbClr val="009900"/>
                </a:solidFill>
                <a:effectLst/>
                <a:uLnTx/>
                <a:uFillTx/>
                <a:latin typeface="Arial"/>
                <a:ea typeface="Calibri" panose="020F0502020204030204" pitchFamily="34" charset="0"/>
                <a:cs typeface="+mn-cs"/>
              </a:rPr>
              <a:t> </a:t>
            </a:r>
            <a:r>
              <a:rPr kumimoji="0" lang="nl-NL" sz="2400" b="1" i="0" strike="noStrike" kern="1200" cap="none" spc="0" normalizeH="0" baseline="0" noProof="0" dirty="0">
                <a:ln>
                  <a:noFill/>
                </a:ln>
                <a:solidFill>
                  <a:srgbClr val="009900"/>
                </a:solidFill>
                <a:effectLst/>
                <a:uLnTx/>
                <a:uFillTx/>
                <a:latin typeface="Arial"/>
                <a:ea typeface="Calibri" panose="020F0502020204030204" pitchFamily="34" charset="0"/>
                <a:cs typeface="+mn-cs"/>
              </a:rPr>
              <a:t>Phong trào đấu tranh những năm 1936- 1939 </a:t>
            </a:r>
            <a:endParaRPr kumimoji="0" lang="en-US" sz="2400" b="1" i="0" strike="noStrike" kern="1200" cap="none" spc="0" normalizeH="0" baseline="0" noProof="0" dirty="0">
              <a:ln>
                <a:noFill/>
              </a:ln>
              <a:solidFill>
                <a:srgbClr val="009900"/>
              </a:solidFill>
              <a:effectLst/>
              <a:uLnTx/>
              <a:uFillTx/>
              <a:latin typeface="Arial"/>
              <a:ea typeface="Arial Unicode MS"/>
              <a:cs typeface="+mn-cs"/>
            </a:endParaRPr>
          </a:p>
        </p:txBody>
      </p:sp>
      <p:pic>
        <p:nvPicPr>
          <p:cNvPr id="5126" name="Picture 6" descr="Image result for Phong trào đấu tranh những năm 1936- 19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91719" y="3271234"/>
            <a:ext cx="4069546" cy="3433092"/>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47561" y="6099697"/>
            <a:ext cx="7444158" cy="707886"/>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800000"/>
                </a:solidFill>
                <a:effectLst/>
                <a:uLnTx/>
                <a:uFillTx/>
                <a:latin typeface="Arial"/>
                <a:ea typeface="Calibri" panose="020F0502020204030204" pitchFamily="34" charset="0"/>
                <a:cs typeface="+mn-cs"/>
              </a:rPr>
              <a:t>Hình thức đấu tranh: </a:t>
            </a:r>
            <a:r>
              <a:rPr kumimoji="0" lang="nl-NL" sz="2000" b="1" i="0" u="none" strike="noStrike" kern="1200" cap="none" spc="0" normalizeH="0" baseline="0" noProof="0" dirty="0">
                <a:ln>
                  <a:noFill/>
                </a:ln>
                <a:solidFill>
                  <a:srgbClr val="009900"/>
                </a:solidFill>
                <a:effectLst/>
                <a:uLnTx/>
                <a:uFillTx/>
                <a:latin typeface="Arial"/>
                <a:ea typeface="Calibri" panose="020F0502020204030204" pitchFamily="34" charset="0"/>
                <a:cs typeface="+mn-cs"/>
              </a:rPr>
              <a:t>Công khai hợp pháp </a:t>
            </a:r>
            <a:r>
              <a:rPr kumimoji="0" lang="nl-NL" sz="2000" b="0" i="0" u="none" strike="noStrike" kern="1200" cap="none" spc="0" normalizeH="0" baseline="0" noProof="0" dirty="0">
                <a:ln>
                  <a:noFill/>
                </a:ln>
                <a:solidFill>
                  <a:srgbClr val="800000"/>
                </a:solidFill>
                <a:effectLst/>
                <a:uLnTx/>
                <a:uFillTx/>
                <a:latin typeface="Arial"/>
                <a:ea typeface="Calibri" panose="020F0502020204030204" pitchFamily="34" charset="0"/>
                <a:cs typeface="+mn-cs"/>
              </a:rPr>
              <a:t>với các hình thức </a:t>
            </a:r>
            <a:r>
              <a:rPr kumimoji="0" lang="nl-NL" sz="2000" b="1" i="0" u="none" strike="noStrike" kern="1200" cap="none" spc="0" normalizeH="0" baseline="0" noProof="0" dirty="0">
                <a:ln>
                  <a:noFill/>
                </a:ln>
                <a:solidFill>
                  <a:srgbClr val="FF0066"/>
                </a:solidFill>
                <a:effectLst/>
                <a:uLnTx/>
                <a:uFillTx/>
                <a:latin typeface="Arial"/>
                <a:ea typeface="Calibri" panose="020F0502020204030204" pitchFamily="34" charset="0"/>
                <a:cs typeface="+mn-cs"/>
              </a:rPr>
              <a:t>bất hợp pháp, bí mật </a:t>
            </a:r>
            <a:endParaRPr kumimoji="0" lang="en-US" sz="2000" b="1" i="0" u="none" strike="noStrike" kern="1200" cap="none" spc="0" normalizeH="0" baseline="0" noProof="0" dirty="0">
              <a:ln>
                <a:noFill/>
              </a:ln>
              <a:solidFill>
                <a:srgbClr val="FF0066"/>
              </a:solidFill>
              <a:effectLst/>
              <a:uLnTx/>
              <a:uFillTx/>
              <a:latin typeface="Arial"/>
              <a:ea typeface="Arial Unicode MS"/>
              <a:cs typeface="+mn-cs"/>
            </a:endParaRPr>
          </a:p>
        </p:txBody>
      </p:sp>
      <p:sp>
        <p:nvSpPr>
          <p:cNvPr id="4" name="Rectangle 3"/>
          <p:cNvSpPr/>
          <p:nvPr/>
        </p:nvSpPr>
        <p:spPr>
          <a:xfrm>
            <a:off x="4515529" y="1213202"/>
            <a:ext cx="7259391" cy="707886"/>
          </a:xfrm>
          <a:prstGeom prst="rect">
            <a:avLst/>
          </a:prstGeom>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mn-cs"/>
              </a:rPr>
              <a:t>Ảnh hư­ởng của Đảng </a:t>
            </a:r>
            <a:r>
              <a:rPr kumimoji="0" lang="nl-NL" sz="2000" b="1" i="0" u="none" strike="noStrike" kern="1200" cap="none" spc="0" normalizeH="0" baseline="0" noProof="0" dirty="0">
                <a:ln>
                  <a:noFill/>
                </a:ln>
                <a:solidFill>
                  <a:prstClr val="black"/>
                </a:solidFill>
                <a:effectLst/>
                <a:uLnTx/>
                <a:uFillTx/>
                <a:latin typeface="Arial"/>
                <a:ea typeface="Calibri" panose="020F0502020204030204" pitchFamily="34" charset="0"/>
                <a:cs typeface="+mn-cs"/>
              </a:rPr>
              <a:t>ăn sâu, lan rộng </a:t>
            </a:r>
            <a:r>
              <a:rPr kumimoji="0" lang="nl-NL"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mn-cs"/>
              </a:rPr>
              <a:t>trong quảng đại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srgbClr val="3333CC"/>
                </a:solidFill>
                <a:effectLst/>
                <a:uLnTx/>
                <a:uFillTx/>
                <a:latin typeface="Arial"/>
                <a:ea typeface="Calibri" panose="020F0502020204030204" pitchFamily="34" charset="0"/>
                <a:cs typeface="+mn-cs"/>
              </a:rPr>
              <a:t>quần chúng</a:t>
            </a:r>
            <a:endParaRPr kumimoji="0" lang="en-US" sz="2000" b="0" i="0" u="none" strike="noStrike" kern="1200" cap="none" spc="0" normalizeH="0" baseline="0" noProof="0" dirty="0">
              <a:ln>
                <a:noFill/>
              </a:ln>
              <a:solidFill>
                <a:srgbClr val="3333CC"/>
              </a:solidFill>
              <a:effectLst/>
              <a:uLnTx/>
              <a:uFillTx/>
              <a:latin typeface="Arial"/>
              <a:ea typeface="Arial Unicode MS"/>
              <a:cs typeface="+mn-cs"/>
            </a:endParaRPr>
          </a:p>
        </p:txBody>
      </p:sp>
      <p:sp>
        <p:nvSpPr>
          <p:cNvPr id="5" name="Rectangle 4"/>
          <p:cNvSpPr/>
          <p:nvPr/>
        </p:nvSpPr>
        <p:spPr>
          <a:xfrm>
            <a:off x="8306873" y="2336980"/>
            <a:ext cx="3696236" cy="707886"/>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mn-cs"/>
              </a:rPr>
              <a:t>Giác ngộ chính trị </a:t>
            </a:r>
            <a:r>
              <a:rPr kumimoji="0" lang="nl-NL" sz="2000" b="0" i="0" u="none" strike="noStrike" kern="1200" cap="none" spc="0" normalizeH="0" baseline="0" noProof="0" dirty="0">
                <a:ln>
                  <a:noFill/>
                </a:ln>
                <a:solidFill>
                  <a:srgbClr val="FF0066"/>
                </a:solidFill>
                <a:effectLst/>
                <a:uLnTx/>
                <a:uFillTx/>
                <a:latin typeface="Arial"/>
                <a:ea typeface="Calibri" panose="020F0502020204030204" pitchFamily="34" charset="0"/>
                <a:cs typeface="+mn-cs"/>
              </a:rPr>
              <a:t>của quần chúng được nâng ca</a:t>
            </a:r>
            <a:r>
              <a:rPr kumimoji="0" lang="nl-NL" sz="2000" b="0" i="0" u="none" strike="noStrike" kern="1200" cap="none" spc="0" normalizeH="0" baseline="0" noProof="0" dirty="0">
                <a:ln>
                  <a:noFill/>
                </a:ln>
                <a:solidFill>
                  <a:srgbClr val="FF0066"/>
                </a:solidFill>
                <a:effectLst/>
                <a:uLnTx/>
                <a:uFillTx/>
                <a:latin typeface="Times New Roman" panose="02020603050405020304" pitchFamily="18" charset="0"/>
                <a:ea typeface="Calibri" panose="020F0502020204030204" pitchFamily="34" charset="0"/>
                <a:cs typeface="+mn-cs"/>
              </a:rPr>
              <a:t>o</a:t>
            </a:r>
            <a:endParaRPr kumimoji="0" lang="en-US" sz="2000" b="0" i="0" u="none" strike="noStrike" kern="1200" cap="none" spc="0" normalizeH="0" baseline="0" noProof="0" dirty="0">
              <a:ln>
                <a:noFill/>
              </a:ln>
              <a:solidFill>
                <a:srgbClr val="FF0066"/>
              </a:solidFill>
              <a:effectLst/>
              <a:uLnTx/>
              <a:uFillTx/>
              <a:latin typeface="Arial"/>
              <a:ea typeface="Arial Unicode MS"/>
              <a:cs typeface="+mn-cs"/>
            </a:endParaRPr>
          </a:p>
        </p:txBody>
      </p:sp>
    </p:spTree>
    <p:extLst>
      <p:ext uri="{BB962C8B-B14F-4D97-AF65-F5344CB8AC3E}">
        <p14:creationId xmlns:p14="http://schemas.microsoft.com/office/powerpoint/2010/main" val="2120947216"/>
      </p:ext>
    </p:extLst>
  </p:cSld>
  <p:clrMapOvr>
    <a:masterClrMapping/>
  </p:clrMapOvr>
  <p:transition>
    <p:wedg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Image result for chiến tranh thế giới thứ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8789" y="1674254"/>
            <a:ext cx="3569101" cy="491973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635876" y="130815"/>
            <a:ext cx="6096000" cy="523220"/>
          </a:xfrm>
          <a:prstGeom prst="rect">
            <a:avLst/>
          </a:prstGeom>
        </p:spPr>
        <p:txBody>
          <a:bodyPr>
            <a:spAutoFit/>
          </a:bodyPr>
          <a:lstStyle/>
          <a:p>
            <a:pPr marL="0" marR="0" lvl="0" indent="0" algn="ctr" defTabSz="914286" rtl="0" eaLnBrk="0" fontAlgn="auto" latinLnBrk="0" hangingPunct="0">
              <a:lnSpc>
                <a:spcPct val="100000"/>
              </a:lnSpc>
              <a:spcBef>
                <a:spcPts val="0"/>
              </a:spcBef>
              <a:spcAft>
                <a:spcPts val="0"/>
              </a:spcAft>
              <a:buClrTx/>
              <a:buSzTx/>
              <a:buFontTx/>
              <a:buNone/>
              <a:tabLst/>
              <a:defRPr/>
            </a:pPr>
            <a:r>
              <a:rPr kumimoji="0" lang="en-US" sz="2800" b="1" i="0" u="sng" strike="noStrike" kern="0" cap="none" spc="0" normalizeH="0" baseline="0" noProof="0" dirty="0">
                <a:ln>
                  <a:noFill/>
                </a:ln>
                <a:solidFill>
                  <a:srgbClr val="660066"/>
                </a:solidFill>
                <a:effectLst/>
                <a:uLnTx/>
                <a:uFillTx/>
                <a:latin typeface="Arial"/>
                <a:ea typeface="Arial Unicode MS"/>
                <a:cs typeface="+mn-cs"/>
              </a:rPr>
              <a:t>Cao </a:t>
            </a:r>
            <a:r>
              <a:rPr kumimoji="0" lang="en-US" sz="2800" b="1" i="0" u="sng" strike="noStrike" kern="0" cap="none" spc="0" normalizeH="0" baseline="0" noProof="0" dirty="0" err="1">
                <a:ln>
                  <a:noFill/>
                </a:ln>
                <a:solidFill>
                  <a:srgbClr val="660066"/>
                </a:solidFill>
                <a:effectLst/>
                <a:uLnTx/>
                <a:uFillTx/>
                <a:latin typeface="Arial"/>
                <a:ea typeface="Arial Unicode MS"/>
                <a:cs typeface="+mn-cs"/>
              </a:rPr>
              <a:t>trào</a:t>
            </a:r>
            <a:r>
              <a:rPr kumimoji="0" lang="en-US" sz="2800" b="1" i="0" u="sng" strike="noStrike" kern="0" cap="none" spc="0" normalizeH="0" baseline="0" noProof="0" dirty="0">
                <a:ln>
                  <a:noFill/>
                </a:ln>
                <a:solidFill>
                  <a:srgbClr val="660066"/>
                </a:solidFill>
                <a:effectLst/>
                <a:uLnTx/>
                <a:uFillTx/>
                <a:latin typeface="Arial"/>
                <a:ea typeface="Arial Unicode MS"/>
                <a:cs typeface="+mn-cs"/>
              </a:rPr>
              <a:t> 1939 - 1945</a:t>
            </a:r>
            <a:endParaRPr kumimoji="0" lang="vi-VN" sz="2800" b="1" i="0" u="sng" strike="noStrike" kern="0" cap="none" spc="0" normalizeH="0" baseline="0" noProof="0" dirty="0">
              <a:ln>
                <a:noFill/>
              </a:ln>
              <a:solidFill>
                <a:srgbClr val="660066"/>
              </a:solidFill>
              <a:effectLst/>
              <a:uLnTx/>
              <a:uFillTx/>
              <a:latin typeface="Arial"/>
              <a:ea typeface="Arial Unicode MS"/>
              <a:cs typeface="+mn-cs"/>
            </a:endParaRPr>
          </a:p>
        </p:txBody>
      </p:sp>
      <p:sp>
        <p:nvSpPr>
          <p:cNvPr id="3" name="Rectangle 2"/>
          <p:cNvSpPr/>
          <p:nvPr/>
        </p:nvSpPr>
        <p:spPr>
          <a:xfrm>
            <a:off x="128789" y="910722"/>
            <a:ext cx="3569101" cy="707886"/>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Năm </a:t>
            </a:r>
            <a:r>
              <a:rPr kumimoji="0" lang="nl-NL" sz="2000" b="1" i="0" u="none" strike="noStrike" kern="1200" cap="none" spc="0" normalizeH="0" baseline="0" noProof="0" dirty="0">
                <a:ln>
                  <a:noFill/>
                </a:ln>
                <a:solidFill>
                  <a:srgbClr val="FF0000"/>
                </a:solidFill>
                <a:effectLst/>
                <a:uLnTx/>
                <a:uFillTx/>
                <a:latin typeface="Arial"/>
                <a:ea typeface="Calibri" panose="020F0502020204030204" pitchFamily="34" charset="0"/>
                <a:cs typeface="+mn-cs"/>
              </a:rPr>
              <a:t>1939</a:t>
            </a:r>
            <a:r>
              <a:rPr kumimoji="0" lang="nl-NL"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 khi </a:t>
            </a:r>
            <a:r>
              <a:rPr kumimoji="0" lang="nl-NL" sz="2000" b="1" i="0" u="none" strike="noStrike" kern="1200" cap="none" spc="0" normalizeH="0" baseline="0" noProof="0" dirty="0">
                <a:ln>
                  <a:noFill/>
                </a:ln>
                <a:solidFill>
                  <a:srgbClr val="800000"/>
                </a:solidFill>
                <a:effectLst/>
                <a:uLnTx/>
                <a:uFillTx/>
                <a:latin typeface="Arial"/>
                <a:ea typeface="Calibri" panose="020F0502020204030204" pitchFamily="34" charset="0"/>
                <a:cs typeface="+mn-cs"/>
              </a:rPr>
              <a:t>chiến tranh thế giới thứ hai </a:t>
            </a:r>
            <a:r>
              <a:rPr kumimoji="0" lang="nl-NL"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bùng nổ</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4" name="Right Arrow 3"/>
          <p:cNvSpPr/>
          <p:nvPr/>
        </p:nvSpPr>
        <p:spPr>
          <a:xfrm>
            <a:off x="3697890" y="4481848"/>
            <a:ext cx="556820" cy="99167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pic>
        <p:nvPicPr>
          <p:cNvPr id="6150" name="Picture 6" descr="Image result for cuộc vận động giải phóng dân tộc những năm 1939- 19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54710" y="1919945"/>
            <a:ext cx="3446855" cy="1996225"/>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5683876" y="910722"/>
            <a:ext cx="6096000" cy="1015663"/>
          </a:xfrm>
          <a:prstGeom prst="rect">
            <a:avLst/>
          </a:prstGeom>
        </p:spPr>
        <p:txBody>
          <a:bodyPr>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nl-NL"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Đảng ta đã có những </a:t>
            </a:r>
            <a:r>
              <a:rPr kumimoji="0" lang="nl-NL" sz="2000" b="1" i="0" u="sng" strike="noStrike" kern="1200" cap="none" spc="0" normalizeH="0" baseline="0" noProof="0" dirty="0">
                <a:ln>
                  <a:noFill/>
                </a:ln>
                <a:solidFill>
                  <a:srgbClr val="FF0066"/>
                </a:solidFill>
                <a:effectLst/>
                <a:uLnTx/>
                <a:uFillTx/>
                <a:latin typeface="Arial"/>
                <a:ea typeface="Calibri" panose="020F0502020204030204" pitchFamily="34" charset="0"/>
                <a:cs typeface="+mn-cs"/>
              </a:rPr>
              <a:t>nhận định sáng suốt </a:t>
            </a:r>
            <a:r>
              <a:rPr kumimoji="0" lang="nl-NL" sz="2000" b="0"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về tình hình thế giới và xu hướng phát triển của cách mạng Đông Dương</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6" name="Rectangle 5"/>
          <p:cNvSpPr/>
          <p:nvPr/>
        </p:nvSpPr>
        <p:spPr>
          <a:xfrm>
            <a:off x="7933386" y="2354876"/>
            <a:ext cx="4134118" cy="1015663"/>
          </a:xfrm>
          <a:prstGeom prst="rect">
            <a:avLst/>
          </a:prstGeom>
        </p:spPr>
        <p:txBody>
          <a:bodyPr wrap="square">
            <a:spAutoFit/>
          </a:body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sz="2000" b="1" i="0" u="none" strike="noStrike" kern="1200" cap="none" spc="0" normalizeH="0" baseline="0" noProof="0" dirty="0">
                <a:ln>
                  <a:noFill/>
                </a:ln>
                <a:solidFill>
                  <a:srgbClr val="008000"/>
                </a:solidFill>
                <a:effectLst/>
                <a:uLnTx/>
                <a:uFillTx/>
                <a:latin typeface="Arial"/>
                <a:ea typeface="Calibri" panose="020F0502020204030204" pitchFamily="34" charset="0"/>
                <a:cs typeface="+mn-cs"/>
              </a:rPr>
              <a:t>Chuẩn bị chu đáo </a:t>
            </a:r>
            <a:r>
              <a:rPr kumimoji="0" lang="nl-NL" sz="2000" b="0"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trong cuộc vận động giải phóng dân tộc những năm 1939- 1945</a:t>
            </a:r>
            <a:endParaRPr kumimoji="0" lang="en-US" sz="2000" b="0" i="0" u="none" strike="noStrike" kern="1200" cap="none" spc="0" normalizeH="0" baseline="0" noProof="0" dirty="0">
              <a:ln>
                <a:noFill/>
              </a:ln>
              <a:solidFill>
                <a:srgbClr val="996633"/>
              </a:solidFill>
              <a:effectLst/>
              <a:uLnTx/>
              <a:uFillTx/>
              <a:latin typeface="Arial"/>
              <a:ea typeface="Arial Unicode MS"/>
              <a:cs typeface="+mn-cs"/>
            </a:endParaRPr>
          </a:p>
        </p:txBody>
      </p:sp>
      <p:sp>
        <p:nvSpPr>
          <p:cNvPr id="7" name="Rectangle 6"/>
          <p:cNvSpPr/>
          <p:nvPr/>
        </p:nvSpPr>
        <p:spPr>
          <a:xfrm>
            <a:off x="4151228" y="4848120"/>
            <a:ext cx="4181403" cy="1631216"/>
          </a:xfrm>
          <a:prstGeom prst="rect">
            <a:avLst/>
          </a:prstGeom>
        </p:spPr>
        <p:txBody>
          <a:bodyPr wrap="square">
            <a:spAutoFit/>
          </a:bodyPr>
          <a:lstStyle/>
          <a:p>
            <a:pPr marL="285750" marR="0" lvl="0" indent="-285750" algn="ctr" defTabSz="914286" rtl="0" eaLnBrk="1" fontAlgn="auto" latinLnBrk="0" hangingPunct="1">
              <a:lnSpc>
                <a:spcPts val="2000"/>
              </a:lnSpc>
              <a:spcBef>
                <a:spcPts val="0"/>
              </a:spcBef>
              <a:spcAft>
                <a:spcPts val="0"/>
              </a:spcAft>
              <a:buClrTx/>
              <a:buSzTx/>
              <a:buFont typeface="Wingdings" panose="05000000000000000000" pitchFamily="2" charset="2"/>
              <a:buChar char="ü"/>
              <a:tabLst/>
              <a:defRPr/>
            </a:pPr>
            <a:r>
              <a:rPr kumimoji="0" lang="nl-NL" sz="1800" b="0"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rPr>
              <a:t>Nắm bắt </a:t>
            </a:r>
            <a:r>
              <a:rPr kumimoji="0" lang="nl-NL" sz="1800" b="1" i="0" u="none" strike="noStrike" kern="1200" cap="none" spc="0" normalizeH="0" baseline="0" noProof="0" dirty="0">
                <a:ln>
                  <a:noFill/>
                </a:ln>
                <a:solidFill>
                  <a:srgbClr val="C00000"/>
                </a:solidFill>
                <a:effectLst/>
                <a:uLnTx/>
                <a:uFillTx/>
                <a:latin typeface="Arial"/>
                <a:ea typeface="Calibri" panose="020F0502020204030204" pitchFamily="34" charset="0"/>
                <a:cs typeface="Times New Roman" panose="02020603050405020304" pitchFamily="18" charset="0"/>
              </a:rPr>
              <a:t>thời cơ </a:t>
            </a:r>
            <a:r>
              <a:rPr kumimoji="0" lang="nl-NL" sz="1800" b="0"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rPr>
              <a:t>lịch sử một cách chuẩn xác và kịp thời khi Nhật đã đầu hàng quân Đồng minh, Đảng đã </a:t>
            </a:r>
            <a:r>
              <a:rPr kumimoji="0" lang="nl-NL" sz="1800" b="1" i="0" u="none" strike="noStrike" kern="1200" cap="none" spc="0" normalizeH="0" baseline="0" noProof="0" dirty="0">
                <a:ln>
                  <a:noFill/>
                </a:ln>
                <a:solidFill>
                  <a:srgbClr val="8EDADA">
                    <a:lumMod val="75000"/>
                  </a:srgbClr>
                </a:solidFill>
                <a:effectLst/>
                <a:uLnTx/>
                <a:uFillTx/>
                <a:latin typeface="Arial"/>
                <a:ea typeface="Calibri" panose="020F0502020204030204" pitchFamily="34" charset="0"/>
                <a:cs typeface="Times New Roman" panose="02020603050405020304" pitchFamily="18" charset="0"/>
              </a:rPr>
              <a:t>phát động, tổ chức thắng lợi </a:t>
            </a:r>
            <a:r>
              <a:rPr kumimoji="0" lang="nl-NL" sz="1800" b="0"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rPr>
              <a:t>cuộc Tổng khởi nghĩa Tháng Tám năm 1945.</a:t>
            </a:r>
            <a:endParaRPr kumimoji="0" lang="en-US" sz="2000" b="0"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endParaRPr>
          </a:p>
        </p:txBody>
      </p:sp>
      <p:pic>
        <p:nvPicPr>
          <p:cNvPr id="6152" name="Picture 8" descr="Image result for tổng khởi nghĩa tháng tám năm 194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43167" y="3455528"/>
            <a:ext cx="3542315" cy="32801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163798"/>
      </p:ext>
    </p:extLst>
  </p:cSld>
  <p:clrMapOvr>
    <a:masterClrMapping/>
  </p:clrMapOvr>
  <p:transition>
    <p:wedg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72225" y="306977"/>
            <a:ext cx="11402095" cy="1200329"/>
          </a:xfrm>
          <a:prstGeom prst="rect">
            <a:avLst/>
          </a:prstGeom>
        </p:spPr>
        <p:txBody>
          <a:bodyPr wrap="square">
            <a:spAutoFit/>
          </a:bodyPr>
          <a:lstStyle/>
          <a:p>
            <a:pPr marL="0" marR="0" lvl="0" indent="457200" algn="ctr" defTabSz="914286" rtl="0" eaLnBrk="1" fontAlgn="base"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Ngày </a:t>
            </a:r>
            <a:r>
              <a:rPr kumimoji="0" lang="nl-NL" sz="2400" b="1" i="0" u="none" strike="noStrike" kern="1200" cap="none" spc="0" normalizeH="0" baseline="0" noProof="0" dirty="0">
                <a:ln>
                  <a:noFill/>
                </a:ln>
                <a:solidFill>
                  <a:srgbClr val="660066"/>
                </a:solidFill>
                <a:effectLst/>
                <a:uLnTx/>
                <a:uFillTx/>
                <a:latin typeface="Arial"/>
                <a:ea typeface="Calibri" panose="020F0502020204030204" pitchFamily="34" charset="0"/>
                <a:cs typeface="Times New Roman" panose="02020603050405020304" pitchFamily="18" charset="0"/>
              </a:rPr>
              <a:t>2- 9- 1945</a:t>
            </a:r>
            <a:r>
              <a:rPr kumimoji="0" lang="nl-NL" sz="24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 Chủ tịch Hồ Chí Minh thay mặt Chính phủ lâm thời đọc </a:t>
            </a:r>
            <a:r>
              <a:rPr kumimoji="0" lang="nl-NL" sz="2400" b="1" i="1" u="none"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rPr>
              <a:t>Tuyên ngôn độc lập</a:t>
            </a:r>
            <a:r>
              <a:rPr kumimoji="0" lang="nl-NL" sz="24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 khai sinh ra nước Việt Nam Dân chủ Cộng hoà, lập nên </a:t>
            </a:r>
            <a:r>
              <a:rPr kumimoji="0" lang="nl-NL" sz="2400" b="1" i="0" u="none" strike="noStrike" kern="1200" cap="none" spc="0" normalizeH="0" baseline="0" noProof="0" dirty="0">
                <a:ln>
                  <a:noFill/>
                </a:ln>
                <a:solidFill>
                  <a:srgbClr val="FF0000"/>
                </a:solidFill>
                <a:effectLst/>
                <a:uLnTx/>
                <a:uFillTx/>
                <a:latin typeface="Arial"/>
                <a:ea typeface="Calibri" panose="020F0502020204030204" pitchFamily="34" charset="0"/>
                <a:cs typeface="Times New Roman" panose="02020603050405020304" pitchFamily="18" charset="0"/>
              </a:rPr>
              <a:t>nhà nước của dân, do dân và vì dân.</a:t>
            </a:r>
            <a:r>
              <a:rPr kumimoji="0" lang="nl-NL" sz="24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 </a:t>
            </a:r>
            <a:endParaRPr kumimoji="0" lang="en-US" sz="24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endParaRPr>
          </a:p>
        </p:txBody>
      </p:sp>
      <p:pic>
        <p:nvPicPr>
          <p:cNvPr id="7170" name="Picture 2" descr="Image result for tuyên ngôn độ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9093" y="1609859"/>
            <a:ext cx="11565227" cy="512579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7610365"/>
      </p:ext>
    </p:extLst>
  </p:cSld>
  <p:clrMapOvr>
    <a:masterClrMapping/>
  </p:clrMapOvr>
  <p:transition>
    <p:wedg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2914" name="Group 13"/>
          <p:cNvGrpSpPr>
            <a:grpSpLocks/>
          </p:cNvGrpSpPr>
          <p:nvPr/>
        </p:nvGrpSpPr>
        <p:grpSpPr bwMode="auto">
          <a:xfrm>
            <a:off x="360608" y="1295399"/>
            <a:ext cx="5308357" cy="1750563"/>
            <a:chOff x="1292225" y="1295400"/>
            <a:chExt cx="2822575" cy="1498600"/>
          </a:xfrm>
        </p:grpSpPr>
        <p:sp>
          <p:nvSpPr>
            <p:cNvPr id="4" name="Rectangle 3"/>
            <p:cNvSpPr/>
            <p:nvPr/>
          </p:nvSpPr>
          <p:spPr>
            <a:xfrm>
              <a:off x="1292225" y="12954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 name="Rectangle 8"/>
            <p:cNvSpPr/>
            <p:nvPr/>
          </p:nvSpPr>
          <p:spPr>
            <a:xfrm>
              <a:off x="1292225" y="1295400"/>
              <a:ext cx="2822575" cy="381000"/>
            </a:xfrm>
            <a:prstGeom prst="rect">
              <a:avLst/>
            </a:prstGeom>
            <a:solidFill>
              <a:srgbClr val="9966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22915" name="Group 14"/>
          <p:cNvGrpSpPr>
            <a:grpSpLocks/>
          </p:cNvGrpSpPr>
          <p:nvPr/>
        </p:nvGrpSpPr>
        <p:grpSpPr bwMode="auto">
          <a:xfrm>
            <a:off x="6437826" y="1328739"/>
            <a:ext cx="5372101" cy="1727201"/>
            <a:chOff x="4873626" y="1295399"/>
            <a:chExt cx="2822574" cy="1498601"/>
          </a:xfrm>
        </p:grpSpPr>
        <p:sp>
          <p:nvSpPr>
            <p:cNvPr id="34" name="Rectangle 33"/>
            <p:cNvSpPr/>
            <p:nvPr/>
          </p:nvSpPr>
          <p:spPr>
            <a:xfrm>
              <a:off x="4873626" y="12954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Rectangle 34"/>
            <p:cNvSpPr/>
            <p:nvPr/>
          </p:nvSpPr>
          <p:spPr>
            <a:xfrm>
              <a:off x="4873626" y="1295399"/>
              <a:ext cx="2822574" cy="42108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22916" name="Group 15"/>
          <p:cNvGrpSpPr>
            <a:grpSpLocks/>
          </p:cNvGrpSpPr>
          <p:nvPr/>
        </p:nvGrpSpPr>
        <p:grpSpPr bwMode="auto">
          <a:xfrm>
            <a:off x="360609" y="3408681"/>
            <a:ext cx="5321524" cy="1498600"/>
            <a:chOff x="1292225" y="3124200"/>
            <a:chExt cx="2822575" cy="1498600"/>
          </a:xfrm>
        </p:grpSpPr>
        <p:sp>
          <p:nvSpPr>
            <p:cNvPr id="36" name="Rectangle 35"/>
            <p:cNvSpPr/>
            <p:nvPr/>
          </p:nvSpPr>
          <p:spPr>
            <a:xfrm>
              <a:off x="1292225" y="31242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7" name="Rectangle 36"/>
            <p:cNvSpPr/>
            <p:nvPr/>
          </p:nvSpPr>
          <p:spPr>
            <a:xfrm>
              <a:off x="1292225" y="3124200"/>
              <a:ext cx="2822575" cy="381000"/>
            </a:xfrm>
            <a:prstGeom prst="rect">
              <a:avLst/>
            </a:prstGeom>
            <a:solidFill>
              <a:srgbClr val="FF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22917" name="Group 16"/>
          <p:cNvGrpSpPr>
            <a:grpSpLocks/>
          </p:cNvGrpSpPr>
          <p:nvPr/>
        </p:nvGrpSpPr>
        <p:grpSpPr bwMode="auto">
          <a:xfrm>
            <a:off x="6406140" y="3446464"/>
            <a:ext cx="5372101" cy="1498600"/>
            <a:chOff x="4862513" y="3124200"/>
            <a:chExt cx="2833687" cy="1498600"/>
          </a:xfrm>
        </p:grpSpPr>
        <p:sp>
          <p:nvSpPr>
            <p:cNvPr id="38" name="Rectangle 37"/>
            <p:cNvSpPr/>
            <p:nvPr/>
          </p:nvSpPr>
          <p:spPr>
            <a:xfrm>
              <a:off x="4873626" y="31242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Rectangle 39"/>
            <p:cNvSpPr/>
            <p:nvPr/>
          </p:nvSpPr>
          <p:spPr>
            <a:xfrm>
              <a:off x="4873626" y="3124200"/>
              <a:ext cx="2822574" cy="381000"/>
            </a:xfrm>
            <a:prstGeom prst="rect">
              <a:avLst/>
            </a:pr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cxnSp>
          <p:nvCxnSpPr>
            <p:cNvPr id="80" name="Straight Connector 79"/>
            <p:cNvCxnSpPr/>
            <p:nvPr/>
          </p:nvCxnSpPr>
          <p:spPr>
            <a:xfrm>
              <a:off x="4862513" y="3568700"/>
              <a:ext cx="2822574" cy="0"/>
            </a:xfrm>
            <a:prstGeom prst="line">
              <a:avLst/>
            </a:prstGeom>
            <a:ln w="1270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nvGrpSpPr>
          <p:cNvPr id="422918" name="Group 18"/>
          <p:cNvGrpSpPr>
            <a:grpSpLocks/>
          </p:cNvGrpSpPr>
          <p:nvPr/>
        </p:nvGrpSpPr>
        <p:grpSpPr bwMode="auto">
          <a:xfrm>
            <a:off x="360609" y="5283201"/>
            <a:ext cx="5308356" cy="1426691"/>
            <a:chOff x="1292225" y="4923972"/>
            <a:chExt cx="2822575" cy="1498600"/>
          </a:xfrm>
        </p:grpSpPr>
        <p:sp>
          <p:nvSpPr>
            <p:cNvPr id="41" name="Rectangle 40"/>
            <p:cNvSpPr/>
            <p:nvPr/>
          </p:nvSpPr>
          <p:spPr>
            <a:xfrm>
              <a:off x="1292225" y="4923972"/>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Rectangle 43"/>
            <p:cNvSpPr/>
            <p:nvPr/>
          </p:nvSpPr>
          <p:spPr>
            <a:xfrm>
              <a:off x="1292225" y="4923972"/>
              <a:ext cx="2822575" cy="381000"/>
            </a:xfrm>
            <a:prstGeom prst="rect">
              <a:avLst/>
            </a:prstGeom>
            <a:solidFill>
              <a:srgbClr val="009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22919" name="Group 17"/>
          <p:cNvGrpSpPr>
            <a:grpSpLocks/>
          </p:cNvGrpSpPr>
          <p:nvPr/>
        </p:nvGrpSpPr>
        <p:grpSpPr bwMode="auto">
          <a:xfrm>
            <a:off x="6416675" y="5219702"/>
            <a:ext cx="5351032" cy="1438675"/>
            <a:chOff x="4873626" y="4854773"/>
            <a:chExt cx="2822574" cy="1567799"/>
          </a:xfrm>
        </p:grpSpPr>
        <p:sp>
          <p:nvSpPr>
            <p:cNvPr id="45" name="Rectangle 44"/>
            <p:cNvSpPr/>
            <p:nvPr/>
          </p:nvSpPr>
          <p:spPr>
            <a:xfrm>
              <a:off x="4873626" y="4923972"/>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6" name="Rectangle 45"/>
            <p:cNvSpPr/>
            <p:nvPr/>
          </p:nvSpPr>
          <p:spPr>
            <a:xfrm>
              <a:off x="4873626" y="4854773"/>
              <a:ext cx="2822574" cy="487121"/>
            </a:xfrm>
            <a:prstGeom prst="rect">
              <a:avLst/>
            </a:prstGeom>
            <a:solidFill>
              <a:srgbClr val="66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10" name="Freeform 9"/>
          <p:cNvSpPr/>
          <p:nvPr/>
        </p:nvSpPr>
        <p:spPr>
          <a:xfrm>
            <a:off x="410391" y="1219833"/>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47"/>
          <p:cNvSpPr/>
          <p:nvPr/>
        </p:nvSpPr>
        <p:spPr>
          <a:xfrm>
            <a:off x="6437826" y="1259621"/>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Freeform 48"/>
          <p:cNvSpPr/>
          <p:nvPr/>
        </p:nvSpPr>
        <p:spPr>
          <a:xfrm>
            <a:off x="416452" y="3300526"/>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5" name="Freeform 54"/>
          <p:cNvSpPr/>
          <p:nvPr/>
        </p:nvSpPr>
        <p:spPr>
          <a:xfrm>
            <a:off x="6597650" y="3300413"/>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6" name="Freeform 55"/>
          <p:cNvSpPr/>
          <p:nvPr/>
        </p:nvSpPr>
        <p:spPr>
          <a:xfrm>
            <a:off x="410391" y="5149125"/>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8" name="Freeform 57"/>
          <p:cNvSpPr/>
          <p:nvPr/>
        </p:nvSpPr>
        <p:spPr>
          <a:xfrm>
            <a:off x="6597650" y="5106163"/>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2935" name="Rectangle 71"/>
          <p:cNvSpPr>
            <a:spLocks noChangeArrowheads="1"/>
          </p:cNvSpPr>
          <p:nvPr/>
        </p:nvSpPr>
        <p:spPr bwMode="auto">
          <a:xfrm>
            <a:off x="3341689" y="4945064"/>
            <a:ext cx="18303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rPr>
              <a:t>Nội dung 05</a:t>
            </a:r>
          </a:p>
        </p:txBody>
      </p:sp>
      <p:sp>
        <p:nvSpPr>
          <p:cNvPr id="2" name="Rectangle 1"/>
          <p:cNvSpPr/>
          <p:nvPr/>
        </p:nvSpPr>
        <p:spPr>
          <a:xfrm>
            <a:off x="2443309" y="138757"/>
            <a:ext cx="7497565" cy="523220"/>
          </a:xfrm>
          <a:prstGeom prst="rect">
            <a:avLst/>
          </a:prstGeom>
        </p:spPr>
        <p:txBody>
          <a:bodyPr wrap="none">
            <a:spAutoFit/>
          </a:bodyPr>
          <a:lstStyle/>
          <a:p>
            <a:pPr marL="457200" marR="0" lvl="0" indent="-457200" algn="l" defTabSz="914286"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nl-NL" sz="2800" b="1" i="0" u="sng" strike="noStrike" kern="1200" cap="none" spc="0" normalizeH="0" baseline="0" noProof="0" dirty="0">
                <a:ln>
                  <a:noFill/>
                </a:ln>
                <a:solidFill>
                  <a:srgbClr val="C00000"/>
                </a:solidFill>
                <a:effectLst/>
                <a:uLnTx/>
                <a:uFillTx/>
                <a:latin typeface="Arial"/>
                <a:ea typeface="Calibri" panose="020F0502020204030204" pitchFamily="34" charset="0"/>
                <a:cs typeface="+mn-cs"/>
              </a:rPr>
              <a:t>Ý nghĩa của cuộc cách mạng tháng Tám</a:t>
            </a:r>
            <a:endParaRPr kumimoji="0" lang="en-US" sz="2800" b="1" i="0" u="sng" strike="noStrike" kern="1200" cap="none" spc="0" normalizeH="0" baseline="0" noProof="0" dirty="0">
              <a:ln>
                <a:noFill/>
              </a:ln>
              <a:solidFill>
                <a:srgbClr val="C00000"/>
              </a:solidFill>
              <a:effectLst/>
              <a:uLnTx/>
              <a:uFillTx/>
              <a:latin typeface="Arial"/>
              <a:ea typeface="Arial Unicode MS"/>
              <a:cs typeface="+mn-cs"/>
            </a:endParaRPr>
          </a:p>
        </p:txBody>
      </p:sp>
      <p:sp>
        <p:nvSpPr>
          <p:cNvPr id="3" name="Rectangle 2"/>
          <p:cNvSpPr/>
          <p:nvPr/>
        </p:nvSpPr>
        <p:spPr>
          <a:xfrm>
            <a:off x="659518" y="1823965"/>
            <a:ext cx="4878397" cy="1118255"/>
          </a:xfrm>
          <a:prstGeom prst="rect">
            <a:avLst/>
          </a:prstGeom>
          <a:solidFill>
            <a:schemeClr val="bg1"/>
          </a:solidFill>
        </p:spPr>
        <p:txBody>
          <a:bodyPr wrap="square">
            <a:spAutoFit/>
          </a:bodyPr>
          <a:lstStyle/>
          <a:p>
            <a:pPr marL="0" marR="0" lvl="0" indent="457200" algn="just" defTabSz="914286" rtl="0" eaLnBrk="1" fontAlgn="auto" latinLnBrk="0" hangingPunct="1">
              <a:lnSpc>
                <a:spcPts val="2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FF0000"/>
                </a:solidFill>
                <a:effectLst/>
                <a:uLnTx/>
                <a:uFillTx/>
                <a:latin typeface="Arial"/>
                <a:ea typeface="Calibri" panose="020F0502020204030204" pitchFamily="34" charset="0"/>
                <a:cs typeface="Times New Roman" panose="02020603050405020304" pitchFamily="18" charset="0"/>
              </a:rPr>
              <a:t>Đập tan xiền xích nô lệ </a:t>
            </a:r>
            <a:r>
              <a:rPr kumimoji="0" lang="nl-NL" sz="1800" b="0" i="0" u="none" strike="noStrike" kern="1200" cap="none" spc="0" normalizeH="0" baseline="0" noProof="0" dirty="0">
                <a:ln>
                  <a:noFill/>
                </a:ln>
                <a:solidFill>
                  <a:srgbClr val="800000"/>
                </a:solidFill>
                <a:effectLst/>
                <a:uLnTx/>
                <a:uFillTx/>
                <a:latin typeface="Arial"/>
                <a:ea typeface="Calibri" panose="020F0502020204030204" pitchFamily="34" charset="0"/>
                <a:cs typeface="Times New Roman" panose="02020603050405020304" pitchFamily="18" charset="0"/>
              </a:rPr>
              <a:t>của CNĐQ trong gần một thế kỷ, chấm dứt sự tồn tại của chế độ quân chủ chuyên chế suốt mấy ngàn năm và ách thống trị của phát xít Nhật.</a:t>
            </a:r>
            <a:endParaRPr kumimoji="0" lang="en-US" sz="2000" b="0" i="0" u="none" strike="noStrike" kern="1200" cap="none" spc="0" normalizeH="0" baseline="0" noProof="0" dirty="0">
              <a:ln>
                <a:noFill/>
              </a:ln>
              <a:solidFill>
                <a:srgbClr val="800000"/>
              </a:solidFill>
              <a:effectLst/>
              <a:uLnTx/>
              <a:uFillTx/>
              <a:latin typeface="Arial"/>
              <a:ea typeface="Calibri" panose="020F0502020204030204" pitchFamily="34" charset="0"/>
              <a:cs typeface="Times New Roman" panose="02020603050405020304" pitchFamily="18" charset="0"/>
            </a:endParaRPr>
          </a:p>
        </p:txBody>
      </p:sp>
      <p:sp>
        <p:nvSpPr>
          <p:cNvPr id="5" name="Rectangle 4"/>
          <p:cNvSpPr/>
          <p:nvPr/>
        </p:nvSpPr>
        <p:spPr>
          <a:xfrm>
            <a:off x="510062" y="3933264"/>
            <a:ext cx="4878397" cy="861774"/>
          </a:xfrm>
          <a:prstGeom prst="rect">
            <a:avLst/>
          </a:prstGeom>
        </p:spPr>
        <p:txBody>
          <a:bodyPr wrap="square">
            <a:spAutoFit/>
          </a:bodyPr>
          <a:lstStyle/>
          <a:p>
            <a:pPr marL="0" marR="0" lvl="0" indent="457200" algn="just" defTabSz="914286" rtl="0" eaLnBrk="1" fontAlgn="auto" latinLnBrk="0" hangingPunct="1">
              <a:lnSpc>
                <a:spcPts val="2000"/>
              </a:lnSpc>
              <a:spcBef>
                <a:spcPts val="0"/>
              </a:spcBef>
              <a:spcAft>
                <a:spcPts val="0"/>
              </a:spcAft>
              <a:buClrTx/>
              <a:buSzTx/>
              <a:buFontTx/>
              <a:buNone/>
              <a:tabLst/>
              <a:defRPr/>
            </a:pPr>
            <a:r>
              <a:rPr kumimoji="0" lang="nl-NL" sz="1800" b="0" i="0" u="none"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rPr>
              <a:t>Đưa nhân dân Việt Nam </a:t>
            </a:r>
            <a:r>
              <a:rPr kumimoji="0" lang="nl-NL" sz="1800" b="1"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từ thân phận nô lệ</a:t>
            </a:r>
            <a:r>
              <a:rPr kumimoji="0" lang="nl-NL" sz="1800" b="0" i="0" u="none"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rPr>
              <a:t> trở thành </a:t>
            </a:r>
            <a:r>
              <a:rPr kumimoji="0" lang="nl-NL" sz="1800" b="1"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người tự do</a:t>
            </a:r>
            <a:r>
              <a:rPr kumimoji="0" lang="nl-NL" sz="1800" b="0" i="0" u="none"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rPr>
              <a:t>, người làm chủ vận mệnh của mình.</a:t>
            </a:r>
            <a:endParaRPr kumimoji="0" lang="en-US" sz="2000" b="0" i="0" u="none" strike="noStrike" kern="1200" cap="none" spc="0" normalizeH="0" baseline="0" noProof="0" dirty="0">
              <a:ln>
                <a:noFill/>
              </a:ln>
              <a:solidFill>
                <a:srgbClr val="FF0066"/>
              </a:solidFill>
              <a:effectLst/>
              <a:uLnTx/>
              <a:uFillTx/>
              <a:latin typeface="Arial"/>
              <a:ea typeface="Calibri" panose="020F0502020204030204" pitchFamily="34" charset="0"/>
              <a:cs typeface="Times New Roman" panose="02020603050405020304" pitchFamily="18" charset="0"/>
            </a:endParaRPr>
          </a:p>
        </p:txBody>
      </p:sp>
      <p:sp>
        <p:nvSpPr>
          <p:cNvPr id="6" name="Rectangle 5"/>
          <p:cNvSpPr/>
          <p:nvPr/>
        </p:nvSpPr>
        <p:spPr>
          <a:xfrm>
            <a:off x="360608" y="5855562"/>
            <a:ext cx="5177306" cy="605294"/>
          </a:xfrm>
          <a:prstGeom prst="rect">
            <a:avLst/>
          </a:prstGeom>
        </p:spPr>
        <p:txBody>
          <a:bodyPr wrap="square">
            <a:spAutoFit/>
          </a:bodyPr>
          <a:lstStyle/>
          <a:p>
            <a:pPr marL="0" marR="0" lvl="0" indent="457200" algn="just" defTabSz="914286" rtl="0" eaLnBrk="1" fontAlgn="auto" latinLnBrk="0" hangingPunct="1">
              <a:lnSpc>
                <a:spcPts val="2000"/>
              </a:lnSpc>
              <a:spcBef>
                <a:spcPts val="0"/>
              </a:spcBef>
              <a:spcAft>
                <a:spcPts val="0"/>
              </a:spcAft>
              <a:buClrTx/>
              <a:buSzTx/>
              <a:buFontTx/>
              <a:buNone/>
              <a:tabLst/>
              <a:defRPr/>
            </a:pPr>
            <a:r>
              <a:rPr kumimoji="0" lang="nl-NL" sz="1800" b="0" i="0" u="none" strike="noStrike" kern="1200" cap="none" spc="0" normalizeH="0" baseline="0" noProof="0" dirty="0">
                <a:ln>
                  <a:noFill/>
                </a:ln>
                <a:solidFill>
                  <a:srgbClr val="009900"/>
                </a:solidFill>
                <a:effectLst/>
                <a:uLnTx/>
                <a:uFillTx/>
                <a:latin typeface="Arial"/>
                <a:ea typeface="Calibri" panose="020F0502020204030204" pitchFamily="34" charset="0"/>
                <a:cs typeface="Times New Roman" panose="02020603050405020304" pitchFamily="18" charset="0"/>
              </a:rPr>
              <a:t>Đưa dân tộc Việt Nam vào kỷ </a:t>
            </a:r>
            <a:r>
              <a:rPr kumimoji="0" lang="nl-NL" sz="18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nguyên độc lập, tự do và chủ nghĩa xã hội.</a:t>
            </a:r>
            <a:endParaRPr kumimoji="0" lang="en-US" sz="20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7" name="Rectangle 6"/>
          <p:cNvSpPr/>
          <p:nvPr/>
        </p:nvSpPr>
        <p:spPr>
          <a:xfrm>
            <a:off x="6597650" y="2073067"/>
            <a:ext cx="5195653" cy="369332"/>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Cổ vũ </a:t>
            </a:r>
            <a:r>
              <a:rPr kumimoji="0" lang="nl-NL" sz="1800" b="0" i="0" u="none" strike="noStrike" kern="1200" cap="none" spc="0" normalizeH="0" baseline="0" noProof="0" dirty="0">
                <a:ln>
                  <a:noFill/>
                </a:ln>
                <a:solidFill>
                  <a:srgbClr val="00B0F0"/>
                </a:solidFill>
                <a:effectLst/>
                <a:uLnTx/>
                <a:uFillTx/>
                <a:latin typeface="Arial"/>
                <a:ea typeface="Calibri" panose="020F0502020204030204" pitchFamily="34" charset="0"/>
                <a:cs typeface="+mn-cs"/>
              </a:rPr>
              <a:t>phong trào giải phóng dân tộc trên thế giới</a:t>
            </a:r>
            <a:endParaRPr kumimoji="0" lang="en-US" sz="1800" b="0" i="0" u="none" strike="noStrike" kern="1200" cap="none" spc="0" normalizeH="0" baseline="0" noProof="0" dirty="0">
              <a:ln>
                <a:noFill/>
              </a:ln>
              <a:solidFill>
                <a:srgbClr val="00B0F0"/>
              </a:solidFill>
              <a:effectLst/>
              <a:uLnTx/>
              <a:uFillTx/>
              <a:latin typeface="Arial"/>
              <a:ea typeface="Arial Unicode MS"/>
              <a:cs typeface="+mn-cs"/>
            </a:endParaRPr>
          </a:p>
        </p:txBody>
      </p:sp>
      <p:sp>
        <p:nvSpPr>
          <p:cNvPr id="8" name="Rectangle 7"/>
          <p:cNvSpPr/>
          <p:nvPr/>
        </p:nvSpPr>
        <p:spPr>
          <a:xfrm>
            <a:off x="6597649" y="4087298"/>
            <a:ext cx="5159523" cy="646331"/>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333399"/>
                </a:solidFill>
                <a:effectLst/>
                <a:uLnTx/>
                <a:uFillTx/>
                <a:latin typeface="Arial"/>
                <a:ea typeface="Calibri" panose="020F0502020204030204" pitchFamily="34" charset="0"/>
                <a:cs typeface="+mn-cs"/>
              </a:rPr>
              <a:t>Tăng cường </a:t>
            </a:r>
            <a:r>
              <a:rPr kumimoji="0" lang="nl-NL" sz="1800" b="0" i="0" u="none" strike="noStrike" kern="1200" cap="none" spc="0" normalizeH="0" baseline="0" noProof="0" dirty="0">
                <a:ln>
                  <a:noFill/>
                </a:ln>
                <a:solidFill>
                  <a:srgbClr val="C00000"/>
                </a:solidFill>
                <a:effectLst/>
                <a:uLnTx/>
                <a:uFillTx/>
                <a:latin typeface="Arial"/>
                <a:ea typeface="Calibri" panose="020F0502020204030204" pitchFamily="34" charset="0"/>
                <a:cs typeface="+mn-cs"/>
              </a:rPr>
              <a:t>lực lượng, </a:t>
            </a:r>
            <a:r>
              <a:rPr kumimoji="0" lang="nl-NL" sz="1800" b="1" i="0" u="none" strike="noStrike" kern="1200" cap="none" spc="0" normalizeH="0" baseline="0" noProof="0" dirty="0">
                <a:ln>
                  <a:noFill/>
                </a:ln>
                <a:solidFill>
                  <a:srgbClr val="660066"/>
                </a:solidFill>
                <a:effectLst/>
                <a:uLnTx/>
                <a:uFillTx/>
                <a:latin typeface="Arial"/>
                <a:ea typeface="Calibri" panose="020F0502020204030204" pitchFamily="34" charset="0"/>
                <a:cs typeface="+mn-cs"/>
              </a:rPr>
              <a:t>mở rộng </a:t>
            </a:r>
            <a:r>
              <a:rPr kumimoji="0" lang="nl-NL" sz="1800" b="0" i="0" u="none" strike="noStrike" kern="1200" cap="none" spc="0" normalizeH="0" baseline="0" noProof="0" dirty="0">
                <a:ln>
                  <a:noFill/>
                </a:ln>
                <a:solidFill>
                  <a:srgbClr val="C00000"/>
                </a:solidFill>
                <a:effectLst/>
                <a:uLnTx/>
                <a:uFillTx/>
                <a:latin typeface="Arial"/>
                <a:ea typeface="Calibri" panose="020F0502020204030204" pitchFamily="34" charset="0"/>
                <a:cs typeface="+mn-cs"/>
              </a:rPr>
              <a:t>địa bàn cho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dirty="0">
                <a:ln>
                  <a:noFill/>
                </a:ln>
                <a:solidFill>
                  <a:srgbClr val="C00000"/>
                </a:solidFill>
                <a:effectLst/>
                <a:uLnTx/>
                <a:uFillTx/>
                <a:latin typeface="Arial"/>
                <a:ea typeface="Calibri" panose="020F0502020204030204" pitchFamily="34" charset="0"/>
                <a:cs typeface="+mn-cs"/>
              </a:rPr>
              <a:t>cách mạng thế giới</a:t>
            </a:r>
            <a:endParaRPr kumimoji="0" lang="en-US" sz="1800" b="0" i="0" u="none" strike="noStrike" kern="1200" cap="none" spc="0" normalizeH="0" baseline="0" noProof="0" dirty="0">
              <a:ln>
                <a:noFill/>
              </a:ln>
              <a:solidFill>
                <a:srgbClr val="C00000"/>
              </a:solidFill>
              <a:effectLst/>
              <a:uLnTx/>
              <a:uFillTx/>
              <a:latin typeface="Arial"/>
              <a:ea typeface="Arial Unicode MS"/>
              <a:cs typeface="+mn-cs"/>
            </a:endParaRPr>
          </a:p>
        </p:txBody>
      </p:sp>
      <p:sp>
        <p:nvSpPr>
          <p:cNvPr id="11" name="Rectangle 10"/>
          <p:cNvSpPr/>
          <p:nvPr/>
        </p:nvSpPr>
        <p:spPr>
          <a:xfrm>
            <a:off x="6437826" y="5674488"/>
            <a:ext cx="5178918" cy="92333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FF0066"/>
                </a:solidFill>
                <a:effectLst/>
                <a:uLnTx/>
                <a:uFillTx/>
                <a:latin typeface="Arial"/>
                <a:ea typeface="Calibri" panose="020F0502020204030204" pitchFamily="34" charset="0"/>
                <a:cs typeface="+mn-cs"/>
              </a:rPr>
              <a:t>Chứng minh </a:t>
            </a:r>
            <a:r>
              <a:rPr kumimoji="0" lang="nl-NL" sz="1800" b="0" i="0" u="none" strike="noStrike" kern="1200" cap="none" spc="0" normalizeH="0" baseline="0" noProof="0" dirty="0">
                <a:ln>
                  <a:noFill/>
                </a:ln>
                <a:solidFill>
                  <a:srgbClr val="660066"/>
                </a:solidFill>
                <a:effectLst/>
                <a:uLnTx/>
                <a:uFillTx/>
                <a:latin typeface="Arial"/>
                <a:ea typeface="Calibri" panose="020F0502020204030204" pitchFamily="34" charset="0"/>
                <a:cs typeface="+mn-cs"/>
              </a:rPr>
              <a:t>học thuyết Mác- Lênin có thể áp dụng thành công vào CMGPDT ở thuộc địa nếu biết vận dụng một cách đúng đắn, sáng tạo. </a:t>
            </a:r>
            <a:endParaRPr kumimoji="0" lang="en-US" sz="1800" b="0" i="0" u="none" strike="noStrike" kern="1200" cap="none" spc="0" normalizeH="0" baseline="0" noProof="0" dirty="0">
              <a:ln>
                <a:noFill/>
              </a:ln>
              <a:solidFill>
                <a:srgbClr val="660066"/>
              </a:solidFill>
              <a:effectLst/>
              <a:uLnTx/>
              <a:uFillTx/>
              <a:latin typeface="Arial"/>
              <a:ea typeface="Arial Unicode MS"/>
              <a:cs typeface="+mn-cs"/>
            </a:endParaRPr>
          </a:p>
        </p:txBody>
      </p:sp>
    </p:spTree>
    <p:extLst>
      <p:ext uri="{BB962C8B-B14F-4D97-AF65-F5344CB8AC3E}">
        <p14:creationId xmlns:p14="http://schemas.microsoft.com/office/powerpoint/2010/main" val="2075927499"/>
      </p:ext>
    </p:extLst>
  </p:cSld>
  <p:clrMapOvr>
    <a:masterClrMapping/>
  </p:clrMapOvr>
  <p:transition>
    <p:wedg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5909734" y="4804833"/>
            <a:ext cx="1606551" cy="1371600"/>
            <a:chOff x="5909734" y="4804833"/>
            <a:chExt cx="1606551" cy="1371600"/>
          </a:xfrm>
        </p:grpSpPr>
        <p:sp>
          <p:nvSpPr>
            <p:cNvPr id="51203" name="AutoShape 3"/>
            <p:cNvSpPr>
              <a:spLocks/>
            </p:cNvSpPr>
            <p:nvPr/>
          </p:nvSpPr>
          <p:spPr bwMode="auto">
            <a:xfrm>
              <a:off x="5909734" y="4804833"/>
              <a:ext cx="1606551" cy="1371600"/>
            </a:xfrm>
            <a:custGeom>
              <a:avLst/>
              <a:gdLst>
                <a:gd name="T0" fmla="*/ 602457 w 21600"/>
                <a:gd name="T1" fmla="*/ 514350 h 21600"/>
                <a:gd name="T2" fmla="*/ 602457 w 21600"/>
                <a:gd name="T3" fmla="*/ 514350 h 21600"/>
                <a:gd name="T4" fmla="*/ 602457 w 21600"/>
                <a:gd name="T5" fmla="*/ 514350 h 21600"/>
                <a:gd name="T6" fmla="*/ 602457 w 21600"/>
                <a:gd name="T7" fmla="*/ 514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1961" y="0"/>
                  </a:moveTo>
                  <a:cubicBezTo>
                    <a:pt x="21600" y="6924"/>
                    <a:pt x="21600" y="6924"/>
                    <a:pt x="21600" y="6924"/>
                  </a:cubicBezTo>
                  <a:cubicBezTo>
                    <a:pt x="17096" y="15499"/>
                    <a:pt x="9287" y="21023"/>
                    <a:pt x="703" y="21600"/>
                  </a:cubicBezTo>
                  <a:cubicBezTo>
                    <a:pt x="0" y="8492"/>
                    <a:pt x="0" y="8492"/>
                    <a:pt x="0" y="8492"/>
                  </a:cubicBezTo>
                  <a:cubicBezTo>
                    <a:pt x="5065" y="8079"/>
                    <a:pt x="9498" y="4782"/>
                    <a:pt x="11961" y="0"/>
                  </a:cubicBezTo>
                  <a:close/>
                </a:path>
              </a:pathLst>
            </a:custGeom>
            <a:solidFill>
              <a:srgbClr val="EC7747"/>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04" name="AutoShape 4"/>
            <p:cNvSpPr>
              <a:spLocks/>
            </p:cNvSpPr>
            <p:nvPr/>
          </p:nvSpPr>
          <p:spPr bwMode="auto">
            <a:xfrm>
              <a:off x="6402918" y="5266267"/>
              <a:ext cx="476249" cy="503767"/>
            </a:xfrm>
            <a:custGeom>
              <a:avLst/>
              <a:gdLst>
                <a:gd name="T0" fmla="*/ 178594 w 21104"/>
                <a:gd name="T1" fmla="*/ 188913 h 21600"/>
                <a:gd name="T2" fmla="*/ 178594 w 21104"/>
                <a:gd name="T3" fmla="*/ 188913 h 21600"/>
                <a:gd name="T4" fmla="*/ 178594 w 21104"/>
                <a:gd name="T5" fmla="*/ 188913 h 21600"/>
                <a:gd name="T6" fmla="*/ 178594 w 21104"/>
                <a:gd name="T7" fmla="*/ 18891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04" h="21600">
                  <a:moveTo>
                    <a:pt x="13625" y="14829"/>
                  </a:moveTo>
                  <a:cubicBezTo>
                    <a:pt x="21434" y="10154"/>
                    <a:pt x="21102" y="4190"/>
                    <a:pt x="21102" y="4190"/>
                  </a:cubicBezTo>
                  <a:cubicBezTo>
                    <a:pt x="21102" y="3384"/>
                    <a:pt x="21102" y="3384"/>
                    <a:pt x="21102" y="3384"/>
                  </a:cubicBezTo>
                  <a:cubicBezTo>
                    <a:pt x="21102" y="3384"/>
                    <a:pt x="21102" y="1611"/>
                    <a:pt x="19440" y="1611"/>
                  </a:cubicBezTo>
                  <a:cubicBezTo>
                    <a:pt x="18942" y="1611"/>
                    <a:pt x="18443" y="1611"/>
                    <a:pt x="18443" y="1611"/>
                  </a:cubicBezTo>
                  <a:cubicBezTo>
                    <a:pt x="17612" y="1611"/>
                    <a:pt x="17612" y="2417"/>
                    <a:pt x="17612" y="2417"/>
                  </a:cubicBezTo>
                  <a:cubicBezTo>
                    <a:pt x="17612" y="2417"/>
                    <a:pt x="17280" y="2578"/>
                    <a:pt x="16616" y="2578"/>
                  </a:cubicBezTo>
                  <a:cubicBezTo>
                    <a:pt x="16616" y="1933"/>
                    <a:pt x="16782" y="0"/>
                    <a:pt x="16782" y="0"/>
                  </a:cubicBezTo>
                  <a:cubicBezTo>
                    <a:pt x="9139" y="966"/>
                    <a:pt x="4485" y="0"/>
                    <a:pt x="4485" y="0"/>
                  </a:cubicBezTo>
                  <a:cubicBezTo>
                    <a:pt x="4485" y="2578"/>
                    <a:pt x="4485" y="2578"/>
                    <a:pt x="4485" y="2578"/>
                  </a:cubicBezTo>
                  <a:cubicBezTo>
                    <a:pt x="3821" y="2578"/>
                    <a:pt x="3655" y="2417"/>
                    <a:pt x="3655" y="2417"/>
                  </a:cubicBezTo>
                  <a:cubicBezTo>
                    <a:pt x="3655" y="2417"/>
                    <a:pt x="3488" y="1611"/>
                    <a:pt x="2824" y="1611"/>
                  </a:cubicBezTo>
                  <a:cubicBezTo>
                    <a:pt x="2824" y="1611"/>
                    <a:pt x="2325" y="1611"/>
                    <a:pt x="1827" y="1611"/>
                  </a:cubicBezTo>
                  <a:cubicBezTo>
                    <a:pt x="165" y="1611"/>
                    <a:pt x="-1" y="3384"/>
                    <a:pt x="-1" y="3384"/>
                  </a:cubicBezTo>
                  <a:cubicBezTo>
                    <a:pt x="-1" y="4190"/>
                    <a:pt x="-1" y="4190"/>
                    <a:pt x="-1" y="4190"/>
                  </a:cubicBezTo>
                  <a:cubicBezTo>
                    <a:pt x="-1" y="4190"/>
                    <a:pt x="-166" y="10154"/>
                    <a:pt x="7643" y="14829"/>
                  </a:cubicBezTo>
                  <a:cubicBezTo>
                    <a:pt x="7643" y="14829"/>
                    <a:pt x="8474" y="15636"/>
                    <a:pt x="9637" y="15636"/>
                  </a:cubicBezTo>
                  <a:cubicBezTo>
                    <a:pt x="9637" y="16602"/>
                    <a:pt x="9637" y="16602"/>
                    <a:pt x="9637" y="16602"/>
                  </a:cubicBezTo>
                  <a:cubicBezTo>
                    <a:pt x="9637" y="16602"/>
                    <a:pt x="8805" y="16442"/>
                    <a:pt x="8805" y="16925"/>
                  </a:cubicBezTo>
                  <a:cubicBezTo>
                    <a:pt x="8805" y="17570"/>
                    <a:pt x="9637" y="17409"/>
                    <a:pt x="9637" y="17409"/>
                  </a:cubicBezTo>
                  <a:cubicBezTo>
                    <a:pt x="9637" y="18376"/>
                    <a:pt x="9637" y="18376"/>
                    <a:pt x="9637" y="18376"/>
                  </a:cubicBezTo>
                  <a:cubicBezTo>
                    <a:pt x="9637" y="18376"/>
                    <a:pt x="9471" y="19181"/>
                    <a:pt x="8972" y="19181"/>
                  </a:cubicBezTo>
                  <a:cubicBezTo>
                    <a:pt x="8972" y="19988"/>
                    <a:pt x="7976" y="19988"/>
                    <a:pt x="7976" y="19988"/>
                  </a:cubicBezTo>
                  <a:cubicBezTo>
                    <a:pt x="7976" y="19988"/>
                    <a:pt x="7145" y="20149"/>
                    <a:pt x="7145" y="20794"/>
                  </a:cubicBezTo>
                  <a:cubicBezTo>
                    <a:pt x="7145" y="20794"/>
                    <a:pt x="6978" y="21600"/>
                    <a:pt x="7976" y="21600"/>
                  </a:cubicBezTo>
                  <a:cubicBezTo>
                    <a:pt x="9305" y="21600"/>
                    <a:pt x="13125" y="21600"/>
                    <a:pt x="13125" y="21600"/>
                  </a:cubicBezTo>
                  <a:cubicBezTo>
                    <a:pt x="13957" y="21600"/>
                    <a:pt x="14123" y="20794"/>
                    <a:pt x="14123" y="20794"/>
                  </a:cubicBezTo>
                  <a:cubicBezTo>
                    <a:pt x="14123" y="20794"/>
                    <a:pt x="14123" y="19988"/>
                    <a:pt x="13125" y="19988"/>
                  </a:cubicBezTo>
                  <a:cubicBezTo>
                    <a:pt x="12296" y="19988"/>
                    <a:pt x="12296" y="19021"/>
                    <a:pt x="12296" y="19021"/>
                  </a:cubicBezTo>
                  <a:cubicBezTo>
                    <a:pt x="12296" y="19021"/>
                    <a:pt x="11465" y="19181"/>
                    <a:pt x="11465" y="18376"/>
                  </a:cubicBezTo>
                  <a:cubicBezTo>
                    <a:pt x="11465" y="17409"/>
                    <a:pt x="11465" y="17409"/>
                    <a:pt x="11465" y="17409"/>
                  </a:cubicBezTo>
                  <a:cubicBezTo>
                    <a:pt x="11465" y="17409"/>
                    <a:pt x="12296" y="17570"/>
                    <a:pt x="12296" y="16925"/>
                  </a:cubicBezTo>
                  <a:cubicBezTo>
                    <a:pt x="12296" y="16442"/>
                    <a:pt x="11465" y="16602"/>
                    <a:pt x="11465" y="16602"/>
                  </a:cubicBezTo>
                  <a:cubicBezTo>
                    <a:pt x="11465" y="15636"/>
                    <a:pt x="11465" y="15636"/>
                    <a:pt x="11465" y="15636"/>
                  </a:cubicBezTo>
                  <a:cubicBezTo>
                    <a:pt x="12296" y="15636"/>
                    <a:pt x="12960" y="15313"/>
                    <a:pt x="13625" y="14829"/>
                  </a:cubicBezTo>
                  <a:close/>
                  <a:moveTo>
                    <a:pt x="16782" y="3384"/>
                  </a:moveTo>
                  <a:cubicBezTo>
                    <a:pt x="16948" y="3384"/>
                    <a:pt x="17612" y="3384"/>
                    <a:pt x="17612" y="3384"/>
                  </a:cubicBezTo>
                  <a:cubicBezTo>
                    <a:pt x="18443" y="3384"/>
                    <a:pt x="18609" y="2578"/>
                    <a:pt x="18609" y="2578"/>
                  </a:cubicBezTo>
                  <a:cubicBezTo>
                    <a:pt x="19440" y="2578"/>
                    <a:pt x="19440" y="3384"/>
                    <a:pt x="19440" y="3384"/>
                  </a:cubicBezTo>
                  <a:cubicBezTo>
                    <a:pt x="19440" y="4190"/>
                    <a:pt x="19440" y="4190"/>
                    <a:pt x="19440" y="4190"/>
                  </a:cubicBezTo>
                  <a:cubicBezTo>
                    <a:pt x="19440" y="4190"/>
                    <a:pt x="19108" y="7575"/>
                    <a:pt x="14954" y="11445"/>
                  </a:cubicBezTo>
                  <a:cubicBezTo>
                    <a:pt x="15951" y="9833"/>
                    <a:pt x="16782" y="6124"/>
                    <a:pt x="16782" y="3384"/>
                  </a:cubicBezTo>
                  <a:close/>
                  <a:moveTo>
                    <a:pt x="5982" y="11606"/>
                  </a:moveTo>
                  <a:cubicBezTo>
                    <a:pt x="1661" y="7737"/>
                    <a:pt x="1495" y="4351"/>
                    <a:pt x="1495" y="4351"/>
                  </a:cubicBezTo>
                  <a:cubicBezTo>
                    <a:pt x="1495" y="3545"/>
                    <a:pt x="1495" y="3545"/>
                    <a:pt x="1495" y="3545"/>
                  </a:cubicBezTo>
                  <a:cubicBezTo>
                    <a:pt x="1495" y="3545"/>
                    <a:pt x="1495" y="2578"/>
                    <a:pt x="2325" y="2578"/>
                  </a:cubicBezTo>
                  <a:cubicBezTo>
                    <a:pt x="2325" y="2578"/>
                    <a:pt x="2325" y="3545"/>
                    <a:pt x="3322" y="3545"/>
                  </a:cubicBezTo>
                  <a:cubicBezTo>
                    <a:pt x="3322" y="3545"/>
                    <a:pt x="3987" y="3545"/>
                    <a:pt x="4153" y="3545"/>
                  </a:cubicBezTo>
                  <a:cubicBezTo>
                    <a:pt x="4153" y="6286"/>
                    <a:pt x="4984" y="9994"/>
                    <a:pt x="5982" y="11606"/>
                  </a:cubicBezTo>
                  <a:close/>
                </a:path>
              </a:pathLst>
            </a:custGeom>
            <a:solidFill>
              <a:srgbClr val="FFFEF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8" name="Group 7"/>
          <p:cNvGrpSpPr/>
          <p:nvPr/>
        </p:nvGrpSpPr>
        <p:grpSpPr>
          <a:xfrm>
            <a:off x="4167717" y="2264834"/>
            <a:ext cx="1600200" cy="1367367"/>
            <a:chOff x="4167717" y="2264834"/>
            <a:chExt cx="1600200" cy="1367367"/>
          </a:xfrm>
        </p:grpSpPr>
        <p:sp>
          <p:nvSpPr>
            <p:cNvPr id="51201" name="AutoShape 1"/>
            <p:cNvSpPr>
              <a:spLocks/>
            </p:cNvSpPr>
            <p:nvPr/>
          </p:nvSpPr>
          <p:spPr bwMode="auto">
            <a:xfrm>
              <a:off x="4167717" y="2264834"/>
              <a:ext cx="1600200" cy="1367367"/>
            </a:xfrm>
            <a:custGeom>
              <a:avLst/>
              <a:gdLst>
                <a:gd name="T0" fmla="*/ 600075 w 21600"/>
                <a:gd name="T1" fmla="*/ 512763 h 21600"/>
                <a:gd name="T2" fmla="*/ 600075 w 21600"/>
                <a:gd name="T3" fmla="*/ 512763 h 21600"/>
                <a:gd name="T4" fmla="*/ 600075 w 21600"/>
                <a:gd name="T5" fmla="*/ 512763 h 21600"/>
                <a:gd name="T6" fmla="*/ 600075 w 21600"/>
                <a:gd name="T7" fmla="*/ 5127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9599" y="21600"/>
                  </a:moveTo>
                  <a:cubicBezTo>
                    <a:pt x="0" y="14675"/>
                    <a:pt x="0" y="14675"/>
                    <a:pt x="0" y="14675"/>
                  </a:cubicBezTo>
                  <a:cubicBezTo>
                    <a:pt x="4518" y="6100"/>
                    <a:pt x="12282" y="576"/>
                    <a:pt x="20893" y="0"/>
                  </a:cubicBezTo>
                  <a:cubicBezTo>
                    <a:pt x="21599" y="13191"/>
                    <a:pt x="21599" y="13191"/>
                    <a:pt x="21599" y="13191"/>
                  </a:cubicBezTo>
                  <a:cubicBezTo>
                    <a:pt x="16518" y="13521"/>
                    <a:pt x="12140" y="16817"/>
                    <a:pt x="9599" y="21600"/>
                  </a:cubicBezTo>
                  <a:close/>
                </a:path>
              </a:pathLst>
            </a:custGeom>
            <a:solidFill>
              <a:srgbClr val="3AC2A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07" name="AutoShape 7"/>
            <p:cNvSpPr>
              <a:spLocks/>
            </p:cNvSpPr>
            <p:nvPr/>
          </p:nvSpPr>
          <p:spPr bwMode="auto">
            <a:xfrm>
              <a:off x="4819652" y="2686051"/>
              <a:ext cx="436033" cy="431800"/>
            </a:xfrm>
            <a:custGeom>
              <a:avLst/>
              <a:gdLst>
                <a:gd name="T0" fmla="*/ 163513 w 21600"/>
                <a:gd name="T1" fmla="*/ 161925 h 21600"/>
                <a:gd name="T2" fmla="*/ 163513 w 21600"/>
                <a:gd name="T3" fmla="*/ 161925 h 21600"/>
                <a:gd name="T4" fmla="*/ 163513 w 21600"/>
                <a:gd name="T5" fmla="*/ 161925 h 21600"/>
                <a:gd name="T6" fmla="*/ 163513 w 21600"/>
                <a:gd name="T7" fmla="*/ 1619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0800" y="0"/>
                  </a:moveTo>
                  <a:cubicBezTo>
                    <a:pt x="4860" y="0"/>
                    <a:pt x="0" y="4860"/>
                    <a:pt x="0" y="10800"/>
                  </a:cubicBezTo>
                  <a:cubicBezTo>
                    <a:pt x="0" y="16740"/>
                    <a:pt x="4860" y="21600"/>
                    <a:pt x="10800" y="21600"/>
                  </a:cubicBezTo>
                  <a:cubicBezTo>
                    <a:pt x="16740" y="21600"/>
                    <a:pt x="21599" y="16740"/>
                    <a:pt x="21599" y="10800"/>
                  </a:cubicBezTo>
                  <a:cubicBezTo>
                    <a:pt x="21599" y="4860"/>
                    <a:pt x="16740" y="0"/>
                    <a:pt x="10800" y="0"/>
                  </a:cubicBezTo>
                  <a:close/>
                  <a:moveTo>
                    <a:pt x="14940" y="4319"/>
                  </a:moveTo>
                  <a:cubicBezTo>
                    <a:pt x="15660" y="3779"/>
                    <a:pt x="15660" y="3779"/>
                    <a:pt x="15660" y="3779"/>
                  </a:cubicBezTo>
                  <a:cubicBezTo>
                    <a:pt x="15660" y="3779"/>
                    <a:pt x="15300" y="3059"/>
                    <a:pt x="15480" y="2519"/>
                  </a:cubicBezTo>
                  <a:cubicBezTo>
                    <a:pt x="15660" y="2519"/>
                    <a:pt x="16380" y="2879"/>
                    <a:pt x="16920" y="3599"/>
                  </a:cubicBezTo>
                  <a:cubicBezTo>
                    <a:pt x="16559" y="5219"/>
                    <a:pt x="15480" y="5039"/>
                    <a:pt x="15480" y="5039"/>
                  </a:cubicBezTo>
                  <a:cubicBezTo>
                    <a:pt x="15480" y="5039"/>
                    <a:pt x="14760" y="5039"/>
                    <a:pt x="14940" y="4319"/>
                  </a:cubicBezTo>
                  <a:close/>
                  <a:moveTo>
                    <a:pt x="8460" y="13859"/>
                  </a:moveTo>
                  <a:cubicBezTo>
                    <a:pt x="8279" y="14040"/>
                    <a:pt x="8100" y="14579"/>
                    <a:pt x="7920" y="15120"/>
                  </a:cubicBezTo>
                  <a:cubicBezTo>
                    <a:pt x="7740" y="15479"/>
                    <a:pt x="7560" y="15659"/>
                    <a:pt x="7380" y="15840"/>
                  </a:cubicBezTo>
                  <a:cubicBezTo>
                    <a:pt x="7020" y="16020"/>
                    <a:pt x="7020" y="16379"/>
                    <a:pt x="7020" y="16379"/>
                  </a:cubicBezTo>
                  <a:cubicBezTo>
                    <a:pt x="6839" y="17100"/>
                    <a:pt x="6839" y="17100"/>
                    <a:pt x="6839" y="17100"/>
                  </a:cubicBezTo>
                  <a:cubicBezTo>
                    <a:pt x="6839" y="17100"/>
                    <a:pt x="7020" y="17820"/>
                    <a:pt x="7200" y="18000"/>
                  </a:cubicBezTo>
                  <a:cubicBezTo>
                    <a:pt x="7200" y="18359"/>
                    <a:pt x="6660" y="19800"/>
                    <a:pt x="6660" y="19800"/>
                  </a:cubicBezTo>
                  <a:cubicBezTo>
                    <a:pt x="6120" y="19620"/>
                    <a:pt x="5940" y="19079"/>
                    <a:pt x="5760" y="18720"/>
                  </a:cubicBezTo>
                  <a:cubicBezTo>
                    <a:pt x="5760" y="18359"/>
                    <a:pt x="5400" y="18179"/>
                    <a:pt x="5580" y="17820"/>
                  </a:cubicBezTo>
                  <a:cubicBezTo>
                    <a:pt x="5580" y="17279"/>
                    <a:pt x="5220" y="17100"/>
                    <a:pt x="5040" y="16920"/>
                  </a:cubicBezTo>
                  <a:cubicBezTo>
                    <a:pt x="4860" y="16559"/>
                    <a:pt x="4680" y="16200"/>
                    <a:pt x="4680" y="16020"/>
                  </a:cubicBezTo>
                  <a:cubicBezTo>
                    <a:pt x="4680" y="15840"/>
                    <a:pt x="4140" y="15479"/>
                    <a:pt x="4140" y="15479"/>
                  </a:cubicBezTo>
                  <a:cubicBezTo>
                    <a:pt x="4140" y="15479"/>
                    <a:pt x="3240" y="14940"/>
                    <a:pt x="3060" y="14759"/>
                  </a:cubicBezTo>
                  <a:cubicBezTo>
                    <a:pt x="2880" y="14579"/>
                    <a:pt x="2700" y="13859"/>
                    <a:pt x="2700" y="13500"/>
                  </a:cubicBezTo>
                  <a:cubicBezTo>
                    <a:pt x="2700" y="13139"/>
                    <a:pt x="2880" y="12239"/>
                    <a:pt x="2880" y="12239"/>
                  </a:cubicBezTo>
                  <a:cubicBezTo>
                    <a:pt x="2880" y="12239"/>
                    <a:pt x="3240" y="11879"/>
                    <a:pt x="3060" y="11700"/>
                  </a:cubicBezTo>
                  <a:cubicBezTo>
                    <a:pt x="2700" y="11520"/>
                    <a:pt x="2700" y="10800"/>
                    <a:pt x="2700" y="10800"/>
                  </a:cubicBezTo>
                  <a:cubicBezTo>
                    <a:pt x="2340" y="10439"/>
                    <a:pt x="2340" y="10439"/>
                    <a:pt x="2340" y="10439"/>
                  </a:cubicBezTo>
                  <a:cubicBezTo>
                    <a:pt x="2340" y="10439"/>
                    <a:pt x="1980" y="9899"/>
                    <a:pt x="1800" y="9720"/>
                  </a:cubicBezTo>
                  <a:cubicBezTo>
                    <a:pt x="1800" y="9360"/>
                    <a:pt x="1800" y="9179"/>
                    <a:pt x="1980" y="8999"/>
                  </a:cubicBezTo>
                  <a:cubicBezTo>
                    <a:pt x="1980" y="8820"/>
                    <a:pt x="1800" y="8279"/>
                    <a:pt x="1800" y="8099"/>
                  </a:cubicBezTo>
                  <a:cubicBezTo>
                    <a:pt x="3600" y="3599"/>
                    <a:pt x="6660" y="2699"/>
                    <a:pt x="6660" y="2699"/>
                  </a:cubicBezTo>
                  <a:cubicBezTo>
                    <a:pt x="6839" y="3599"/>
                    <a:pt x="6839" y="3599"/>
                    <a:pt x="6839" y="3599"/>
                  </a:cubicBezTo>
                  <a:cubicBezTo>
                    <a:pt x="6839" y="3599"/>
                    <a:pt x="6300" y="3779"/>
                    <a:pt x="6120" y="3779"/>
                  </a:cubicBezTo>
                  <a:cubicBezTo>
                    <a:pt x="5760" y="3599"/>
                    <a:pt x="5580" y="3599"/>
                    <a:pt x="5580" y="3599"/>
                  </a:cubicBezTo>
                  <a:cubicBezTo>
                    <a:pt x="5220" y="4139"/>
                    <a:pt x="5220" y="4139"/>
                    <a:pt x="5220" y="4139"/>
                  </a:cubicBezTo>
                  <a:cubicBezTo>
                    <a:pt x="5220" y="4139"/>
                    <a:pt x="5040" y="4499"/>
                    <a:pt x="5040" y="4679"/>
                  </a:cubicBezTo>
                  <a:cubicBezTo>
                    <a:pt x="5040" y="4860"/>
                    <a:pt x="5220" y="5219"/>
                    <a:pt x="5220" y="5219"/>
                  </a:cubicBezTo>
                  <a:cubicBezTo>
                    <a:pt x="5220" y="5219"/>
                    <a:pt x="5760" y="5219"/>
                    <a:pt x="5760" y="5039"/>
                  </a:cubicBezTo>
                  <a:cubicBezTo>
                    <a:pt x="5760" y="4860"/>
                    <a:pt x="5760" y="4679"/>
                    <a:pt x="5760" y="4679"/>
                  </a:cubicBezTo>
                  <a:cubicBezTo>
                    <a:pt x="5580" y="4319"/>
                    <a:pt x="5580" y="4319"/>
                    <a:pt x="5580" y="4319"/>
                  </a:cubicBezTo>
                  <a:cubicBezTo>
                    <a:pt x="5580" y="4319"/>
                    <a:pt x="6120" y="4139"/>
                    <a:pt x="7200" y="4319"/>
                  </a:cubicBezTo>
                  <a:cubicBezTo>
                    <a:pt x="8460" y="4319"/>
                    <a:pt x="7920" y="5219"/>
                    <a:pt x="8460" y="5399"/>
                  </a:cubicBezTo>
                  <a:cubicBezTo>
                    <a:pt x="9000" y="5579"/>
                    <a:pt x="8100" y="6299"/>
                    <a:pt x="7920" y="6660"/>
                  </a:cubicBezTo>
                  <a:cubicBezTo>
                    <a:pt x="7740" y="7020"/>
                    <a:pt x="7380" y="6119"/>
                    <a:pt x="7380" y="6119"/>
                  </a:cubicBezTo>
                  <a:cubicBezTo>
                    <a:pt x="7380" y="6119"/>
                    <a:pt x="7740" y="5760"/>
                    <a:pt x="7200" y="5760"/>
                  </a:cubicBezTo>
                  <a:cubicBezTo>
                    <a:pt x="6660" y="5579"/>
                    <a:pt x="6300" y="6480"/>
                    <a:pt x="6660" y="6480"/>
                  </a:cubicBezTo>
                  <a:cubicBezTo>
                    <a:pt x="6839" y="6480"/>
                    <a:pt x="7200" y="6839"/>
                    <a:pt x="7020" y="7020"/>
                  </a:cubicBezTo>
                  <a:cubicBezTo>
                    <a:pt x="7020" y="7199"/>
                    <a:pt x="7020" y="7199"/>
                    <a:pt x="6839" y="7739"/>
                  </a:cubicBezTo>
                  <a:cubicBezTo>
                    <a:pt x="6480" y="8279"/>
                    <a:pt x="6120" y="8639"/>
                    <a:pt x="6120" y="8639"/>
                  </a:cubicBezTo>
                  <a:cubicBezTo>
                    <a:pt x="6120" y="8639"/>
                    <a:pt x="5760" y="8460"/>
                    <a:pt x="5940" y="8820"/>
                  </a:cubicBezTo>
                  <a:cubicBezTo>
                    <a:pt x="6120" y="9179"/>
                    <a:pt x="5940" y="9720"/>
                    <a:pt x="5940" y="9899"/>
                  </a:cubicBezTo>
                  <a:cubicBezTo>
                    <a:pt x="5940" y="10260"/>
                    <a:pt x="5220" y="9720"/>
                    <a:pt x="5220" y="9179"/>
                  </a:cubicBezTo>
                  <a:cubicBezTo>
                    <a:pt x="5040" y="8639"/>
                    <a:pt x="4500" y="9179"/>
                    <a:pt x="4320" y="9179"/>
                  </a:cubicBezTo>
                  <a:cubicBezTo>
                    <a:pt x="4140" y="9179"/>
                    <a:pt x="3780" y="8999"/>
                    <a:pt x="3780" y="8820"/>
                  </a:cubicBezTo>
                  <a:cubicBezTo>
                    <a:pt x="3600" y="8639"/>
                    <a:pt x="2700" y="9360"/>
                    <a:pt x="2520" y="9360"/>
                  </a:cubicBezTo>
                  <a:cubicBezTo>
                    <a:pt x="2340" y="9539"/>
                    <a:pt x="2340" y="9899"/>
                    <a:pt x="2700" y="9720"/>
                  </a:cubicBezTo>
                  <a:cubicBezTo>
                    <a:pt x="3060" y="9539"/>
                    <a:pt x="3420" y="9720"/>
                    <a:pt x="3420" y="10079"/>
                  </a:cubicBezTo>
                  <a:cubicBezTo>
                    <a:pt x="3240" y="10439"/>
                    <a:pt x="2880" y="10260"/>
                    <a:pt x="2880" y="10439"/>
                  </a:cubicBezTo>
                  <a:cubicBezTo>
                    <a:pt x="3060" y="10800"/>
                    <a:pt x="3420" y="10979"/>
                    <a:pt x="3420" y="11339"/>
                  </a:cubicBezTo>
                  <a:cubicBezTo>
                    <a:pt x="3600" y="11700"/>
                    <a:pt x="4500" y="11339"/>
                    <a:pt x="4860" y="11160"/>
                  </a:cubicBezTo>
                  <a:cubicBezTo>
                    <a:pt x="5040" y="11160"/>
                    <a:pt x="5940" y="10979"/>
                    <a:pt x="5940" y="11339"/>
                  </a:cubicBezTo>
                  <a:cubicBezTo>
                    <a:pt x="6120" y="11700"/>
                    <a:pt x="7020" y="11879"/>
                    <a:pt x="7380" y="11879"/>
                  </a:cubicBezTo>
                  <a:cubicBezTo>
                    <a:pt x="7740" y="12060"/>
                    <a:pt x="8279" y="12060"/>
                    <a:pt x="8819" y="12420"/>
                  </a:cubicBezTo>
                  <a:cubicBezTo>
                    <a:pt x="9180" y="12960"/>
                    <a:pt x="8460" y="13679"/>
                    <a:pt x="8460" y="13859"/>
                  </a:cubicBezTo>
                  <a:close/>
                  <a:moveTo>
                    <a:pt x="10620" y="2519"/>
                  </a:moveTo>
                  <a:cubicBezTo>
                    <a:pt x="10440" y="3059"/>
                    <a:pt x="9720" y="3599"/>
                    <a:pt x="9900" y="3779"/>
                  </a:cubicBezTo>
                  <a:cubicBezTo>
                    <a:pt x="9900" y="3960"/>
                    <a:pt x="9900" y="4860"/>
                    <a:pt x="9180" y="4139"/>
                  </a:cubicBezTo>
                  <a:cubicBezTo>
                    <a:pt x="8460" y="3419"/>
                    <a:pt x="7740" y="3239"/>
                    <a:pt x="7920" y="2699"/>
                  </a:cubicBezTo>
                  <a:cubicBezTo>
                    <a:pt x="7920" y="2519"/>
                    <a:pt x="8640" y="2519"/>
                    <a:pt x="8640" y="2339"/>
                  </a:cubicBezTo>
                  <a:cubicBezTo>
                    <a:pt x="9540" y="1259"/>
                    <a:pt x="11160" y="1439"/>
                    <a:pt x="11340" y="1799"/>
                  </a:cubicBezTo>
                  <a:cubicBezTo>
                    <a:pt x="10980" y="2159"/>
                    <a:pt x="10620" y="1979"/>
                    <a:pt x="10620" y="2519"/>
                  </a:cubicBezTo>
                  <a:close/>
                  <a:moveTo>
                    <a:pt x="19260" y="11160"/>
                  </a:moveTo>
                  <a:cubicBezTo>
                    <a:pt x="19260" y="11160"/>
                    <a:pt x="19620" y="11700"/>
                    <a:pt x="20160" y="11700"/>
                  </a:cubicBezTo>
                  <a:cubicBezTo>
                    <a:pt x="19800" y="15659"/>
                    <a:pt x="16559" y="18359"/>
                    <a:pt x="16559" y="18359"/>
                  </a:cubicBezTo>
                  <a:cubicBezTo>
                    <a:pt x="16020" y="17820"/>
                    <a:pt x="16200" y="17279"/>
                    <a:pt x="16200" y="17279"/>
                  </a:cubicBezTo>
                  <a:cubicBezTo>
                    <a:pt x="16380" y="16559"/>
                    <a:pt x="16380" y="16559"/>
                    <a:pt x="16380" y="16559"/>
                  </a:cubicBezTo>
                  <a:cubicBezTo>
                    <a:pt x="16380" y="15300"/>
                    <a:pt x="16380" y="15300"/>
                    <a:pt x="16380" y="15300"/>
                  </a:cubicBezTo>
                  <a:cubicBezTo>
                    <a:pt x="16380" y="15300"/>
                    <a:pt x="16380" y="13859"/>
                    <a:pt x="15120" y="14579"/>
                  </a:cubicBezTo>
                  <a:cubicBezTo>
                    <a:pt x="13860" y="14940"/>
                    <a:pt x="14400" y="14940"/>
                    <a:pt x="12960" y="14940"/>
                  </a:cubicBezTo>
                  <a:cubicBezTo>
                    <a:pt x="11520" y="15120"/>
                    <a:pt x="11880" y="12060"/>
                    <a:pt x="11880" y="12060"/>
                  </a:cubicBezTo>
                  <a:cubicBezTo>
                    <a:pt x="11880" y="7739"/>
                    <a:pt x="15120" y="10979"/>
                    <a:pt x="15120" y="10979"/>
                  </a:cubicBezTo>
                  <a:cubicBezTo>
                    <a:pt x="17099" y="12420"/>
                    <a:pt x="17460" y="10079"/>
                    <a:pt x="17460" y="10079"/>
                  </a:cubicBezTo>
                  <a:cubicBezTo>
                    <a:pt x="18720" y="9539"/>
                    <a:pt x="18720" y="9539"/>
                    <a:pt x="18720" y="9539"/>
                  </a:cubicBezTo>
                  <a:cubicBezTo>
                    <a:pt x="18900" y="8820"/>
                    <a:pt x="18900" y="8820"/>
                    <a:pt x="18900" y="8820"/>
                  </a:cubicBezTo>
                  <a:cubicBezTo>
                    <a:pt x="18720" y="7920"/>
                    <a:pt x="18720" y="7920"/>
                    <a:pt x="18720" y="7920"/>
                  </a:cubicBezTo>
                  <a:cubicBezTo>
                    <a:pt x="16740" y="7020"/>
                    <a:pt x="16740" y="7020"/>
                    <a:pt x="16740" y="7020"/>
                  </a:cubicBezTo>
                  <a:cubicBezTo>
                    <a:pt x="16740" y="7020"/>
                    <a:pt x="16380" y="7739"/>
                    <a:pt x="16920" y="8639"/>
                  </a:cubicBezTo>
                  <a:cubicBezTo>
                    <a:pt x="16920" y="8639"/>
                    <a:pt x="16740" y="9539"/>
                    <a:pt x="16380" y="9360"/>
                  </a:cubicBezTo>
                  <a:cubicBezTo>
                    <a:pt x="15120" y="8639"/>
                    <a:pt x="15120" y="8639"/>
                    <a:pt x="15120" y="8639"/>
                  </a:cubicBezTo>
                  <a:cubicBezTo>
                    <a:pt x="15120" y="8639"/>
                    <a:pt x="14760" y="8460"/>
                    <a:pt x="14219" y="8820"/>
                  </a:cubicBezTo>
                  <a:cubicBezTo>
                    <a:pt x="13500" y="9360"/>
                    <a:pt x="12420" y="8820"/>
                    <a:pt x="12420" y="8820"/>
                  </a:cubicBezTo>
                  <a:cubicBezTo>
                    <a:pt x="12420" y="8820"/>
                    <a:pt x="12420" y="8279"/>
                    <a:pt x="13140" y="7920"/>
                  </a:cubicBezTo>
                  <a:cubicBezTo>
                    <a:pt x="13679" y="7560"/>
                    <a:pt x="13679" y="7560"/>
                    <a:pt x="13679" y="7560"/>
                  </a:cubicBezTo>
                  <a:cubicBezTo>
                    <a:pt x="13679" y="7560"/>
                    <a:pt x="13500" y="6839"/>
                    <a:pt x="13679" y="6299"/>
                  </a:cubicBezTo>
                  <a:cubicBezTo>
                    <a:pt x="13860" y="5760"/>
                    <a:pt x="14040" y="6299"/>
                    <a:pt x="14580" y="5939"/>
                  </a:cubicBezTo>
                  <a:cubicBezTo>
                    <a:pt x="15120" y="5579"/>
                    <a:pt x="15480" y="6660"/>
                    <a:pt x="16200" y="6480"/>
                  </a:cubicBezTo>
                  <a:cubicBezTo>
                    <a:pt x="16920" y="6480"/>
                    <a:pt x="16559" y="6299"/>
                    <a:pt x="17099" y="5939"/>
                  </a:cubicBezTo>
                  <a:cubicBezTo>
                    <a:pt x="17639" y="5760"/>
                    <a:pt x="18000" y="6480"/>
                    <a:pt x="18000" y="6480"/>
                  </a:cubicBezTo>
                  <a:cubicBezTo>
                    <a:pt x="19080" y="6660"/>
                    <a:pt x="19080" y="6660"/>
                    <a:pt x="19080" y="6660"/>
                  </a:cubicBezTo>
                  <a:cubicBezTo>
                    <a:pt x="19080" y="6660"/>
                    <a:pt x="18900" y="5399"/>
                    <a:pt x="18900" y="5760"/>
                  </a:cubicBezTo>
                  <a:cubicBezTo>
                    <a:pt x="19620" y="6839"/>
                    <a:pt x="20520" y="9899"/>
                    <a:pt x="20160" y="10439"/>
                  </a:cubicBezTo>
                  <a:cubicBezTo>
                    <a:pt x="19980" y="10260"/>
                    <a:pt x="19800" y="10260"/>
                    <a:pt x="19800" y="10260"/>
                  </a:cubicBezTo>
                  <a:cubicBezTo>
                    <a:pt x="18540" y="10260"/>
                    <a:pt x="18540" y="10260"/>
                    <a:pt x="18540" y="10260"/>
                  </a:cubicBezTo>
                  <a:lnTo>
                    <a:pt x="19260" y="11160"/>
                  </a:lnTo>
                  <a:close/>
                </a:path>
              </a:pathLst>
            </a:custGeom>
            <a:solidFill>
              <a:srgbClr val="FFFEFE"/>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7" name="Group 6"/>
          <p:cNvGrpSpPr/>
          <p:nvPr/>
        </p:nvGrpSpPr>
        <p:grpSpPr>
          <a:xfrm>
            <a:off x="3877734" y="3335867"/>
            <a:ext cx="969433" cy="1809751"/>
            <a:chOff x="3877734" y="3335867"/>
            <a:chExt cx="969433" cy="1809751"/>
          </a:xfrm>
        </p:grpSpPr>
        <p:sp>
          <p:nvSpPr>
            <p:cNvPr id="51208" name="AutoShape 8"/>
            <p:cNvSpPr>
              <a:spLocks/>
            </p:cNvSpPr>
            <p:nvPr/>
          </p:nvSpPr>
          <p:spPr bwMode="auto">
            <a:xfrm>
              <a:off x="3877734" y="3335867"/>
              <a:ext cx="969433" cy="1809751"/>
            </a:xfrm>
            <a:custGeom>
              <a:avLst/>
              <a:gdLst>
                <a:gd name="T0" fmla="*/ 363519 w 20023"/>
                <a:gd name="T1" fmla="*/ 678657 h 21600"/>
                <a:gd name="T2" fmla="*/ 363519 w 20023"/>
                <a:gd name="T3" fmla="*/ 678657 h 21600"/>
                <a:gd name="T4" fmla="*/ 363519 w 20023"/>
                <a:gd name="T5" fmla="*/ 678657 h 21600"/>
                <a:gd name="T6" fmla="*/ 363519 w 20023"/>
                <a:gd name="T7" fmla="*/ 6786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23" h="21600">
                  <a:moveTo>
                    <a:pt x="20022" y="16855"/>
                  </a:moveTo>
                  <a:cubicBezTo>
                    <a:pt x="4794" y="21599"/>
                    <a:pt x="4794" y="21599"/>
                    <a:pt x="4794" y="21599"/>
                  </a:cubicBezTo>
                  <a:cubicBezTo>
                    <a:pt x="-1469" y="14858"/>
                    <a:pt x="-1577" y="6805"/>
                    <a:pt x="4363" y="0"/>
                  </a:cubicBezTo>
                  <a:cubicBezTo>
                    <a:pt x="19806" y="4495"/>
                    <a:pt x="19806" y="4495"/>
                    <a:pt x="19806" y="4495"/>
                  </a:cubicBezTo>
                  <a:cubicBezTo>
                    <a:pt x="18186" y="6305"/>
                    <a:pt x="17322" y="8365"/>
                    <a:pt x="17322" y="10550"/>
                  </a:cubicBezTo>
                  <a:cubicBezTo>
                    <a:pt x="17322" y="12860"/>
                    <a:pt x="18294" y="14982"/>
                    <a:pt x="20022" y="16855"/>
                  </a:cubicBezTo>
                  <a:close/>
                </a:path>
              </a:pathLst>
            </a:custGeom>
            <a:solidFill>
              <a:srgbClr val="EBB91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10" name="AutoShape 10"/>
            <p:cNvSpPr>
              <a:spLocks/>
            </p:cNvSpPr>
            <p:nvPr/>
          </p:nvSpPr>
          <p:spPr bwMode="auto">
            <a:xfrm>
              <a:off x="4116918" y="4108451"/>
              <a:ext cx="357716" cy="296333"/>
            </a:xfrm>
            <a:custGeom>
              <a:avLst/>
              <a:gdLst>
                <a:gd name="T0" fmla="*/ 134144 w 21600"/>
                <a:gd name="T1" fmla="*/ 111125 h 21600"/>
                <a:gd name="T2" fmla="*/ 134144 w 21600"/>
                <a:gd name="T3" fmla="*/ 111125 h 21600"/>
                <a:gd name="T4" fmla="*/ 134144 w 21600"/>
                <a:gd name="T5" fmla="*/ 111125 h 21600"/>
                <a:gd name="T6" fmla="*/ 134144 w 21600"/>
                <a:gd name="T7" fmla="*/ 1111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3"/>
                  </a:moveTo>
                  <a:cubicBezTo>
                    <a:pt x="20633" y="3223"/>
                    <a:pt x="20946" y="3385"/>
                    <a:pt x="21208" y="3714"/>
                  </a:cubicBezTo>
                  <a:cubicBezTo>
                    <a:pt x="21470" y="4043"/>
                    <a:pt x="21600" y="4428"/>
                    <a:pt x="21600" y="4865"/>
                  </a:cubicBezTo>
                  <a:lnTo>
                    <a:pt x="21600" y="19983"/>
                  </a:lnTo>
                  <a:cubicBezTo>
                    <a:pt x="21600" y="20421"/>
                    <a:pt x="21470" y="20804"/>
                    <a:pt x="21208" y="21121"/>
                  </a:cubicBezTo>
                  <a:cubicBezTo>
                    <a:pt x="20946" y="21440"/>
                    <a:pt x="20633" y="21599"/>
                    <a:pt x="20263" y="21599"/>
                  </a:cubicBezTo>
                  <a:lnTo>
                    <a:pt x="1348" y="21599"/>
                  </a:lnTo>
                  <a:cubicBezTo>
                    <a:pt x="981" y="21599"/>
                    <a:pt x="662" y="21440"/>
                    <a:pt x="398" y="21121"/>
                  </a:cubicBezTo>
                  <a:cubicBezTo>
                    <a:pt x="134" y="20804"/>
                    <a:pt x="0" y="20421"/>
                    <a:pt x="0" y="19983"/>
                  </a:cubicBezTo>
                  <a:lnTo>
                    <a:pt x="0" y="4865"/>
                  </a:lnTo>
                  <a:cubicBezTo>
                    <a:pt x="0" y="4428"/>
                    <a:pt x="134" y="4043"/>
                    <a:pt x="398" y="3714"/>
                  </a:cubicBezTo>
                  <a:cubicBezTo>
                    <a:pt x="662" y="3385"/>
                    <a:pt x="981" y="3223"/>
                    <a:pt x="1348" y="3223"/>
                  </a:cubicBezTo>
                  <a:lnTo>
                    <a:pt x="5638" y="3223"/>
                  </a:lnTo>
                  <a:lnTo>
                    <a:pt x="6319" y="1460"/>
                  </a:lnTo>
                  <a:cubicBezTo>
                    <a:pt x="6458" y="1058"/>
                    <a:pt x="6718" y="714"/>
                    <a:pt x="7090" y="426"/>
                  </a:cubicBezTo>
                  <a:cubicBezTo>
                    <a:pt x="7467" y="144"/>
                    <a:pt x="7839" y="0"/>
                    <a:pt x="8204" y="0"/>
                  </a:cubicBezTo>
                  <a:lnTo>
                    <a:pt x="13396" y="0"/>
                  </a:lnTo>
                  <a:cubicBezTo>
                    <a:pt x="13763" y="0"/>
                    <a:pt x="14136" y="144"/>
                    <a:pt x="14510" y="426"/>
                  </a:cubicBezTo>
                  <a:cubicBezTo>
                    <a:pt x="14885" y="714"/>
                    <a:pt x="15147" y="1058"/>
                    <a:pt x="15294" y="1460"/>
                  </a:cubicBezTo>
                  <a:lnTo>
                    <a:pt x="15962" y="3223"/>
                  </a:lnTo>
                  <a:lnTo>
                    <a:pt x="20263" y="3223"/>
                  </a:lnTo>
                  <a:close/>
                  <a:moveTo>
                    <a:pt x="10805" y="19184"/>
                  </a:moveTo>
                  <a:cubicBezTo>
                    <a:pt x="11572" y="19184"/>
                    <a:pt x="12299" y="19003"/>
                    <a:pt x="12987" y="18649"/>
                  </a:cubicBezTo>
                  <a:cubicBezTo>
                    <a:pt x="13673" y="18295"/>
                    <a:pt x="14270" y="17810"/>
                    <a:pt x="14775" y="17196"/>
                  </a:cubicBezTo>
                  <a:cubicBezTo>
                    <a:pt x="15279" y="16581"/>
                    <a:pt x="15678" y="15862"/>
                    <a:pt x="15974" y="15048"/>
                  </a:cubicBezTo>
                  <a:cubicBezTo>
                    <a:pt x="16270" y="14235"/>
                    <a:pt x="16420" y="13355"/>
                    <a:pt x="16420" y="12422"/>
                  </a:cubicBezTo>
                  <a:cubicBezTo>
                    <a:pt x="16420" y="11499"/>
                    <a:pt x="16270" y="10624"/>
                    <a:pt x="15974" y="9795"/>
                  </a:cubicBezTo>
                  <a:cubicBezTo>
                    <a:pt x="15678" y="8967"/>
                    <a:pt x="15279" y="8250"/>
                    <a:pt x="14775" y="7645"/>
                  </a:cubicBezTo>
                  <a:cubicBezTo>
                    <a:pt x="14270" y="7036"/>
                    <a:pt x="13673" y="6558"/>
                    <a:pt x="12987" y="6199"/>
                  </a:cubicBezTo>
                  <a:cubicBezTo>
                    <a:pt x="12299" y="5844"/>
                    <a:pt x="11572" y="5667"/>
                    <a:pt x="10805" y="5667"/>
                  </a:cubicBezTo>
                  <a:cubicBezTo>
                    <a:pt x="10039" y="5667"/>
                    <a:pt x="9312" y="5847"/>
                    <a:pt x="8620" y="6199"/>
                  </a:cubicBezTo>
                  <a:cubicBezTo>
                    <a:pt x="7930" y="6558"/>
                    <a:pt x="7332" y="7036"/>
                    <a:pt x="6828" y="7645"/>
                  </a:cubicBezTo>
                  <a:cubicBezTo>
                    <a:pt x="6324" y="8250"/>
                    <a:pt x="5922" y="8964"/>
                    <a:pt x="5626" y="9789"/>
                  </a:cubicBezTo>
                  <a:cubicBezTo>
                    <a:pt x="5330" y="10612"/>
                    <a:pt x="5180" y="11491"/>
                    <a:pt x="5180" y="12422"/>
                  </a:cubicBezTo>
                  <a:cubicBezTo>
                    <a:pt x="5180" y="13355"/>
                    <a:pt x="5330" y="14235"/>
                    <a:pt x="5626" y="15048"/>
                  </a:cubicBezTo>
                  <a:cubicBezTo>
                    <a:pt x="5922" y="15862"/>
                    <a:pt x="6324" y="16581"/>
                    <a:pt x="6828" y="17196"/>
                  </a:cubicBezTo>
                  <a:cubicBezTo>
                    <a:pt x="7332" y="17810"/>
                    <a:pt x="7930" y="18295"/>
                    <a:pt x="8620" y="18649"/>
                  </a:cubicBezTo>
                  <a:cubicBezTo>
                    <a:pt x="9312" y="19006"/>
                    <a:pt x="10039" y="19184"/>
                    <a:pt x="10805" y="19184"/>
                  </a:cubicBezTo>
                  <a:moveTo>
                    <a:pt x="10805" y="7833"/>
                  </a:moveTo>
                  <a:cubicBezTo>
                    <a:pt x="11337" y="7833"/>
                    <a:pt x="11834" y="7953"/>
                    <a:pt x="12295" y="8191"/>
                  </a:cubicBezTo>
                  <a:cubicBezTo>
                    <a:pt x="12755" y="8432"/>
                    <a:pt x="13159" y="8755"/>
                    <a:pt x="13502" y="9169"/>
                  </a:cubicBezTo>
                  <a:cubicBezTo>
                    <a:pt x="13847" y="9583"/>
                    <a:pt x="14118" y="10069"/>
                    <a:pt x="14317" y="10624"/>
                  </a:cubicBezTo>
                  <a:cubicBezTo>
                    <a:pt x="14515" y="11184"/>
                    <a:pt x="14615" y="11780"/>
                    <a:pt x="14615" y="12422"/>
                  </a:cubicBezTo>
                  <a:cubicBezTo>
                    <a:pt x="14615" y="13056"/>
                    <a:pt x="14515" y="13650"/>
                    <a:pt x="14317" y="14205"/>
                  </a:cubicBezTo>
                  <a:cubicBezTo>
                    <a:pt x="14118" y="14756"/>
                    <a:pt x="13847" y="15245"/>
                    <a:pt x="13502" y="15667"/>
                  </a:cubicBezTo>
                  <a:cubicBezTo>
                    <a:pt x="13159" y="16091"/>
                    <a:pt x="12752" y="16419"/>
                    <a:pt x="12290" y="16661"/>
                  </a:cubicBezTo>
                  <a:cubicBezTo>
                    <a:pt x="11825" y="16899"/>
                    <a:pt x="11330" y="17017"/>
                    <a:pt x="10805" y="17017"/>
                  </a:cubicBezTo>
                  <a:cubicBezTo>
                    <a:pt x="10275" y="17017"/>
                    <a:pt x="9778" y="16899"/>
                    <a:pt x="9312" y="16661"/>
                  </a:cubicBezTo>
                  <a:cubicBezTo>
                    <a:pt x="8848" y="16419"/>
                    <a:pt x="8444" y="16091"/>
                    <a:pt x="8101" y="15667"/>
                  </a:cubicBezTo>
                  <a:cubicBezTo>
                    <a:pt x="7756" y="15245"/>
                    <a:pt x="7484" y="14755"/>
                    <a:pt x="7286" y="14199"/>
                  </a:cubicBezTo>
                  <a:cubicBezTo>
                    <a:pt x="7085" y="13641"/>
                    <a:pt x="6985" y="13045"/>
                    <a:pt x="6985" y="12422"/>
                  </a:cubicBezTo>
                  <a:cubicBezTo>
                    <a:pt x="6985" y="11780"/>
                    <a:pt x="7085" y="11184"/>
                    <a:pt x="7286" y="10624"/>
                  </a:cubicBezTo>
                  <a:cubicBezTo>
                    <a:pt x="7484" y="10068"/>
                    <a:pt x="7756" y="9583"/>
                    <a:pt x="8101" y="9169"/>
                  </a:cubicBezTo>
                  <a:cubicBezTo>
                    <a:pt x="8444" y="8755"/>
                    <a:pt x="8848" y="8432"/>
                    <a:pt x="9312" y="8191"/>
                  </a:cubicBezTo>
                  <a:cubicBezTo>
                    <a:pt x="9778" y="7953"/>
                    <a:pt x="10275" y="7833"/>
                    <a:pt x="10805" y="7833"/>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3" name="Group 2"/>
          <p:cNvGrpSpPr/>
          <p:nvPr/>
        </p:nvGrpSpPr>
        <p:grpSpPr>
          <a:xfrm>
            <a:off x="5899152" y="2264834"/>
            <a:ext cx="1604433" cy="1358900"/>
            <a:chOff x="5899152" y="2264834"/>
            <a:chExt cx="1604433" cy="1358900"/>
          </a:xfrm>
        </p:grpSpPr>
        <p:sp>
          <p:nvSpPr>
            <p:cNvPr id="51205" name="AutoShape 5"/>
            <p:cNvSpPr>
              <a:spLocks/>
            </p:cNvSpPr>
            <p:nvPr/>
          </p:nvSpPr>
          <p:spPr bwMode="auto">
            <a:xfrm>
              <a:off x="5899152" y="2264834"/>
              <a:ext cx="1604433" cy="1358900"/>
            </a:xfrm>
            <a:custGeom>
              <a:avLst/>
              <a:gdLst>
                <a:gd name="T0" fmla="*/ 601663 w 21600"/>
                <a:gd name="T1" fmla="*/ 509588 h 21600"/>
                <a:gd name="T2" fmla="*/ 601663 w 21600"/>
                <a:gd name="T3" fmla="*/ 509588 h 21600"/>
                <a:gd name="T4" fmla="*/ 601663 w 21600"/>
                <a:gd name="T5" fmla="*/ 509588 h 21600"/>
                <a:gd name="T6" fmla="*/ 601663 w 21600"/>
                <a:gd name="T7" fmla="*/ 5095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13292"/>
                  </a:moveTo>
                  <a:cubicBezTo>
                    <a:pt x="562" y="0"/>
                    <a:pt x="562" y="0"/>
                    <a:pt x="562" y="0"/>
                  </a:cubicBezTo>
                  <a:cubicBezTo>
                    <a:pt x="9217" y="497"/>
                    <a:pt x="17027" y="5981"/>
                    <a:pt x="21600" y="14538"/>
                  </a:cubicBezTo>
                  <a:cubicBezTo>
                    <a:pt x="12030" y="21600"/>
                    <a:pt x="12030" y="21600"/>
                    <a:pt x="12030" y="21600"/>
                  </a:cubicBezTo>
                  <a:cubicBezTo>
                    <a:pt x="9498" y="16865"/>
                    <a:pt x="5065" y="13624"/>
                    <a:pt x="0" y="13292"/>
                  </a:cubicBezTo>
                  <a:close/>
                </a:path>
              </a:pathLst>
            </a:custGeom>
            <a:solidFill>
              <a:srgbClr val="A1C45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11" name="AutoShape 11"/>
            <p:cNvSpPr>
              <a:spLocks/>
            </p:cNvSpPr>
            <p:nvPr/>
          </p:nvSpPr>
          <p:spPr bwMode="auto">
            <a:xfrm>
              <a:off x="6479118" y="2785533"/>
              <a:ext cx="357716" cy="298451"/>
            </a:xfrm>
            <a:custGeom>
              <a:avLst/>
              <a:gdLst>
                <a:gd name="T0" fmla="*/ 134144 w 21600"/>
                <a:gd name="T1" fmla="*/ 111914 h 21579"/>
                <a:gd name="T2" fmla="*/ 134144 w 21600"/>
                <a:gd name="T3" fmla="*/ 111914 h 21579"/>
                <a:gd name="T4" fmla="*/ 134144 w 21600"/>
                <a:gd name="T5" fmla="*/ 111914 h 21579"/>
                <a:gd name="T6" fmla="*/ 134144 w 21600"/>
                <a:gd name="T7" fmla="*/ 111914 h 215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79">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6"/>
                    <a:pt x="14980" y="15757"/>
                    <a:pt x="14116" y="15255"/>
                  </a:cubicBezTo>
                  <a:cubicBezTo>
                    <a:pt x="13254" y="14756"/>
                    <a:pt x="12363" y="14325"/>
                    <a:pt x="11450" y="13969"/>
                  </a:cubicBezTo>
                  <a:cubicBezTo>
                    <a:pt x="10537" y="13614"/>
                    <a:pt x="9648" y="13380"/>
                    <a:pt x="8789" y="13268"/>
                  </a:cubicBezTo>
                  <a:cubicBezTo>
                    <a:pt x="8453" y="13379"/>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7" y="19469"/>
                  </a:cubicBezTo>
                  <a:cubicBezTo>
                    <a:pt x="8737" y="19744"/>
                    <a:pt x="8997" y="20021"/>
                    <a:pt x="9270" y="20291"/>
                  </a:cubicBezTo>
                  <a:cubicBezTo>
                    <a:pt x="9114" y="20696"/>
                    <a:pt x="8843" y="21001"/>
                    <a:pt x="8456" y="21213"/>
                  </a:cubicBezTo>
                  <a:cubicBezTo>
                    <a:pt x="8069" y="21424"/>
                    <a:pt x="7655" y="21541"/>
                    <a:pt x="7212" y="21571"/>
                  </a:cubicBezTo>
                  <a:cubicBezTo>
                    <a:pt x="6772" y="21599"/>
                    <a:pt x="6341" y="21549"/>
                    <a:pt x="5917" y="21424"/>
                  </a:cubicBezTo>
                  <a:cubicBezTo>
                    <a:pt x="5496" y="21295"/>
                    <a:pt x="5163" y="21092"/>
                    <a:pt x="4923" y="20811"/>
                  </a:cubicBezTo>
                  <a:cubicBezTo>
                    <a:pt x="4781" y="20241"/>
                    <a:pt x="4624" y="19657"/>
                    <a:pt x="4453" y="19056"/>
                  </a:cubicBezTo>
                  <a:cubicBezTo>
                    <a:pt x="4281" y="18454"/>
                    <a:pt x="4140" y="17843"/>
                    <a:pt x="4032" y="17224"/>
                  </a:cubicBezTo>
                  <a:cubicBezTo>
                    <a:pt x="3922" y="16599"/>
                    <a:pt x="3868" y="15953"/>
                    <a:pt x="3868" y="15281"/>
                  </a:cubicBezTo>
                  <a:cubicBezTo>
                    <a:pt x="3868" y="14615"/>
                    <a:pt x="3961" y="13905"/>
                    <a:pt x="4150" y="13154"/>
                  </a:cubicBezTo>
                  <a:lnTo>
                    <a:pt x="1803" y="13154"/>
                  </a:lnTo>
                  <a:cubicBezTo>
                    <a:pt x="1311" y="13154"/>
                    <a:pt x="888" y="12945"/>
                    <a:pt x="533" y="12523"/>
                  </a:cubicBezTo>
                  <a:cubicBezTo>
                    <a:pt x="175" y="12100"/>
                    <a:pt x="0" y="11592"/>
                    <a:pt x="0" y="10991"/>
                  </a:cubicBezTo>
                  <a:lnTo>
                    <a:pt x="0" y="7774"/>
                  </a:lnTo>
                  <a:cubicBezTo>
                    <a:pt x="0" y="7184"/>
                    <a:pt x="175" y="6677"/>
                    <a:pt x="525" y="6245"/>
                  </a:cubicBezTo>
                  <a:cubicBezTo>
                    <a:pt x="878" y="5820"/>
                    <a:pt x="1304" y="5605"/>
                    <a:pt x="1803" y="5605"/>
                  </a:cubicBezTo>
                  <a:lnTo>
                    <a:pt x="7653" y="5605"/>
                  </a:lnTo>
                  <a:cubicBezTo>
                    <a:pt x="8550" y="5605"/>
                    <a:pt x="9509" y="5450"/>
                    <a:pt x="10525" y="5136"/>
                  </a:cubicBezTo>
                  <a:cubicBezTo>
                    <a:pt x="11541" y="4822"/>
                    <a:pt x="12537" y="4399"/>
                    <a:pt x="13511" y="3874"/>
                  </a:cubicBezTo>
                  <a:cubicBezTo>
                    <a:pt x="14488" y="3343"/>
                    <a:pt x="15409" y="2744"/>
                    <a:pt x="16273" y="2072"/>
                  </a:cubicBezTo>
                  <a:cubicBezTo>
                    <a:pt x="17134"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4" name="Group 3"/>
          <p:cNvGrpSpPr/>
          <p:nvPr/>
        </p:nvGrpSpPr>
        <p:grpSpPr>
          <a:xfrm>
            <a:off x="6834718" y="3316818"/>
            <a:ext cx="967316" cy="1807633"/>
            <a:chOff x="6834718" y="3316818"/>
            <a:chExt cx="967316" cy="1807633"/>
          </a:xfrm>
        </p:grpSpPr>
        <p:sp>
          <p:nvSpPr>
            <p:cNvPr id="51202" name="AutoShape 2"/>
            <p:cNvSpPr>
              <a:spLocks/>
            </p:cNvSpPr>
            <p:nvPr/>
          </p:nvSpPr>
          <p:spPr bwMode="auto">
            <a:xfrm>
              <a:off x="6834718" y="3316818"/>
              <a:ext cx="967316" cy="1807633"/>
            </a:xfrm>
            <a:custGeom>
              <a:avLst/>
              <a:gdLst>
                <a:gd name="T0" fmla="*/ 362725 w 20053"/>
                <a:gd name="T1" fmla="*/ 677863 h 21600"/>
                <a:gd name="T2" fmla="*/ 362725 w 20053"/>
                <a:gd name="T3" fmla="*/ 677863 h 21600"/>
                <a:gd name="T4" fmla="*/ 362725 w 20053"/>
                <a:gd name="T5" fmla="*/ 677863 h 21600"/>
                <a:gd name="T6" fmla="*/ 362725 w 20053"/>
                <a:gd name="T7" fmla="*/ 6778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53" h="21600">
                  <a:moveTo>
                    <a:pt x="0" y="4620"/>
                  </a:moveTo>
                  <a:cubicBezTo>
                    <a:pt x="15412" y="0"/>
                    <a:pt x="15412" y="0"/>
                    <a:pt x="15412" y="0"/>
                  </a:cubicBezTo>
                  <a:cubicBezTo>
                    <a:pt x="21599" y="6741"/>
                    <a:pt x="21599" y="14858"/>
                    <a:pt x="15412" y="21599"/>
                  </a:cubicBezTo>
                  <a:cubicBezTo>
                    <a:pt x="0" y="16979"/>
                    <a:pt x="0" y="16979"/>
                    <a:pt x="0" y="16979"/>
                  </a:cubicBezTo>
                  <a:cubicBezTo>
                    <a:pt x="1737" y="15169"/>
                    <a:pt x="2605" y="13047"/>
                    <a:pt x="2605" y="10800"/>
                  </a:cubicBezTo>
                  <a:cubicBezTo>
                    <a:pt x="2605" y="8553"/>
                    <a:pt x="1737" y="6492"/>
                    <a:pt x="0" y="4620"/>
                  </a:cubicBezTo>
                  <a:close/>
                </a:path>
              </a:pathLst>
            </a:custGeom>
            <a:solidFill>
              <a:srgbClr val="EBB91C"/>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12" name="AutoShape 12"/>
            <p:cNvSpPr>
              <a:spLocks/>
            </p:cNvSpPr>
            <p:nvPr/>
          </p:nvSpPr>
          <p:spPr bwMode="auto">
            <a:xfrm>
              <a:off x="7209367" y="4051300"/>
              <a:ext cx="357717" cy="357717"/>
            </a:xfrm>
            <a:custGeom>
              <a:avLst/>
              <a:gdLst>
                <a:gd name="T0" fmla="*/ 134144 w 21600"/>
                <a:gd name="T1" fmla="*/ 134144 h 21600"/>
                <a:gd name="T2" fmla="*/ 134144 w 21600"/>
                <a:gd name="T3" fmla="*/ 134144 h 21600"/>
                <a:gd name="T4" fmla="*/ 134144 w 21600"/>
                <a:gd name="T5" fmla="*/ 134144 h 21600"/>
                <a:gd name="T6" fmla="*/ 134144 w 21600"/>
                <a:gd name="T7" fmla="*/ 1341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7" y="18801"/>
                  </a:moveTo>
                  <a:cubicBezTo>
                    <a:pt x="21518" y="18965"/>
                    <a:pt x="21600" y="19177"/>
                    <a:pt x="21600" y="19437"/>
                  </a:cubicBezTo>
                  <a:cubicBezTo>
                    <a:pt x="21600" y="19581"/>
                    <a:pt x="21518" y="19776"/>
                    <a:pt x="21357" y="20018"/>
                  </a:cubicBezTo>
                  <a:cubicBezTo>
                    <a:pt x="21193" y="20260"/>
                    <a:pt x="20990" y="20504"/>
                    <a:pt x="20747" y="20741"/>
                  </a:cubicBezTo>
                  <a:cubicBezTo>
                    <a:pt x="20504" y="20978"/>
                    <a:pt x="20261" y="21185"/>
                    <a:pt x="20023" y="21348"/>
                  </a:cubicBezTo>
                  <a:cubicBezTo>
                    <a:pt x="19783" y="21518"/>
                    <a:pt x="19594" y="21599"/>
                    <a:pt x="19447" y="21599"/>
                  </a:cubicBezTo>
                  <a:cubicBezTo>
                    <a:pt x="19190" y="21599"/>
                    <a:pt x="18975" y="21514"/>
                    <a:pt x="18811" y="21343"/>
                  </a:cubicBezTo>
                  <a:lnTo>
                    <a:pt x="13957" y="16502"/>
                  </a:lnTo>
                  <a:cubicBezTo>
                    <a:pt x="13217" y="16980"/>
                    <a:pt x="12429" y="17350"/>
                    <a:pt x="11590" y="17604"/>
                  </a:cubicBezTo>
                  <a:cubicBezTo>
                    <a:pt x="10751" y="17864"/>
                    <a:pt x="9892" y="17990"/>
                    <a:pt x="9007" y="17990"/>
                  </a:cubicBezTo>
                  <a:cubicBezTo>
                    <a:pt x="7770" y="17990"/>
                    <a:pt x="6609" y="17759"/>
                    <a:pt x="5518" y="17291"/>
                  </a:cubicBezTo>
                  <a:cubicBezTo>
                    <a:pt x="4427" y="16821"/>
                    <a:pt x="3470" y="16175"/>
                    <a:pt x="2644" y="15353"/>
                  </a:cubicBezTo>
                  <a:cubicBezTo>
                    <a:pt x="1816" y="14534"/>
                    <a:pt x="1172" y="13580"/>
                    <a:pt x="700" y="12486"/>
                  </a:cubicBezTo>
                  <a:cubicBezTo>
                    <a:pt x="231" y="11400"/>
                    <a:pt x="0" y="10237"/>
                    <a:pt x="0" y="9000"/>
                  </a:cubicBezTo>
                  <a:cubicBezTo>
                    <a:pt x="0" y="7769"/>
                    <a:pt x="231" y="6602"/>
                    <a:pt x="700" y="5515"/>
                  </a:cubicBezTo>
                  <a:cubicBezTo>
                    <a:pt x="1169" y="4422"/>
                    <a:pt x="1816" y="3468"/>
                    <a:pt x="2644" y="2646"/>
                  </a:cubicBezTo>
                  <a:cubicBezTo>
                    <a:pt x="3470" y="1827"/>
                    <a:pt x="4425" y="1180"/>
                    <a:pt x="5512" y="709"/>
                  </a:cubicBezTo>
                  <a:cubicBezTo>
                    <a:pt x="6600" y="237"/>
                    <a:pt x="7764" y="0"/>
                    <a:pt x="9007" y="0"/>
                  </a:cubicBezTo>
                  <a:cubicBezTo>
                    <a:pt x="10245" y="0"/>
                    <a:pt x="11403" y="237"/>
                    <a:pt x="12488" y="709"/>
                  </a:cubicBezTo>
                  <a:cubicBezTo>
                    <a:pt x="13573" y="1180"/>
                    <a:pt x="14531" y="1827"/>
                    <a:pt x="15359" y="2646"/>
                  </a:cubicBezTo>
                  <a:cubicBezTo>
                    <a:pt x="16184" y="3468"/>
                    <a:pt x="16831" y="4422"/>
                    <a:pt x="17300" y="5515"/>
                  </a:cubicBezTo>
                  <a:cubicBezTo>
                    <a:pt x="17769" y="6602"/>
                    <a:pt x="18003" y="7769"/>
                    <a:pt x="18003" y="9000"/>
                  </a:cubicBezTo>
                  <a:cubicBezTo>
                    <a:pt x="18003" y="9886"/>
                    <a:pt x="17873" y="10748"/>
                    <a:pt x="17616" y="11589"/>
                  </a:cubicBezTo>
                  <a:cubicBezTo>
                    <a:pt x="17359" y="12434"/>
                    <a:pt x="16992" y="13218"/>
                    <a:pt x="16514" y="13946"/>
                  </a:cubicBezTo>
                  <a:lnTo>
                    <a:pt x="21357" y="18801"/>
                  </a:lnTo>
                  <a:close/>
                  <a:moveTo>
                    <a:pt x="3596" y="9000"/>
                  </a:moveTo>
                  <a:cubicBezTo>
                    <a:pt x="3596" y="9759"/>
                    <a:pt x="3741" y="10465"/>
                    <a:pt x="4029" y="11118"/>
                  </a:cubicBezTo>
                  <a:cubicBezTo>
                    <a:pt x="4317" y="11770"/>
                    <a:pt x="4707" y="12337"/>
                    <a:pt x="5193" y="12821"/>
                  </a:cubicBezTo>
                  <a:cubicBezTo>
                    <a:pt x="5679" y="13301"/>
                    <a:pt x="6253" y="13685"/>
                    <a:pt x="6907" y="13970"/>
                  </a:cubicBezTo>
                  <a:cubicBezTo>
                    <a:pt x="7566" y="14251"/>
                    <a:pt x="8264" y="14393"/>
                    <a:pt x="9004" y="14393"/>
                  </a:cubicBezTo>
                  <a:cubicBezTo>
                    <a:pt x="9745" y="14393"/>
                    <a:pt x="10440" y="14251"/>
                    <a:pt x="11092" y="13970"/>
                  </a:cubicBezTo>
                  <a:cubicBezTo>
                    <a:pt x="11745" y="13685"/>
                    <a:pt x="12319" y="13301"/>
                    <a:pt x="12802" y="12821"/>
                  </a:cubicBezTo>
                  <a:cubicBezTo>
                    <a:pt x="13291" y="12337"/>
                    <a:pt x="13678" y="11770"/>
                    <a:pt x="13966" y="11118"/>
                  </a:cubicBezTo>
                  <a:cubicBezTo>
                    <a:pt x="14254" y="10465"/>
                    <a:pt x="14398" y="9759"/>
                    <a:pt x="14398" y="9000"/>
                  </a:cubicBezTo>
                  <a:cubicBezTo>
                    <a:pt x="14398" y="8259"/>
                    <a:pt x="14254" y="7564"/>
                    <a:pt x="13966" y="6913"/>
                  </a:cubicBezTo>
                  <a:cubicBezTo>
                    <a:pt x="13675" y="6257"/>
                    <a:pt x="13291" y="5684"/>
                    <a:pt x="12802" y="5193"/>
                  </a:cubicBezTo>
                  <a:cubicBezTo>
                    <a:pt x="12316" y="4704"/>
                    <a:pt x="11745" y="4317"/>
                    <a:pt x="11092" y="4032"/>
                  </a:cubicBezTo>
                  <a:cubicBezTo>
                    <a:pt x="10440" y="3750"/>
                    <a:pt x="9742" y="3606"/>
                    <a:pt x="9004" y="3606"/>
                  </a:cubicBezTo>
                  <a:cubicBezTo>
                    <a:pt x="8267" y="3606"/>
                    <a:pt x="7566" y="3750"/>
                    <a:pt x="6907" y="4032"/>
                  </a:cubicBezTo>
                  <a:cubicBezTo>
                    <a:pt x="6253" y="4317"/>
                    <a:pt x="5676" y="4704"/>
                    <a:pt x="5193" y="5193"/>
                  </a:cubicBezTo>
                  <a:cubicBezTo>
                    <a:pt x="4707" y="5684"/>
                    <a:pt x="4317" y="6257"/>
                    <a:pt x="4029" y="6913"/>
                  </a:cubicBezTo>
                  <a:cubicBezTo>
                    <a:pt x="3741" y="7564"/>
                    <a:pt x="3596" y="8257"/>
                    <a:pt x="3596" y="9000"/>
                  </a:cubicBezTo>
                  <a:moveTo>
                    <a:pt x="9007" y="5590"/>
                  </a:moveTo>
                  <a:cubicBezTo>
                    <a:pt x="9185" y="5590"/>
                    <a:pt x="9344" y="5656"/>
                    <a:pt x="9473" y="5786"/>
                  </a:cubicBezTo>
                  <a:cubicBezTo>
                    <a:pt x="9603" y="5918"/>
                    <a:pt x="9668" y="6082"/>
                    <a:pt x="9668" y="6280"/>
                  </a:cubicBezTo>
                  <a:cubicBezTo>
                    <a:pt x="9668" y="6460"/>
                    <a:pt x="9603" y="6616"/>
                    <a:pt x="9473" y="6746"/>
                  </a:cubicBezTo>
                  <a:cubicBezTo>
                    <a:pt x="9344" y="6879"/>
                    <a:pt x="9185" y="6944"/>
                    <a:pt x="9007" y="6944"/>
                  </a:cubicBezTo>
                  <a:cubicBezTo>
                    <a:pt x="8439" y="6944"/>
                    <a:pt x="7953" y="7144"/>
                    <a:pt x="7552" y="7537"/>
                  </a:cubicBezTo>
                  <a:cubicBezTo>
                    <a:pt x="7151" y="7935"/>
                    <a:pt x="6950" y="8422"/>
                    <a:pt x="6950" y="8997"/>
                  </a:cubicBezTo>
                  <a:cubicBezTo>
                    <a:pt x="6950" y="9179"/>
                    <a:pt x="6885" y="9332"/>
                    <a:pt x="6755" y="9465"/>
                  </a:cubicBezTo>
                  <a:cubicBezTo>
                    <a:pt x="6623" y="9596"/>
                    <a:pt x="6467" y="9658"/>
                    <a:pt x="6289" y="9658"/>
                  </a:cubicBezTo>
                  <a:cubicBezTo>
                    <a:pt x="6080" y="9658"/>
                    <a:pt x="5914" y="9596"/>
                    <a:pt x="5785" y="9465"/>
                  </a:cubicBezTo>
                  <a:cubicBezTo>
                    <a:pt x="5659" y="9332"/>
                    <a:pt x="5600" y="9179"/>
                    <a:pt x="5600" y="8997"/>
                  </a:cubicBezTo>
                  <a:cubicBezTo>
                    <a:pt x="5600" y="8538"/>
                    <a:pt x="5685" y="8104"/>
                    <a:pt x="5863" y="7686"/>
                  </a:cubicBezTo>
                  <a:cubicBezTo>
                    <a:pt x="6038" y="7271"/>
                    <a:pt x="6281" y="6906"/>
                    <a:pt x="6597" y="6591"/>
                  </a:cubicBezTo>
                  <a:cubicBezTo>
                    <a:pt x="6904" y="6277"/>
                    <a:pt x="7264" y="6029"/>
                    <a:pt x="7677" y="5857"/>
                  </a:cubicBezTo>
                  <a:cubicBezTo>
                    <a:pt x="8086" y="5681"/>
                    <a:pt x="8529" y="5590"/>
                    <a:pt x="9007" y="5590"/>
                  </a:cubicBezTo>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6" name="Group 5"/>
          <p:cNvGrpSpPr/>
          <p:nvPr/>
        </p:nvGrpSpPr>
        <p:grpSpPr>
          <a:xfrm>
            <a:off x="4205818" y="4836584"/>
            <a:ext cx="1604433" cy="1346200"/>
            <a:chOff x="4205818" y="4836584"/>
            <a:chExt cx="1604433" cy="1346200"/>
          </a:xfrm>
        </p:grpSpPr>
        <p:sp>
          <p:nvSpPr>
            <p:cNvPr id="51206" name="AutoShape 6"/>
            <p:cNvSpPr>
              <a:spLocks/>
            </p:cNvSpPr>
            <p:nvPr/>
          </p:nvSpPr>
          <p:spPr bwMode="auto">
            <a:xfrm>
              <a:off x="4205818" y="4836584"/>
              <a:ext cx="1604433" cy="1346200"/>
            </a:xfrm>
            <a:custGeom>
              <a:avLst/>
              <a:gdLst>
                <a:gd name="T0" fmla="*/ 601663 w 21600"/>
                <a:gd name="T1" fmla="*/ 504825 h 21600"/>
                <a:gd name="T2" fmla="*/ 601663 w 21600"/>
                <a:gd name="T3" fmla="*/ 504825 h 21600"/>
                <a:gd name="T4" fmla="*/ 601663 w 21600"/>
                <a:gd name="T5" fmla="*/ 504825 h 21600"/>
                <a:gd name="T6" fmla="*/ 601663 w 21600"/>
                <a:gd name="T7" fmla="*/ 5048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600" y="8153"/>
                  </a:moveTo>
                  <a:cubicBezTo>
                    <a:pt x="21248" y="21600"/>
                    <a:pt x="21248" y="21600"/>
                    <a:pt x="21248" y="21600"/>
                  </a:cubicBezTo>
                  <a:cubicBezTo>
                    <a:pt x="12664" y="21347"/>
                    <a:pt x="4714" y="16052"/>
                    <a:pt x="0" y="7479"/>
                  </a:cubicBezTo>
                  <a:cubicBezTo>
                    <a:pt x="9358" y="0"/>
                    <a:pt x="9358" y="0"/>
                    <a:pt x="9358" y="0"/>
                  </a:cubicBezTo>
                  <a:cubicBezTo>
                    <a:pt x="12030" y="4790"/>
                    <a:pt x="16464" y="7984"/>
                    <a:pt x="21600" y="8153"/>
                  </a:cubicBezTo>
                  <a:close/>
                </a:path>
              </a:pathLst>
            </a:custGeom>
            <a:solidFill>
              <a:srgbClr val="EC2B5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13" name="AutoShape 13"/>
            <p:cNvSpPr>
              <a:spLocks/>
            </p:cNvSpPr>
            <p:nvPr/>
          </p:nvSpPr>
          <p:spPr bwMode="auto">
            <a:xfrm>
              <a:off x="4957233" y="5397500"/>
              <a:ext cx="355600" cy="355600"/>
            </a:xfrm>
            <a:custGeom>
              <a:avLst/>
              <a:gdLst>
                <a:gd name="T0" fmla="*/ 133350 w 21600"/>
                <a:gd name="T1" fmla="*/ 133350 h 21600"/>
                <a:gd name="T2" fmla="*/ 133350 w 21600"/>
                <a:gd name="T3" fmla="*/ 133350 h 21600"/>
                <a:gd name="T4" fmla="*/ 133350 w 21600"/>
                <a:gd name="T5" fmla="*/ 133350 h 21600"/>
                <a:gd name="T6" fmla="*/ 133350 w 21600"/>
                <a:gd name="T7" fmla="*/ 133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8" y="0"/>
                  </a:moveTo>
                  <a:cubicBezTo>
                    <a:pt x="19650" y="0"/>
                    <a:pt x="20287" y="264"/>
                    <a:pt x="20813" y="796"/>
                  </a:cubicBezTo>
                  <a:cubicBezTo>
                    <a:pt x="21336" y="1322"/>
                    <a:pt x="21599" y="1962"/>
                    <a:pt x="21599" y="2711"/>
                  </a:cubicBezTo>
                  <a:lnTo>
                    <a:pt x="21599" y="18883"/>
                  </a:lnTo>
                  <a:cubicBezTo>
                    <a:pt x="21599" y="19268"/>
                    <a:pt x="21526" y="19623"/>
                    <a:pt x="21383" y="19951"/>
                  </a:cubicBezTo>
                  <a:cubicBezTo>
                    <a:pt x="21236" y="20281"/>
                    <a:pt x="21042" y="20563"/>
                    <a:pt x="20804" y="20804"/>
                  </a:cubicBezTo>
                  <a:cubicBezTo>
                    <a:pt x="20565" y="21042"/>
                    <a:pt x="20278" y="21232"/>
                    <a:pt x="19940" y="21377"/>
                  </a:cubicBezTo>
                  <a:cubicBezTo>
                    <a:pt x="19603" y="21523"/>
                    <a:pt x="19256" y="21594"/>
                    <a:pt x="18898" y="21594"/>
                  </a:cubicBezTo>
                  <a:lnTo>
                    <a:pt x="12066" y="21594"/>
                  </a:lnTo>
                  <a:lnTo>
                    <a:pt x="12066" y="12552"/>
                  </a:lnTo>
                  <a:lnTo>
                    <a:pt x="14486" y="12552"/>
                  </a:lnTo>
                  <a:cubicBezTo>
                    <a:pt x="14595" y="12552"/>
                    <a:pt x="14698" y="12517"/>
                    <a:pt x="14789" y="12441"/>
                  </a:cubicBezTo>
                  <a:cubicBezTo>
                    <a:pt x="14876" y="12367"/>
                    <a:pt x="14921" y="12267"/>
                    <a:pt x="14921" y="12144"/>
                  </a:cubicBezTo>
                  <a:lnTo>
                    <a:pt x="15088" y="9779"/>
                  </a:lnTo>
                  <a:cubicBezTo>
                    <a:pt x="15088" y="9650"/>
                    <a:pt x="15050" y="9538"/>
                    <a:pt x="14976" y="9444"/>
                  </a:cubicBezTo>
                  <a:cubicBezTo>
                    <a:pt x="14883" y="9349"/>
                    <a:pt x="14774" y="9303"/>
                    <a:pt x="14653" y="9303"/>
                  </a:cubicBezTo>
                  <a:lnTo>
                    <a:pt x="12066" y="9303"/>
                  </a:lnTo>
                  <a:lnTo>
                    <a:pt x="12066" y="8262"/>
                  </a:lnTo>
                  <a:cubicBezTo>
                    <a:pt x="12066" y="7879"/>
                    <a:pt x="12116" y="7623"/>
                    <a:pt x="12216" y="7497"/>
                  </a:cubicBezTo>
                  <a:cubicBezTo>
                    <a:pt x="12312" y="7370"/>
                    <a:pt x="12565" y="7309"/>
                    <a:pt x="12965" y="7309"/>
                  </a:cubicBezTo>
                  <a:cubicBezTo>
                    <a:pt x="13203" y="7309"/>
                    <a:pt x="13457" y="7326"/>
                    <a:pt x="13746" y="7367"/>
                  </a:cubicBezTo>
                  <a:cubicBezTo>
                    <a:pt x="14034" y="7406"/>
                    <a:pt x="14307" y="7456"/>
                    <a:pt x="14568" y="7520"/>
                  </a:cubicBezTo>
                  <a:cubicBezTo>
                    <a:pt x="14624" y="7520"/>
                    <a:pt x="14686" y="7514"/>
                    <a:pt x="14759" y="7499"/>
                  </a:cubicBezTo>
                  <a:cubicBezTo>
                    <a:pt x="14829" y="7485"/>
                    <a:pt x="14883" y="7458"/>
                    <a:pt x="14921" y="7423"/>
                  </a:cubicBezTo>
                  <a:cubicBezTo>
                    <a:pt x="15014" y="7367"/>
                    <a:pt x="15079" y="7264"/>
                    <a:pt x="15118" y="7115"/>
                  </a:cubicBezTo>
                  <a:lnTo>
                    <a:pt x="15437" y="4838"/>
                  </a:lnTo>
                  <a:cubicBezTo>
                    <a:pt x="15479" y="4565"/>
                    <a:pt x="15361" y="4403"/>
                    <a:pt x="15088" y="4347"/>
                  </a:cubicBezTo>
                  <a:cubicBezTo>
                    <a:pt x="14245" y="4112"/>
                    <a:pt x="13364" y="4001"/>
                    <a:pt x="12445" y="4010"/>
                  </a:cubicBezTo>
                  <a:cubicBezTo>
                    <a:pt x="9625" y="4010"/>
                    <a:pt x="8212" y="5384"/>
                    <a:pt x="8212" y="8128"/>
                  </a:cubicBezTo>
                  <a:lnTo>
                    <a:pt x="8212" y="9309"/>
                  </a:lnTo>
                  <a:lnTo>
                    <a:pt x="6764" y="9309"/>
                  </a:lnTo>
                  <a:cubicBezTo>
                    <a:pt x="6456" y="9309"/>
                    <a:pt x="6306" y="9458"/>
                    <a:pt x="6317" y="9757"/>
                  </a:cubicBezTo>
                  <a:lnTo>
                    <a:pt x="6317" y="12120"/>
                  </a:lnTo>
                  <a:cubicBezTo>
                    <a:pt x="6317" y="12234"/>
                    <a:pt x="6356" y="12334"/>
                    <a:pt x="6444" y="12426"/>
                  </a:cubicBezTo>
                  <a:cubicBezTo>
                    <a:pt x="6526" y="12514"/>
                    <a:pt x="6632" y="12557"/>
                    <a:pt x="6764" y="12557"/>
                  </a:cubicBezTo>
                  <a:lnTo>
                    <a:pt x="8212" y="12557"/>
                  </a:lnTo>
                  <a:lnTo>
                    <a:pt x="8212" y="21599"/>
                  </a:lnTo>
                  <a:lnTo>
                    <a:pt x="2685" y="21599"/>
                  </a:lnTo>
                  <a:cubicBezTo>
                    <a:pt x="2320" y="21599"/>
                    <a:pt x="1974" y="21530"/>
                    <a:pt x="1648" y="21383"/>
                  </a:cubicBezTo>
                  <a:cubicBezTo>
                    <a:pt x="1322" y="21239"/>
                    <a:pt x="1034" y="21047"/>
                    <a:pt x="796" y="20810"/>
                  </a:cubicBezTo>
                  <a:cubicBezTo>
                    <a:pt x="558" y="20568"/>
                    <a:pt x="364" y="20287"/>
                    <a:pt x="220" y="19958"/>
                  </a:cubicBezTo>
                  <a:cubicBezTo>
                    <a:pt x="76" y="19628"/>
                    <a:pt x="0" y="19273"/>
                    <a:pt x="0" y="18888"/>
                  </a:cubicBezTo>
                  <a:lnTo>
                    <a:pt x="0" y="2717"/>
                  </a:lnTo>
                  <a:cubicBezTo>
                    <a:pt x="0" y="2353"/>
                    <a:pt x="76" y="2000"/>
                    <a:pt x="220" y="1662"/>
                  </a:cubicBezTo>
                  <a:cubicBezTo>
                    <a:pt x="364" y="1328"/>
                    <a:pt x="558" y="1037"/>
                    <a:pt x="796" y="802"/>
                  </a:cubicBezTo>
                  <a:cubicBezTo>
                    <a:pt x="1034" y="558"/>
                    <a:pt x="1322" y="370"/>
                    <a:pt x="1648" y="223"/>
                  </a:cubicBezTo>
                  <a:cubicBezTo>
                    <a:pt x="1974" y="76"/>
                    <a:pt x="2320" y="6"/>
                    <a:pt x="2685" y="6"/>
                  </a:cubicBezTo>
                  <a:lnTo>
                    <a:pt x="18898" y="6"/>
                  </a:lnTo>
                  <a:lnTo>
                    <a:pt x="18898"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2" name="Group 1"/>
          <p:cNvGrpSpPr/>
          <p:nvPr/>
        </p:nvGrpSpPr>
        <p:grpSpPr>
          <a:xfrm>
            <a:off x="4821767" y="3204634"/>
            <a:ext cx="2034117" cy="2036233"/>
            <a:chOff x="4821767" y="3204634"/>
            <a:chExt cx="2034117" cy="2036233"/>
          </a:xfrm>
        </p:grpSpPr>
        <p:sp>
          <p:nvSpPr>
            <p:cNvPr id="51209" name="AutoShape 9"/>
            <p:cNvSpPr>
              <a:spLocks/>
            </p:cNvSpPr>
            <p:nvPr/>
          </p:nvSpPr>
          <p:spPr bwMode="auto">
            <a:xfrm>
              <a:off x="4821767" y="3204634"/>
              <a:ext cx="2034117" cy="2036233"/>
            </a:xfrm>
            <a:custGeom>
              <a:avLst/>
              <a:gdLst>
                <a:gd name="T0" fmla="*/ 762755 w 19679"/>
                <a:gd name="T1" fmla="*/ 838126 h 19679"/>
                <a:gd name="T2" fmla="*/ 762755 w 19679"/>
                <a:gd name="T3" fmla="*/ 838126 h 19679"/>
                <a:gd name="T4" fmla="*/ 762755 w 19679"/>
                <a:gd name="T5" fmla="*/ 838126 h 19679"/>
                <a:gd name="T6" fmla="*/ 762755 w 19679"/>
                <a:gd name="T7" fmla="*/ 838126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2"/>
                  </a:moveTo>
                  <a:cubicBezTo>
                    <a:pt x="20639" y="6724"/>
                    <a:pt x="20639" y="12954"/>
                    <a:pt x="16796" y="16796"/>
                  </a:cubicBezTo>
                  <a:cubicBezTo>
                    <a:pt x="12954" y="20638"/>
                    <a:pt x="6723" y="20638"/>
                    <a:pt x="2881" y="16796"/>
                  </a:cubicBezTo>
                  <a:cubicBezTo>
                    <a:pt x="-961" y="12954"/>
                    <a:pt x="-961" y="6724"/>
                    <a:pt x="2881" y="2882"/>
                  </a:cubicBezTo>
                  <a:cubicBezTo>
                    <a:pt x="6723" y="-961"/>
                    <a:pt x="12954" y="-961"/>
                    <a:pt x="16796" y="2882"/>
                  </a:cubicBezTo>
                  <a:close/>
                </a:path>
              </a:pathLst>
            </a:custGeom>
            <a:solidFill>
              <a:srgbClr val="4F81BD"/>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24" name="AutoShape 24"/>
            <p:cNvSpPr>
              <a:spLocks/>
            </p:cNvSpPr>
            <p:nvPr/>
          </p:nvSpPr>
          <p:spPr bwMode="auto">
            <a:xfrm>
              <a:off x="5469467" y="3917951"/>
              <a:ext cx="762000" cy="635000"/>
            </a:xfrm>
            <a:custGeom>
              <a:avLst/>
              <a:gdLst>
                <a:gd name="T0" fmla="*/ 285750 w 21600"/>
                <a:gd name="T1" fmla="*/ 238125 h 21600"/>
                <a:gd name="T2" fmla="*/ 285750 w 21600"/>
                <a:gd name="T3" fmla="*/ 238125 h 21600"/>
                <a:gd name="T4" fmla="*/ 285750 w 21600"/>
                <a:gd name="T5" fmla="*/ 238125 h 21600"/>
                <a:gd name="T6" fmla="*/ 285750 w 21600"/>
                <a:gd name="T7" fmla="*/ 23812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0"/>
                  </a:moveTo>
                  <a:cubicBezTo>
                    <a:pt x="20631" y="0"/>
                    <a:pt x="20944" y="162"/>
                    <a:pt x="21206" y="478"/>
                  </a:cubicBezTo>
                  <a:cubicBezTo>
                    <a:pt x="21468" y="799"/>
                    <a:pt x="21600" y="1177"/>
                    <a:pt x="21600" y="1617"/>
                  </a:cubicBezTo>
                  <a:lnTo>
                    <a:pt x="21600" y="19981"/>
                  </a:lnTo>
                  <a:cubicBezTo>
                    <a:pt x="21600" y="20421"/>
                    <a:pt x="21468" y="20800"/>
                    <a:pt x="21206" y="21121"/>
                  </a:cubicBezTo>
                  <a:cubicBezTo>
                    <a:pt x="20944" y="21438"/>
                    <a:pt x="20631" y="21600"/>
                    <a:pt x="20263" y="21600"/>
                  </a:cubicBezTo>
                  <a:lnTo>
                    <a:pt x="1346" y="21600"/>
                  </a:lnTo>
                  <a:cubicBezTo>
                    <a:pt x="982" y="21600"/>
                    <a:pt x="663" y="21438"/>
                    <a:pt x="399" y="21121"/>
                  </a:cubicBezTo>
                  <a:cubicBezTo>
                    <a:pt x="132" y="20800"/>
                    <a:pt x="0" y="20421"/>
                    <a:pt x="0" y="19981"/>
                  </a:cubicBezTo>
                  <a:lnTo>
                    <a:pt x="0" y="1617"/>
                  </a:lnTo>
                  <a:cubicBezTo>
                    <a:pt x="0" y="1177"/>
                    <a:pt x="132" y="799"/>
                    <a:pt x="399" y="478"/>
                  </a:cubicBezTo>
                  <a:cubicBezTo>
                    <a:pt x="663" y="162"/>
                    <a:pt x="982" y="0"/>
                    <a:pt x="1346" y="0"/>
                  </a:cubicBezTo>
                  <a:lnTo>
                    <a:pt x="20263" y="0"/>
                  </a:lnTo>
                  <a:close/>
                  <a:moveTo>
                    <a:pt x="4051" y="2170"/>
                  </a:moveTo>
                  <a:cubicBezTo>
                    <a:pt x="4051" y="2021"/>
                    <a:pt x="4010" y="1891"/>
                    <a:pt x="3924" y="1783"/>
                  </a:cubicBezTo>
                  <a:cubicBezTo>
                    <a:pt x="3839" y="1676"/>
                    <a:pt x="3729" y="1621"/>
                    <a:pt x="3594" y="1621"/>
                  </a:cubicBezTo>
                  <a:lnTo>
                    <a:pt x="1802" y="1621"/>
                  </a:lnTo>
                  <a:cubicBezTo>
                    <a:pt x="1677" y="1621"/>
                    <a:pt x="1569" y="1674"/>
                    <a:pt x="1481" y="1776"/>
                  </a:cubicBezTo>
                  <a:cubicBezTo>
                    <a:pt x="1391" y="1879"/>
                    <a:pt x="1344" y="2012"/>
                    <a:pt x="1344" y="2170"/>
                  </a:cubicBezTo>
                  <a:lnTo>
                    <a:pt x="1344" y="4321"/>
                  </a:lnTo>
                  <a:cubicBezTo>
                    <a:pt x="1344" y="4469"/>
                    <a:pt x="1388" y="4602"/>
                    <a:pt x="1474" y="4707"/>
                  </a:cubicBezTo>
                  <a:cubicBezTo>
                    <a:pt x="1559" y="4817"/>
                    <a:pt x="1670" y="4866"/>
                    <a:pt x="1802" y="4866"/>
                  </a:cubicBezTo>
                  <a:lnTo>
                    <a:pt x="3594" y="4866"/>
                  </a:lnTo>
                  <a:cubicBezTo>
                    <a:pt x="3721" y="4866"/>
                    <a:pt x="3829" y="4819"/>
                    <a:pt x="3916" y="4716"/>
                  </a:cubicBezTo>
                  <a:cubicBezTo>
                    <a:pt x="4008" y="4614"/>
                    <a:pt x="4051" y="4482"/>
                    <a:pt x="4051" y="4321"/>
                  </a:cubicBezTo>
                  <a:lnTo>
                    <a:pt x="4051" y="2170"/>
                  </a:lnTo>
                  <a:close/>
                  <a:moveTo>
                    <a:pt x="4051" y="7202"/>
                  </a:moveTo>
                  <a:cubicBezTo>
                    <a:pt x="4051" y="7054"/>
                    <a:pt x="4010" y="6925"/>
                    <a:pt x="3924" y="6817"/>
                  </a:cubicBezTo>
                  <a:cubicBezTo>
                    <a:pt x="3839" y="6709"/>
                    <a:pt x="3729" y="6655"/>
                    <a:pt x="3594" y="6655"/>
                  </a:cubicBezTo>
                  <a:lnTo>
                    <a:pt x="1802" y="6655"/>
                  </a:lnTo>
                  <a:cubicBezTo>
                    <a:pt x="1677" y="6655"/>
                    <a:pt x="1569" y="6709"/>
                    <a:pt x="1481" y="6817"/>
                  </a:cubicBezTo>
                  <a:cubicBezTo>
                    <a:pt x="1391" y="6925"/>
                    <a:pt x="1344" y="7054"/>
                    <a:pt x="1344" y="7202"/>
                  </a:cubicBezTo>
                  <a:lnTo>
                    <a:pt x="1344" y="9369"/>
                  </a:lnTo>
                  <a:cubicBezTo>
                    <a:pt x="1344" y="9516"/>
                    <a:pt x="1388" y="9646"/>
                    <a:pt x="1474" y="9756"/>
                  </a:cubicBezTo>
                  <a:cubicBezTo>
                    <a:pt x="1559" y="9863"/>
                    <a:pt x="1670" y="9916"/>
                    <a:pt x="1802" y="9916"/>
                  </a:cubicBezTo>
                  <a:lnTo>
                    <a:pt x="3594" y="9916"/>
                  </a:lnTo>
                  <a:cubicBezTo>
                    <a:pt x="3721" y="9916"/>
                    <a:pt x="3829" y="9863"/>
                    <a:pt x="3916" y="9756"/>
                  </a:cubicBezTo>
                  <a:cubicBezTo>
                    <a:pt x="4008" y="9646"/>
                    <a:pt x="4051" y="9516"/>
                    <a:pt x="4051" y="9369"/>
                  </a:cubicBezTo>
                  <a:lnTo>
                    <a:pt x="4051" y="7202"/>
                  </a:lnTo>
                  <a:close/>
                  <a:moveTo>
                    <a:pt x="4051" y="12232"/>
                  </a:moveTo>
                  <a:cubicBezTo>
                    <a:pt x="4051" y="12083"/>
                    <a:pt x="4010" y="11956"/>
                    <a:pt x="3924" y="11845"/>
                  </a:cubicBezTo>
                  <a:cubicBezTo>
                    <a:pt x="3839" y="11740"/>
                    <a:pt x="3729" y="11686"/>
                    <a:pt x="3594" y="11686"/>
                  </a:cubicBezTo>
                  <a:lnTo>
                    <a:pt x="1802" y="11686"/>
                  </a:lnTo>
                  <a:cubicBezTo>
                    <a:pt x="1677" y="11686"/>
                    <a:pt x="1569" y="11740"/>
                    <a:pt x="1481" y="11845"/>
                  </a:cubicBezTo>
                  <a:cubicBezTo>
                    <a:pt x="1391" y="11956"/>
                    <a:pt x="1344" y="12083"/>
                    <a:pt x="1344" y="12232"/>
                  </a:cubicBezTo>
                  <a:lnTo>
                    <a:pt x="1344" y="14400"/>
                  </a:lnTo>
                  <a:cubicBezTo>
                    <a:pt x="1344" y="14548"/>
                    <a:pt x="1388" y="14676"/>
                    <a:pt x="1474" y="14786"/>
                  </a:cubicBezTo>
                  <a:cubicBezTo>
                    <a:pt x="1559" y="14894"/>
                    <a:pt x="1670" y="14946"/>
                    <a:pt x="1802" y="14946"/>
                  </a:cubicBezTo>
                  <a:lnTo>
                    <a:pt x="3594" y="14946"/>
                  </a:lnTo>
                  <a:cubicBezTo>
                    <a:pt x="3721" y="14946"/>
                    <a:pt x="3829" y="14894"/>
                    <a:pt x="3916" y="14786"/>
                  </a:cubicBezTo>
                  <a:cubicBezTo>
                    <a:pt x="4008" y="14676"/>
                    <a:pt x="4051" y="14548"/>
                    <a:pt x="4051" y="14400"/>
                  </a:cubicBezTo>
                  <a:lnTo>
                    <a:pt x="4051" y="12232"/>
                  </a:lnTo>
                  <a:close/>
                  <a:moveTo>
                    <a:pt x="4051" y="17284"/>
                  </a:moveTo>
                  <a:cubicBezTo>
                    <a:pt x="4051" y="17136"/>
                    <a:pt x="4010" y="17005"/>
                    <a:pt x="3924" y="16897"/>
                  </a:cubicBezTo>
                  <a:cubicBezTo>
                    <a:pt x="3839" y="16791"/>
                    <a:pt x="3729" y="16735"/>
                    <a:pt x="3594" y="16735"/>
                  </a:cubicBezTo>
                  <a:lnTo>
                    <a:pt x="1802" y="16735"/>
                  </a:lnTo>
                  <a:cubicBezTo>
                    <a:pt x="1677" y="16735"/>
                    <a:pt x="1569" y="16789"/>
                    <a:pt x="1481" y="16892"/>
                  </a:cubicBezTo>
                  <a:cubicBezTo>
                    <a:pt x="1391" y="16995"/>
                    <a:pt x="1344" y="17123"/>
                    <a:pt x="1344" y="17284"/>
                  </a:cubicBezTo>
                  <a:lnTo>
                    <a:pt x="1344" y="19434"/>
                  </a:lnTo>
                  <a:cubicBezTo>
                    <a:pt x="1344" y="19584"/>
                    <a:pt x="1388" y="19713"/>
                    <a:pt x="1474" y="19823"/>
                  </a:cubicBezTo>
                  <a:cubicBezTo>
                    <a:pt x="1559" y="19928"/>
                    <a:pt x="1670" y="19985"/>
                    <a:pt x="1802" y="19985"/>
                  </a:cubicBezTo>
                  <a:lnTo>
                    <a:pt x="3594" y="19985"/>
                  </a:lnTo>
                  <a:cubicBezTo>
                    <a:pt x="3721" y="19985"/>
                    <a:pt x="3829" y="19932"/>
                    <a:pt x="3916" y="19828"/>
                  </a:cubicBezTo>
                  <a:cubicBezTo>
                    <a:pt x="4008" y="19726"/>
                    <a:pt x="4051" y="19596"/>
                    <a:pt x="4051" y="19434"/>
                  </a:cubicBezTo>
                  <a:lnTo>
                    <a:pt x="4051" y="17284"/>
                  </a:lnTo>
                  <a:close/>
                  <a:moveTo>
                    <a:pt x="16194" y="2170"/>
                  </a:moveTo>
                  <a:cubicBezTo>
                    <a:pt x="16194" y="2021"/>
                    <a:pt x="16150" y="1891"/>
                    <a:pt x="16065" y="1783"/>
                  </a:cubicBezTo>
                  <a:cubicBezTo>
                    <a:pt x="15979" y="1676"/>
                    <a:pt x="15870" y="1621"/>
                    <a:pt x="15737" y="1621"/>
                  </a:cubicBezTo>
                  <a:lnTo>
                    <a:pt x="5858" y="1621"/>
                  </a:lnTo>
                  <a:cubicBezTo>
                    <a:pt x="5731" y="1621"/>
                    <a:pt x="5623" y="1674"/>
                    <a:pt x="5535" y="1776"/>
                  </a:cubicBezTo>
                  <a:cubicBezTo>
                    <a:pt x="5445" y="1879"/>
                    <a:pt x="5401" y="2012"/>
                    <a:pt x="5401" y="2170"/>
                  </a:cubicBezTo>
                  <a:lnTo>
                    <a:pt x="5401" y="9369"/>
                  </a:lnTo>
                  <a:cubicBezTo>
                    <a:pt x="5401" y="9516"/>
                    <a:pt x="5442" y="9646"/>
                    <a:pt x="5528" y="9756"/>
                  </a:cubicBezTo>
                  <a:cubicBezTo>
                    <a:pt x="5616" y="9863"/>
                    <a:pt x="5724" y="9916"/>
                    <a:pt x="5858" y="9916"/>
                  </a:cubicBezTo>
                  <a:lnTo>
                    <a:pt x="15737" y="9916"/>
                  </a:lnTo>
                  <a:cubicBezTo>
                    <a:pt x="15862" y="9916"/>
                    <a:pt x="15969" y="9863"/>
                    <a:pt x="16060" y="9756"/>
                  </a:cubicBezTo>
                  <a:cubicBezTo>
                    <a:pt x="16147" y="9646"/>
                    <a:pt x="16194" y="9516"/>
                    <a:pt x="16194" y="9369"/>
                  </a:cubicBezTo>
                  <a:lnTo>
                    <a:pt x="16194" y="2170"/>
                  </a:lnTo>
                  <a:close/>
                  <a:moveTo>
                    <a:pt x="16194" y="12232"/>
                  </a:moveTo>
                  <a:cubicBezTo>
                    <a:pt x="16194" y="12083"/>
                    <a:pt x="16150" y="11956"/>
                    <a:pt x="16065" y="11845"/>
                  </a:cubicBezTo>
                  <a:cubicBezTo>
                    <a:pt x="15979" y="11740"/>
                    <a:pt x="15870" y="11686"/>
                    <a:pt x="15737" y="11686"/>
                  </a:cubicBezTo>
                  <a:lnTo>
                    <a:pt x="5858" y="11686"/>
                  </a:lnTo>
                  <a:cubicBezTo>
                    <a:pt x="5731" y="11686"/>
                    <a:pt x="5623" y="11740"/>
                    <a:pt x="5535" y="11845"/>
                  </a:cubicBezTo>
                  <a:cubicBezTo>
                    <a:pt x="5445" y="11956"/>
                    <a:pt x="5401" y="12083"/>
                    <a:pt x="5401" y="12232"/>
                  </a:cubicBezTo>
                  <a:lnTo>
                    <a:pt x="5401" y="19431"/>
                  </a:lnTo>
                  <a:cubicBezTo>
                    <a:pt x="5401" y="19582"/>
                    <a:pt x="5442" y="19710"/>
                    <a:pt x="5528" y="19819"/>
                  </a:cubicBezTo>
                  <a:cubicBezTo>
                    <a:pt x="5616" y="19926"/>
                    <a:pt x="5724" y="19981"/>
                    <a:pt x="5858" y="19981"/>
                  </a:cubicBezTo>
                  <a:lnTo>
                    <a:pt x="15737" y="19981"/>
                  </a:lnTo>
                  <a:cubicBezTo>
                    <a:pt x="15862" y="19981"/>
                    <a:pt x="15969" y="19928"/>
                    <a:pt x="16060" y="19826"/>
                  </a:cubicBezTo>
                  <a:cubicBezTo>
                    <a:pt x="16147" y="19722"/>
                    <a:pt x="16194" y="19593"/>
                    <a:pt x="16194" y="19431"/>
                  </a:cubicBezTo>
                  <a:lnTo>
                    <a:pt x="16194" y="12232"/>
                  </a:lnTo>
                  <a:close/>
                  <a:moveTo>
                    <a:pt x="20263" y="2170"/>
                  </a:moveTo>
                  <a:cubicBezTo>
                    <a:pt x="20263" y="2021"/>
                    <a:pt x="20217" y="1891"/>
                    <a:pt x="20129" y="1783"/>
                  </a:cubicBezTo>
                  <a:cubicBezTo>
                    <a:pt x="20038" y="1676"/>
                    <a:pt x="19930" y="1621"/>
                    <a:pt x="19806" y="1621"/>
                  </a:cubicBezTo>
                  <a:lnTo>
                    <a:pt x="18001" y="1621"/>
                  </a:lnTo>
                  <a:cubicBezTo>
                    <a:pt x="17876" y="1621"/>
                    <a:pt x="17769" y="1674"/>
                    <a:pt x="17677" y="1776"/>
                  </a:cubicBezTo>
                  <a:cubicBezTo>
                    <a:pt x="17590" y="1879"/>
                    <a:pt x="17546" y="2012"/>
                    <a:pt x="17546" y="2170"/>
                  </a:cubicBezTo>
                  <a:lnTo>
                    <a:pt x="17546" y="4321"/>
                  </a:lnTo>
                  <a:cubicBezTo>
                    <a:pt x="17546" y="4469"/>
                    <a:pt x="17590" y="4602"/>
                    <a:pt x="17677" y="4707"/>
                  </a:cubicBezTo>
                  <a:cubicBezTo>
                    <a:pt x="17769" y="4817"/>
                    <a:pt x="17876" y="4866"/>
                    <a:pt x="18001" y="4866"/>
                  </a:cubicBezTo>
                  <a:lnTo>
                    <a:pt x="19806" y="4866"/>
                  </a:lnTo>
                  <a:cubicBezTo>
                    <a:pt x="19930" y="4866"/>
                    <a:pt x="20038" y="4819"/>
                    <a:pt x="20129" y="4716"/>
                  </a:cubicBezTo>
                  <a:cubicBezTo>
                    <a:pt x="20217" y="4614"/>
                    <a:pt x="20263" y="4482"/>
                    <a:pt x="20263" y="4321"/>
                  </a:cubicBezTo>
                  <a:lnTo>
                    <a:pt x="20263" y="2170"/>
                  </a:lnTo>
                  <a:close/>
                  <a:moveTo>
                    <a:pt x="20263" y="7202"/>
                  </a:moveTo>
                  <a:cubicBezTo>
                    <a:pt x="20263" y="7054"/>
                    <a:pt x="20217" y="6925"/>
                    <a:pt x="20129" y="6817"/>
                  </a:cubicBezTo>
                  <a:cubicBezTo>
                    <a:pt x="20038" y="6709"/>
                    <a:pt x="19930" y="6655"/>
                    <a:pt x="19806" y="6655"/>
                  </a:cubicBezTo>
                  <a:lnTo>
                    <a:pt x="18001" y="6655"/>
                  </a:lnTo>
                  <a:cubicBezTo>
                    <a:pt x="17876" y="6655"/>
                    <a:pt x="17769" y="6709"/>
                    <a:pt x="17677" y="6817"/>
                  </a:cubicBezTo>
                  <a:cubicBezTo>
                    <a:pt x="17590" y="6925"/>
                    <a:pt x="17546" y="7054"/>
                    <a:pt x="17546" y="7202"/>
                  </a:cubicBezTo>
                  <a:lnTo>
                    <a:pt x="17546" y="9369"/>
                  </a:lnTo>
                  <a:cubicBezTo>
                    <a:pt x="17546" y="9516"/>
                    <a:pt x="17590" y="9646"/>
                    <a:pt x="17677" y="9756"/>
                  </a:cubicBezTo>
                  <a:cubicBezTo>
                    <a:pt x="17769" y="9863"/>
                    <a:pt x="17876" y="9916"/>
                    <a:pt x="18001" y="9916"/>
                  </a:cubicBezTo>
                  <a:lnTo>
                    <a:pt x="19806" y="9916"/>
                  </a:lnTo>
                  <a:cubicBezTo>
                    <a:pt x="19930" y="9916"/>
                    <a:pt x="20038" y="9863"/>
                    <a:pt x="20129" y="9756"/>
                  </a:cubicBezTo>
                  <a:cubicBezTo>
                    <a:pt x="20217" y="9646"/>
                    <a:pt x="20263" y="9516"/>
                    <a:pt x="20263" y="9369"/>
                  </a:cubicBezTo>
                  <a:lnTo>
                    <a:pt x="20263" y="7202"/>
                  </a:lnTo>
                  <a:close/>
                  <a:moveTo>
                    <a:pt x="20263" y="12232"/>
                  </a:moveTo>
                  <a:cubicBezTo>
                    <a:pt x="20263" y="12083"/>
                    <a:pt x="20217" y="11956"/>
                    <a:pt x="20129" y="11845"/>
                  </a:cubicBezTo>
                  <a:cubicBezTo>
                    <a:pt x="20038" y="11740"/>
                    <a:pt x="19930" y="11686"/>
                    <a:pt x="19806" y="11686"/>
                  </a:cubicBezTo>
                  <a:lnTo>
                    <a:pt x="18001" y="11686"/>
                  </a:lnTo>
                  <a:cubicBezTo>
                    <a:pt x="17876" y="11686"/>
                    <a:pt x="17769" y="11740"/>
                    <a:pt x="17677" y="11845"/>
                  </a:cubicBezTo>
                  <a:cubicBezTo>
                    <a:pt x="17590" y="11956"/>
                    <a:pt x="17546" y="12083"/>
                    <a:pt x="17546" y="12232"/>
                  </a:cubicBezTo>
                  <a:lnTo>
                    <a:pt x="17546" y="14400"/>
                  </a:lnTo>
                  <a:cubicBezTo>
                    <a:pt x="17546" y="14548"/>
                    <a:pt x="17590" y="14676"/>
                    <a:pt x="17677" y="14786"/>
                  </a:cubicBezTo>
                  <a:cubicBezTo>
                    <a:pt x="17769" y="14894"/>
                    <a:pt x="17876" y="14946"/>
                    <a:pt x="18001" y="14946"/>
                  </a:cubicBezTo>
                  <a:lnTo>
                    <a:pt x="19806" y="14946"/>
                  </a:lnTo>
                  <a:cubicBezTo>
                    <a:pt x="19930" y="14946"/>
                    <a:pt x="20038" y="14894"/>
                    <a:pt x="20129" y="14786"/>
                  </a:cubicBezTo>
                  <a:cubicBezTo>
                    <a:pt x="20217" y="14676"/>
                    <a:pt x="20263" y="14548"/>
                    <a:pt x="20263" y="14400"/>
                  </a:cubicBezTo>
                  <a:lnTo>
                    <a:pt x="20263" y="12232"/>
                  </a:lnTo>
                  <a:close/>
                  <a:moveTo>
                    <a:pt x="20263" y="17284"/>
                  </a:moveTo>
                  <a:cubicBezTo>
                    <a:pt x="20263" y="17136"/>
                    <a:pt x="20217" y="17005"/>
                    <a:pt x="20129" y="16897"/>
                  </a:cubicBezTo>
                  <a:cubicBezTo>
                    <a:pt x="20038" y="16791"/>
                    <a:pt x="19930" y="16735"/>
                    <a:pt x="19806" y="16735"/>
                  </a:cubicBezTo>
                  <a:lnTo>
                    <a:pt x="18001" y="16735"/>
                  </a:lnTo>
                  <a:cubicBezTo>
                    <a:pt x="17876" y="16735"/>
                    <a:pt x="17769" y="16789"/>
                    <a:pt x="17677" y="16892"/>
                  </a:cubicBezTo>
                  <a:cubicBezTo>
                    <a:pt x="17590" y="16995"/>
                    <a:pt x="17546" y="17123"/>
                    <a:pt x="17546" y="17284"/>
                  </a:cubicBezTo>
                  <a:lnTo>
                    <a:pt x="17546" y="19434"/>
                  </a:lnTo>
                  <a:cubicBezTo>
                    <a:pt x="17546" y="19584"/>
                    <a:pt x="17590" y="19713"/>
                    <a:pt x="17677" y="19823"/>
                  </a:cubicBezTo>
                  <a:cubicBezTo>
                    <a:pt x="17769" y="19928"/>
                    <a:pt x="17876" y="19985"/>
                    <a:pt x="18001" y="19985"/>
                  </a:cubicBezTo>
                  <a:lnTo>
                    <a:pt x="19806" y="19985"/>
                  </a:lnTo>
                  <a:cubicBezTo>
                    <a:pt x="19930" y="19985"/>
                    <a:pt x="20038" y="19932"/>
                    <a:pt x="20129" y="19828"/>
                  </a:cubicBezTo>
                  <a:cubicBezTo>
                    <a:pt x="20217" y="19726"/>
                    <a:pt x="20263" y="19596"/>
                    <a:pt x="20263" y="19434"/>
                  </a:cubicBezTo>
                  <a:lnTo>
                    <a:pt x="20263" y="17284"/>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51230" name="Group 30"/>
          <p:cNvGrpSpPr>
            <a:grpSpLocks/>
          </p:cNvGrpSpPr>
          <p:nvPr/>
        </p:nvGrpSpPr>
        <p:grpSpPr bwMode="auto">
          <a:xfrm>
            <a:off x="1593851" y="6745818"/>
            <a:ext cx="9144000" cy="122767"/>
            <a:chOff x="-1" y="-1"/>
            <a:chExt cx="6858001" cy="91441"/>
          </a:xfrm>
        </p:grpSpPr>
        <p:sp>
          <p:nvSpPr>
            <p:cNvPr id="51231" name="AutoShape 31"/>
            <p:cNvSpPr>
              <a:spLocks/>
            </p:cNvSpPr>
            <p:nvPr/>
          </p:nvSpPr>
          <p:spPr bwMode="auto">
            <a:xfrm>
              <a:off x="-1" y="-1"/>
              <a:ext cx="1371601" cy="91441"/>
            </a:xfrm>
            <a:custGeom>
              <a:avLst/>
              <a:gdLst>
                <a:gd name="T0" fmla="*/ 685801 w 21600"/>
                <a:gd name="T1" fmla="*/ 45721 h 21600"/>
                <a:gd name="T2" fmla="*/ 685801 w 21600"/>
                <a:gd name="T3" fmla="*/ 45721 h 21600"/>
                <a:gd name="T4" fmla="*/ 685801 w 21600"/>
                <a:gd name="T5" fmla="*/ 45721 h 21600"/>
                <a:gd name="T6" fmla="*/ 685801 w 21600"/>
                <a:gd name="T7" fmla="*/ 45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23C7E3"/>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32" name="AutoShape 32"/>
            <p:cNvSpPr>
              <a:spLocks/>
            </p:cNvSpPr>
            <p:nvPr/>
          </p:nvSpPr>
          <p:spPr bwMode="auto">
            <a:xfrm>
              <a:off x="1371600" y="-1"/>
              <a:ext cx="1371600" cy="91441"/>
            </a:xfrm>
            <a:custGeom>
              <a:avLst/>
              <a:gdLst>
                <a:gd name="T0" fmla="*/ 685800 w 21600"/>
                <a:gd name="T1" fmla="*/ 45721 h 21600"/>
                <a:gd name="T2" fmla="*/ 685800 w 21600"/>
                <a:gd name="T3" fmla="*/ 45721 h 21600"/>
                <a:gd name="T4" fmla="*/ 685800 w 21600"/>
                <a:gd name="T5" fmla="*/ 45721 h 21600"/>
                <a:gd name="T6" fmla="*/ 685800 w 21600"/>
                <a:gd name="T7" fmla="*/ 45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D84D5A"/>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33" name="AutoShape 33"/>
            <p:cNvSpPr>
              <a:spLocks/>
            </p:cNvSpPr>
            <p:nvPr/>
          </p:nvSpPr>
          <p:spPr bwMode="auto">
            <a:xfrm>
              <a:off x="2743200" y="-1"/>
              <a:ext cx="1371600" cy="91441"/>
            </a:xfrm>
            <a:custGeom>
              <a:avLst/>
              <a:gdLst>
                <a:gd name="T0" fmla="*/ 685800 w 21600"/>
                <a:gd name="T1" fmla="*/ 45721 h 21600"/>
                <a:gd name="T2" fmla="*/ 685800 w 21600"/>
                <a:gd name="T3" fmla="*/ 45721 h 21600"/>
                <a:gd name="T4" fmla="*/ 685800 w 21600"/>
                <a:gd name="T5" fmla="*/ 45721 h 21600"/>
                <a:gd name="T6" fmla="*/ 685800 w 21600"/>
                <a:gd name="T7" fmla="*/ 45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A1B7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34" name="AutoShape 34"/>
            <p:cNvSpPr>
              <a:spLocks/>
            </p:cNvSpPr>
            <p:nvPr/>
          </p:nvSpPr>
          <p:spPr bwMode="auto">
            <a:xfrm>
              <a:off x="4114800" y="-1"/>
              <a:ext cx="1371600" cy="91441"/>
            </a:xfrm>
            <a:custGeom>
              <a:avLst/>
              <a:gdLst>
                <a:gd name="T0" fmla="*/ 685800 w 21600"/>
                <a:gd name="T1" fmla="*/ 45721 h 21600"/>
                <a:gd name="T2" fmla="*/ 685800 w 21600"/>
                <a:gd name="T3" fmla="*/ 45721 h 21600"/>
                <a:gd name="T4" fmla="*/ 685800 w 21600"/>
                <a:gd name="T5" fmla="*/ 45721 h 21600"/>
                <a:gd name="T6" fmla="*/ 685800 w 21600"/>
                <a:gd name="T7" fmla="*/ 45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FCC94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235" name="AutoShape 35"/>
            <p:cNvSpPr>
              <a:spLocks/>
            </p:cNvSpPr>
            <p:nvPr/>
          </p:nvSpPr>
          <p:spPr bwMode="auto">
            <a:xfrm>
              <a:off x="5486400" y="-1"/>
              <a:ext cx="1371600" cy="91441"/>
            </a:xfrm>
            <a:custGeom>
              <a:avLst/>
              <a:gdLst>
                <a:gd name="T0" fmla="*/ 685800 w 21600"/>
                <a:gd name="T1" fmla="*/ 45721 h 21600"/>
                <a:gd name="T2" fmla="*/ 685800 w 21600"/>
                <a:gd name="T3" fmla="*/ 45721 h 21600"/>
                <a:gd name="T4" fmla="*/ 685800 w 21600"/>
                <a:gd name="T5" fmla="*/ 45721 h 21600"/>
                <a:gd name="T6" fmla="*/ 685800 w 21600"/>
                <a:gd name="T7" fmla="*/ 45721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rgbClr val="BFBFB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9" name="Rectangle 8"/>
          <p:cNvSpPr/>
          <p:nvPr/>
        </p:nvSpPr>
        <p:spPr>
          <a:xfrm>
            <a:off x="1645766" y="1777480"/>
            <a:ext cx="3103701"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a:ea typeface="Arial Unicode MS"/>
                <a:cs typeface="Times New Roman" pitchFamily="18" charset="0"/>
              </a:rPr>
              <a:t>1. GIƯƠNG CAO NGỌN CỜ ĐLDT VÀ CNXH</a:t>
            </a:r>
          </a:p>
        </p:txBody>
      </p:sp>
      <p:sp>
        <p:nvSpPr>
          <p:cNvPr id="10" name="Rectangle 9"/>
          <p:cNvSpPr/>
          <p:nvPr/>
        </p:nvSpPr>
        <p:spPr>
          <a:xfrm>
            <a:off x="6942137" y="1738843"/>
            <a:ext cx="2959657" cy="400110"/>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0C0"/>
                </a:solidFill>
                <a:effectLst/>
                <a:uLnTx/>
                <a:uFillTx/>
                <a:latin typeface="Arial"/>
                <a:ea typeface="Arial Unicode MS"/>
                <a:cs typeface="Times New Roman" pitchFamily="18" charset="0"/>
              </a:rPr>
              <a:t>2. TOÀN DÂN NỔI DẬY</a:t>
            </a:r>
          </a:p>
        </p:txBody>
      </p:sp>
      <p:sp>
        <p:nvSpPr>
          <p:cNvPr id="11" name="Rectangle 10"/>
          <p:cNvSpPr/>
          <p:nvPr/>
        </p:nvSpPr>
        <p:spPr>
          <a:xfrm>
            <a:off x="8188552" y="3765551"/>
            <a:ext cx="3340978" cy="707886"/>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9900"/>
                </a:solidFill>
                <a:effectLst/>
                <a:uLnTx/>
                <a:uFillTx/>
                <a:latin typeface="Arial"/>
                <a:ea typeface="Arial Unicode MS"/>
                <a:cs typeface="Times New Roman" pitchFamily="18" charset="0"/>
              </a:rPr>
              <a:t>3.</a:t>
            </a:r>
            <a:r>
              <a:rPr kumimoji="0" lang="en-US" sz="2000" b="1" i="0" u="none" strike="noStrike" kern="1200" cap="none" spc="0" normalizeH="0" baseline="0" noProof="0" dirty="0">
                <a:ln>
                  <a:noFill/>
                </a:ln>
                <a:solidFill>
                  <a:srgbClr val="0070C0"/>
                </a:solidFill>
                <a:effectLst/>
                <a:uLnTx/>
                <a:uFillTx/>
                <a:latin typeface="Arial"/>
                <a:ea typeface="Arial Unicode MS"/>
                <a:cs typeface="Times New Roman" pitchFamily="18" charset="0"/>
              </a:rPr>
              <a:t> </a:t>
            </a:r>
            <a:r>
              <a:rPr kumimoji="0" lang="en-US" sz="2000" b="1" i="0" u="none" strike="noStrike" kern="1200" cap="none" spc="0" normalizeH="0" baseline="0" noProof="0" dirty="0">
                <a:ln>
                  <a:noFill/>
                </a:ln>
                <a:solidFill>
                  <a:srgbClr val="009900"/>
                </a:solidFill>
                <a:effectLst/>
                <a:uLnTx/>
                <a:uFillTx/>
                <a:latin typeface="Arial"/>
                <a:ea typeface="Arial Unicode MS"/>
                <a:cs typeface="Times New Roman" pitchFamily="18" charset="0"/>
              </a:rPr>
              <a:t>LỢI DỤNG MÂU THUẪN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9900"/>
                </a:solidFill>
                <a:effectLst/>
                <a:uLnTx/>
                <a:uFillTx/>
                <a:latin typeface="Arial"/>
                <a:ea typeface="Arial Unicode MS"/>
                <a:cs typeface="Times New Roman" pitchFamily="18" charset="0"/>
              </a:rPr>
              <a:t> KẺ THÙ</a:t>
            </a:r>
          </a:p>
        </p:txBody>
      </p:sp>
      <p:sp>
        <p:nvSpPr>
          <p:cNvPr id="12" name="Rectangle 11"/>
          <p:cNvSpPr/>
          <p:nvPr/>
        </p:nvSpPr>
        <p:spPr>
          <a:xfrm>
            <a:off x="8124258" y="5693836"/>
            <a:ext cx="2492990" cy="707886"/>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996633"/>
                </a:solidFill>
                <a:effectLst/>
                <a:uLnTx/>
                <a:uFillTx/>
                <a:latin typeface="Arial"/>
                <a:ea typeface="Arial Unicode MS"/>
                <a:cs typeface="Times New Roman" pitchFamily="18" charset="0"/>
              </a:rPr>
              <a:t>4. DÙNG BẠO LỰC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996633"/>
                </a:solidFill>
                <a:effectLst/>
                <a:uLnTx/>
                <a:uFillTx/>
                <a:latin typeface="Arial"/>
                <a:ea typeface="Arial Unicode MS"/>
                <a:cs typeface="Times New Roman" pitchFamily="18" charset="0"/>
              </a:rPr>
              <a:t> CÁCH MẠNG</a:t>
            </a:r>
          </a:p>
        </p:txBody>
      </p:sp>
      <p:sp>
        <p:nvSpPr>
          <p:cNvPr id="13" name="Rectangle 12"/>
          <p:cNvSpPr/>
          <p:nvPr/>
        </p:nvSpPr>
        <p:spPr>
          <a:xfrm>
            <a:off x="1858168" y="5813452"/>
            <a:ext cx="2052165" cy="707886"/>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66"/>
                </a:solidFill>
                <a:effectLst/>
                <a:uLnTx/>
                <a:uFillTx/>
                <a:latin typeface="Arial"/>
                <a:ea typeface="Arial Unicode MS"/>
                <a:cs typeface="Times New Roman" pitchFamily="18" charset="0"/>
              </a:rPr>
              <a:t>5. CHỌN ĐÚNG</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66"/>
                </a:solidFill>
                <a:effectLst/>
                <a:uLnTx/>
                <a:uFillTx/>
                <a:latin typeface="Arial"/>
                <a:ea typeface="Arial Unicode MS"/>
                <a:cs typeface="Times New Roman" pitchFamily="18" charset="0"/>
              </a:rPr>
              <a:t> THỜI CƠ</a:t>
            </a:r>
          </a:p>
        </p:txBody>
      </p:sp>
      <p:sp>
        <p:nvSpPr>
          <p:cNvPr id="14" name="Rectangle 13"/>
          <p:cNvSpPr/>
          <p:nvPr/>
        </p:nvSpPr>
        <p:spPr>
          <a:xfrm>
            <a:off x="444241" y="3902867"/>
            <a:ext cx="2674322" cy="707886"/>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Arial"/>
                <a:ea typeface="Arial Unicode MS"/>
                <a:cs typeface="Times New Roman" pitchFamily="18" charset="0"/>
              </a:rPr>
              <a:t>6. XÂY DỰNG ĐẢNG</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Arial"/>
                <a:ea typeface="Arial Unicode MS"/>
                <a:cs typeface="Times New Roman" pitchFamily="18" charset="0"/>
              </a:rPr>
              <a:t> VỮNG MẠNH</a:t>
            </a:r>
          </a:p>
        </p:txBody>
      </p:sp>
      <p:sp>
        <p:nvSpPr>
          <p:cNvPr id="15" name="Rectangle 14"/>
          <p:cNvSpPr/>
          <p:nvPr/>
        </p:nvSpPr>
        <p:spPr>
          <a:xfrm>
            <a:off x="3274753" y="451018"/>
            <a:ext cx="6096000" cy="523220"/>
          </a:xfrm>
          <a:prstGeom prst="rect">
            <a:avLst/>
          </a:prstGeom>
        </p:spPr>
        <p:txBody>
          <a:bodyP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SG" sz="2800" b="1" i="0" u="sng" strike="noStrike" kern="1200" cap="none" spc="0" normalizeH="0" baseline="0" noProof="0" dirty="0">
                <a:ln>
                  <a:noFill/>
                </a:ln>
                <a:solidFill>
                  <a:srgbClr val="FF0000"/>
                </a:solidFill>
                <a:effectLst/>
                <a:uLnTx/>
                <a:uFillTx/>
                <a:latin typeface="Arial"/>
                <a:ea typeface="Arial Unicode MS"/>
                <a:cs typeface="Times New Roman" pitchFamily="18" charset="0"/>
              </a:rPr>
              <a:t>BÀI HỌC KINH NGHIỆM</a:t>
            </a:r>
          </a:p>
        </p:txBody>
      </p:sp>
    </p:spTree>
    <p:extLst>
      <p:ext uri="{BB962C8B-B14F-4D97-AF65-F5344CB8AC3E}">
        <p14:creationId xmlns:p14="http://schemas.microsoft.com/office/powerpoint/2010/main" val="1911592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52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ppt_x</p:attrName>
                                        </p:attrNameLst>
                                      </p:cBhvr>
                                      <p:tavLst>
                                        <p:tav tm="0">
                                          <p:val>
                                            <p:fltVal val="0.5"/>
                                          </p:val>
                                        </p:tav>
                                        <p:tav tm="100000">
                                          <p:val>
                                            <p:strVal val="#ppt_x"/>
                                          </p:val>
                                        </p:tav>
                                      </p:tavLst>
                                    </p:anim>
                                    <p:anim calcmode="lin" valueType="num">
                                      <p:cBhvr>
                                        <p:cTn id="10" dur="750" fill="hold"/>
                                        <p:tgtEl>
                                          <p:spTgt spid="2"/>
                                        </p:tgtEl>
                                        <p:attrNameLst>
                                          <p:attrName>ppt_y</p:attrName>
                                        </p:attrNameLst>
                                      </p:cBhvr>
                                      <p:tavLst>
                                        <p:tav tm="0">
                                          <p:val>
                                            <p:fltVal val="0.5"/>
                                          </p:val>
                                        </p:tav>
                                        <p:tav tm="100000">
                                          <p:val>
                                            <p:strVal val="#ppt_y"/>
                                          </p:val>
                                        </p:tav>
                                      </p:tavLst>
                                    </p:anim>
                                  </p:childTnLst>
                                </p:cTn>
                              </p:par>
                              <p:par>
                                <p:cTn id="11" presetID="23" presetClass="entr" presetSubtype="528" fill="hold" nodeType="withEffect">
                                  <p:stCondLst>
                                    <p:cond delay="100"/>
                                  </p:stCondLst>
                                  <p:childTnLst>
                                    <p:set>
                                      <p:cBhvr>
                                        <p:cTn id="12" dur="1" fill="hold">
                                          <p:stCondLst>
                                            <p:cond delay="0"/>
                                          </p:stCondLst>
                                        </p:cTn>
                                        <p:tgtEl>
                                          <p:spTgt spid="3"/>
                                        </p:tgtEl>
                                        <p:attrNameLst>
                                          <p:attrName>style.visibility</p:attrName>
                                        </p:attrNameLst>
                                      </p:cBhvr>
                                      <p:to>
                                        <p:strVal val="visible"/>
                                      </p:to>
                                    </p:set>
                                    <p:anim calcmode="lin" valueType="num">
                                      <p:cBhvr>
                                        <p:cTn id="13" dur="750" fill="hold"/>
                                        <p:tgtEl>
                                          <p:spTgt spid="3"/>
                                        </p:tgtEl>
                                        <p:attrNameLst>
                                          <p:attrName>ppt_w</p:attrName>
                                        </p:attrNameLst>
                                      </p:cBhvr>
                                      <p:tavLst>
                                        <p:tav tm="0">
                                          <p:val>
                                            <p:fltVal val="0"/>
                                          </p:val>
                                        </p:tav>
                                        <p:tav tm="100000">
                                          <p:val>
                                            <p:strVal val="#ppt_w"/>
                                          </p:val>
                                        </p:tav>
                                      </p:tavLst>
                                    </p:anim>
                                    <p:anim calcmode="lin" valueType="num">
                                      <p:cBhvr>
                                        <p:cTn id="14" dur="750" fill="hold"/>
                                        <p:tgtEl>
                                          <p:spTgt spid="3"/>
                                        </p:tgtEl>
                                        <p:attrNameLst>
                                          <p:attrName>ppt_h</p:attrName>
                                        </p:attrNameLst>
                                      </p:cBhvr>
                                      <p:tavLst>
                                        <p:tav tm="0">
                                          <p:val>
                                            <p:fltVal val="0"/>
                                          </p:val>
                                        </p:tav>
                                        <p:tav tm="100000">
                                          <p:val>
                                            <p:strVal val="#ppt_h"/>
                                          </p:val>
                                        </p:tav>
                                      </p:tavLst>
                                    </p:anim>
                                    <p:anim calcmode="lin" valueType="num">
                                      <p:cBhvr>
                                        <p:cTn id="15" dur="750" fill="hold"/>
                                        <p:tgtEl>
                                          <p:spTgt spid="3"/>
                                        </p:tgtEl>
                                        <p:attrNameLst>
                                          <p:attrName>ppt_x</p:attrName>
                                        </p:attrNameLst>
                                      </p:cBhvr>
                                      <p:tavLst>
                                        <p:tav tm="0">
                                          <p:val>
                                            <p:fltVal val="0.5"/>
                                          </p:val>
                                        </p:tav>
                                        <p:tav tm="100000">
                                          <p:val>
                                            <p:strVal val="#ppt_x"/>
                                          </p:val>
                                        </p:tav>
                                      </p:tavLst>
                                    </p:anim>
                                    <p:anim calcmode="lin" valueType="num">
                                      <p:cBhvr>
                                        <p:cTn id="16" dur="750" fill="hold"/>
                                        <p:tgtEl>
                                          <p:spTgt spid="3"/>
                                        </p:tgtEl>
                                        <p:attrNameLst>
                                          <p:attrName>ppt_y</p:attrName>
                                        </p:attrNameLst>
                                      </p:cBhvr>
                                      <p:tavLst>
                                        <p:tav tm="0">
                                          <p:val>
                                            <p:fltVal val="0.5"/>
                                          </p:val>
                                        </p:tav>
                                        <p:tav tm="100000">
                                          <p:val>
                                            <p:strVal val="#ppt_y"/>
                                          </p:val>
                                        </p:tav>
                                      </p:tavLst>
                                    </p:anim>
                                  </p:childTnLst>
                                </p:cTn>
                              </p:par>
                              <p:par>
                                <p:cTn id="17" presetID="23" presetClass="entr" presetSubtype="528" fill="hold" nodeType="withEffect">
                                  <p:stCondLst>
                                    <p:cond delay="200"/>
                                  </p:stCondLst>
                                  <p:childTnLst>
                                    <p:set>
                                      <p:cBhvr>
                                        <p:cTn id="18" dur="1" fill="hold">
                                          <p:stCondLst>
                                            <p:cond delay="0"/>
                                          </p:stCondLst>
                                        </p:cTn>
                                        <p:tgtEl>
                                          <p:spTgt spid="4"/>
                                        </p:tgtEl>
                                        <p:attrNameLst>
                                          <p:attrName>style.visibility</p:attrName>
                                        </p:attrNameLst>
                                      </p:cBhvr>
                                      <p:to>
                                        <p:strVal val="visible"/>
                                      </p:to>
                                    </p:set>
                                    <p:anim calcmode="lin" valueType="num">
                                      <p:cBhvr>
                                        <p:cTn id="19" dur="750" fill="hold"/>
                                        <p:tgtEl>
                                          <p:spTgt spid="4"/>
                                        </p:tgtEl>
                                        <p:attrNameLst>
                                          <p:attrName>ppt_w</p:attrName>
                                        </p:attrNameLst>
                                      </p:cBhvr>
                                      <p:tavLst>
                                        <p:tav tm="0">
                                          <p:val>
                                            <p:fltVal val="0"/>
                                          </p:val>
                                        </p:tav>
                                        <p:tav tm="100000">
                                          <p:val>
                                            <p:strVal val="#ppt_w"/>
                                          </p:val>
                                        </p:tav>
                                      </p:tavLst>
                                    </p:anim>
                                    <p:anim calcmode="lin" valueType="num">
                                      <p:cBhvr>
                                        <p:cTn id="20" dur="750" fill="hold"/>
                                        <p:tgtEl>
                                          <p:spTgt spid="4"/>
                                        </p:tgtEl>
                                        <p:attrNameLst>
                                          <p:attrName>ppt_h</p:attrName>
                                        </p:attrNameLst>
                                      </p:cBhvr>
                                      <p:tavLst>
                                        <p:tav tm="0">
                                          <p:val>
                                            <p:fltVal val="0"/>
                                          </p:val>
                                        </p:tav>
                                        <p:tav tm="100000">
                                          <p:val>
                                            <p:strVal val="#ppt_h"/>
                                          </p:val>
                                        </p:tav>
                                      </p:tavLst>
                                    </p:anim>
                                    <p:anim calcmode="lin" valueType="num">
                                      <p:cBhvr>
                                        <p:cTn id="21" dur="750" fill="hold"/>
                                        <p:tgtEl>
                                          <p:spTgt spid="4"/>
                                        </p:tgtEl>
                                        <p:attrNameLst>
                                          <p:attrName>ppt_x</p:attrName>
                                        </p:attrNameLst>
                                      </p:cBhvr>
                                      <p:tavLst>
                                        <p:tav tm="0">
                                          <p:val>
                                            <p:fltVal val="0.5"/>
                                          </p:val>
                                        </p:tav>
                                        <p:tav tm="100000">
                                          <p:val>
                                            <p:strVal val="#ppt_x"/>
                                          </p:val>
                                        </p:tav>
                                      </p:tavLst>
                                    </p:anim>
                                    <p:anim calcmode="lin" valueType="num">
                                      <p:cBhvr>
                                        <p:cTn id="22" dur="750" fill="hold"/>
                                        <p:tgtEl>
                                          <p:spTgt spid="4"/>
                                        </p:tgtEl>
                                        <p:attrNameLst>
                                          <p:attrName>ppt_y</p:attrName>
                                        </p:attrNameLst>
                                      </p:cBhvr>
                                      <p:tavLst>
                                        <p:tav tm="0">
                                          <p:val>
                                            <p:fltVal val="0.5"/>
                                          </p:val>
                                        </p:tav>
                                        <p:tav tm="100000">
                                          <p:val>
                                            <p:strVal val="#ppt_y"/>
                                          </p:val>
                                        </p:tav>
                                      </p:tavLst>
                                    </p:anim>
                                  </p:childTnLst>
                                </p:cTn>
                              </p:par>
                              <p:par>
                                <p:cTn id="23" presetID="23" presetClass="entr" presetSubtype="528" fill="hold" nodeType="withEffect">
                                  <p:stCondLst>
                                    <p:cond delay="300"/>
                                  </p:stCondLst>
                                  <p:childTnLst>
                                    <p:set>
                                      <p:cBhvr>
                                        <p:cTn id="24" dur="1" fill="hold">
                                          <p:stCondLst>
                                            <p:cond delay="0"/>
                                          </p:stCondLst>
                                        </p:cTn>
                                        <p:tgtEl>
                                          <p:spTgt spid="5"/>
                                        </p:tgtEl>
                                        <p:attrNameLst>
                                          <p:attrName>style.visibility</p:attrName>
                                        </p:attrNameLst>
                                      </p:cBhvr>
                                      <p:to>
                                        <p:strVal val="visible"/>
                                      </p:to>
                                    </p:set>
                                    <p:anim calcmode="lin" valueType="num">
                                      <p:cBhvr>
                                        <p:cTn id="25" dur="750" fill="hold"/>
                                        <p:tgtEl>
                                          <p:spTgt spid="5"/>
                                        </p:tgtEl>
                                        <p:attrNameLst>
                                          <p:attrName>ppt_w</p:attrName>
                                        </p:attrNameLst>
                                      </p:cBhvr>
                                      <p:tavLst>
                                        <p:tav tm="0">
                                          <p:val>
                                            <p:fltVal val="0"/>
                                          </p:val>
                                        </p:tav>
                                        <p:tav tm="100000">
                                          <p:val>
                                            <p:strVal val="#ppt_w"/>
                                          </p:val>
                                        </p:tav>
                                      </p:tavLst>
                                    </p:anim>
                                    <p:anim calcmode="lin" valueType="num">
                                      <p:cBhvr>
                                        <p:cTn id="26" dur="750" fill="hold"/>
                                        <p:tgtEl>
                                          <p:spTgt spid="5"/>
                                        </p:tgtEl>
                                        <p:attrNameLst>
                                          <p:attrName>ppt_h</p:attrName>
                                        </p:attrNameLst>
                                      </p:cBhvr>
                                      <p:tavLst>
                                        <p:tav tm="0">
                                          <p:val>
                                            <p:fltVal val="0"/>
                                          </p:val>
                                        </p:tav>
                                        <p:tav tm="100000">
                                          <p:val>
                                            <p:strVal val="#ppt_h"/>
                                          </p:val>
                                        </p:tav>
                                      </p:tavLst>
                                    </p:anim>
                                    <p:anim calcmode="lin" valueType="num">
                                      <p:cBhvr>
                                        <p:cTn id="27" dur="750" fill="hold"/>
                                        <p:tgtEl>
                                          <p:spTgt spid="5"/>
                                        </p:tgtEl>
                                        <p:attrNameLst>
                                          <p:attrName>ppt_x</p:attrName>
                                        </p:attrNameLst>
                                      </p:cBhvr>
                                      <p:tavLst>
                                        <p:tav tm="0">
                                          <p:val>
                                            <p:fltVal val="0.5"/>
                                          </p:val>
                                        </p:tav>
                                        <p:tav tm="100000">
                                          <p:val>
                                            <p:strVal val="#ppt_x"/>
                                          </p:val>
                                        </p:tav>
                                      </p:tavLst>
                                    </p:anim>
                                    <p:anim calcmode="lin" valueType="num">
                                      <p:cBhvr>
                                        <p:cTn id="28" dur="750" fill="hold"/>
                                        <p:tgtEl>
                                          <p:spTgt spid="5"/>
                                        </p:tgtEl>
                                        <p:attrNameLst>
                                          <p:attrName>ppt_y</p:attrName>
                                        </p:attrNameLst>
                                      </p:cBhvr>
                                      <p:tavLst>
                                        <p:tav tm="0">
                                          <p:val>
                                            <p:fltVal val="0.5"/>
                                          </p:val>
                                        </p:tav>
                                        <p:tav tm="100000">
                                          <p:val>
                                            <p:strVal val="#ppt_y"/>
                                          </p:val>
                                        </p:tav>
                                      </p:tavLst>
                                    </p:anim>
                                  </p:childTnLst>
                                </p:cTn>
                              </p:par>
                              <p:par>
                                <p:cTn id="29" presetID="23" presetClass="entr" presetSubtype="528" fill="hold" nodeType="withEffect">
                                  <p:stCondLst>
                                    <p:cond delay="400"/>
                                  </p:stCondLst>
                                  <p:childTnLst>
                                    <p:set>
                                      <p:cBhvr>
                                        <p:cTn id="30" dur="1" fill="hold">
                                          <p:stCondLst>
                                            <p:cond delay="0"/>
                                          </p:stCondLst>
                                        </p:cTn>
                                        <p:tgtEl>
                                          <p:spTgt spid="6"/>
                                        </p:tgtEl>
                                        <p:attrNameLst>
                                          <p:attrName>style.visibility</p:attrName>
                                        </p:attrNameLst>
                                      </p:cBhvr>
                                      <p:to>
                                        <p:strVal val="visible"/>
                                      </p:to>
                                    </p:set>
                                    <p:anim calcmode="lin" valueType="num">
                                      <p:cBhvr>
                                        <p:cTn id="31" dur="750" fill="hold"/>
                                        <p:tgtEl>
                                          <p:spTgt spid="6"/>
                                        </p:tgtEl>
                                        <p:attrNameLst>
                                          <p:attrName>ppt_w</p:attrName>
                                        </p:attrNameLst>
                                      </p:cBhvr>
                                      <p:tavLst>
                                        <p:tav tm="0">
                                          <p:val>
                                            <p:fltVal val="0"/>
                                          </p:val>
                                        </p:tav>
                                        <p:tav tm="100000">
                                          <p:val>
                                            <p:strVal val="#ppt_w"/>
                                          </p:val>
                                        </p:tav>
                                      </p:tavLst>
                                    </p:anim>
                                    <p:anim calcmode="lin" valueType="num">
                                      <p:cBhvr>
                                        <p:cTn id="32" dur="750" fill="hold"/>
                                        <p:tgtEl>
                                          <p:spTgt spid="6"/>
                                        </p:tgtEl>
                                        <p:attrNameLst>
                                          <p:attrName>ppt_h</p:attrName>
                                        </p:attrNameLst>
                                      </p:cBhvr>
                                      <p:tavLst>
                                        <p:tav tm="0">
                                          <p:val>
                                            <p:fltVal val="0"/>
                                          </p:val>
                                        </p:tav>
                                        <p:tav tm="100000">
                                          <p:val>
                                            <p:strVal val="#ppt_h"/>
                                          </p:val>
                                        </p:tav>
                                      </p:tavLst>
                                    </p:anim>
                                    <p:anim calcmode="lin" valueType="num">
                                      <p:cBhvr>
                                        <p:cTn id="33" dur="750" fill="hold"/>
                                        <p:tgtEl>
                                          <p:spTgt spid="6"/>
                                        </p:tgtEl>
                                        <p:attrNameLst>
                                          <p:attrName>ppt_x</p:attrName>
                                        </p:attrNameLst>
                                      </p:cBhvr>
                                      <p:tavLst>
                                        <p:tav tm="0">
                                          <p:val>
                                            <p:fltVal val="0.5"/>
                                          </p:val>
                                        </p:tav>
                                        <p:tav tm="100000">
                                          <p:val>
                                            <p:strVal val="#ppt_x"/>
                                          </p:val>
                                        </p:tav>
                                      </p:tavLst>
                                    </p:anim>
                                    <p:anim calcmode="lin" valueType="num">
                                      <p:cBhvr>
                                        <p:cTn id="34" dur="750" fill="hold"/>
                                        <p:tgtEl>
                                          <p:spTgt spid="6"/>
                                        </p:tgtEl>
                                        <p:attrNameLst>
                                          <p:attrName>ppt_y</p:attrName>
                                        </p:attrNameLst>
                                      </p:cBhvr>
                                      <p:tavLst>
                                        <p:tav tm="0">
                                          <p:val>
                                            <p:fltVal val="0.5"/>
                                          </p:val>
                                        </p:tav>
                                        <p:tav tm="100000">
                                          <p:val>
                                            <p:strVal val="#ppt_y"/>
                                          </p:val>
                                        </p:tav>
                                      </p:tavLst>
                                    </p:anim>
                                  </p:childTnLst>
                                </p:cTn>
                              </p:par>
                              <p:par>
                                <p:cTn id="35" presetID="23" presetClass="entr" presetSubtype="528" fill="hold" nodeType="withEffect">
                                  <p:stCondLst>
                                    <p:cond delay="500"/>
                                  </p:stCondLst>
                                  <p:childTnLst>
                                    <p:set>
                                      <p:cBhvr>
                                        <p:cTn id="36" dur="1" fill="hold">
                                          <p:stCondLst>
                                            <p:cond delay="0"/>
                                          </p:stCondLst>
                                        </p:cTn>
                                        <p:tgtEl>
                                          <p:spTgt spid="7"/>
                                        </p:tgtEl>
                                        <p:attrNameLst>
                                          <p:attrName>style.visibility</p:attrName>
                                        </p:attrNameLst>
                                      </p:cBhvr>
                                      <p:to>
                                        <p:strVal val="visible"/>
                                      </p:to>
                                    </p:set>
                                    <p:anim calcmode="lin" valueType="num">
                                      <p:cBhvr>
                                        <p:cTn id="37" dur="750" fill="hold"/>
                                        <p:tgtEl>
                                          <p:spTgt spid="7"/>
                                        </p:tgtEl>
                                        <p:attrNameLst>
                                          <p:attrName>ppt_w</p:attrName>
                                        </p:attrNameLst>
                                      </p:cBhvr>
                                      <p:tavLst>
                                        <p:tav tm="0">
                                          <p:val>
                                            <p:fltVal val="0"/>
                                          </p:val>
                                        </p:tav>
                                        <p:tav tm="100000">
                                          <p:val>
                                            <p:strVal val="#ppt_w"/>
                                          </p:val>
                                        </p:tav>
                                      </p:tavLst>
                                    </p:anim>
                                    <p:anim calcmode="lin" valueType="num">
                                      <p:cBhvr>
                                        <p:cTn id="38" dur="750" fill="hold"/>
                                        <p:tgtEl>
                                          <p:spTgt spid="7"/>
                                        </p:tgtEl>
                                        <p:attrNameLst>
                                          <p:attrName>ppt_h</p:attrName>
                                        </p:attrNameLst>
                                      </p:cBhvr>
                                      <p:tavLst>
                                        <p:tav tm="0">
                                          <p:val>
                                            <p:fltVal val="0"/>
                                          </p:val>
                                        </p:tav>
                                        <p:tav tm="100000">
                                          <p:val>
                                            <p:strVal val="#ppt_h"/>
                                          </p:val>
                                        </p:tav>
                                      </p:tavLst>
                                    </p:anim>
                                    <p:anim calcmode="lin" valueType="num">
                                      <p:cBhvr>
                                        <p:cTn id="39" dur="750" fill="hold"/>
                                        <p:tgtEl>
                                          <p:spTgt spid="7"/>
                                        </p:tgtEl>
                                        <p:attrNameLst>
                                          <p:attrName>ppt_x</p:attrName>
                                        </p:attrNameLst>
                                      </p:cBhvr>
                                      <p:tavLst>
                                        <p:tav tm="0">
                                          <p:val>
                                            <p:fltVal val="0.5"/>
                                          </p:val>
                                        </p:tav>
                                        <p:tav tm="100000">
                                          <p:val>
                                            <p:strVal val="#ppt_x"/>
                                          </p:val>
                                        </p:tav>
                                      </p:tavLst>
                                    </p:anim>
                                    <p:anim calcmode="lin" valueType="num">
                                      <p:cBhvr>
                                        <p:cTn id="40" dur="750" fill="hold"/>
                                        <p:tgtEl>
                                          <p:spTgt spid="7"/>
                                        </p:tgtEl>
                                        <p:attrNameLst>
                                          <p:attrName>ppt_y</p:attrName>
                                        </p:attrNameLst>
                                      </p:cBhvr>
                                      <p:tavLst>
                                        <p:tav tm="0">
                                          <p:val>
                                            <p:fltVal val="0.5"/>
                                          </p:val>
                                        </p:tav>
                                        <p:tav tm="100000">
                                          <p:val>
                                            <p:strVal val="#ppt_y"/>
                                          </p:val>
                                        </p:tav>
                                      </p:tavLst>
                                    </p:anim>
                                  </p:childTnLst>
                                </p:cTn>
                              </p:par>
                              <p:par>
                                <p:cTn id="41" presetID="23" presetClass="entr" presetSubtype="528" fill="hold" nodeType="withEffect">
                                  <p:stCondLst>
                                    <p:cond delay="600"/>
                                  </p:stCondLst>
                                  <p:childTnLst>
                                    <p:set>
                                      <p:cBhvr>
                                        <p:cTn id="42" dur="1" fill="hold">
                                          <p:stCondLst>
                                            <p:cond delay="0"/>
                                          </p:stCondLst>
                                        </p:cTn>
                                        <p:tgtEl>
                                          <p:spTgt spid="8"/>
                                        </p:tgtEl>
                                        <p:attrNameLst>
                                          <p:attrName>style.visibility</p:attrName>
                                        </p:attrNameLst>
                                      </p:cBhvr>
                                      <p:to>
                                        <p:strVal val="visible"/>
                                      </p:to>
                                    </p:set>
                                    <p:anim calcmode="lin" valueType="num">
                                      <p:cBhvr>
                                        <p:cTn id="43" dur="750" fill="hold"/>
                                        <p:tgtEl>
                                          <p:spTgt spid="8"/>
                                        </p:tgtEl>
                                        <p:attrNameLst>
                                          <p:attrName>ppt_w</p:attrName>
                                        </p:attrNameLst>
                                      </p:cBhvr>
                                      <p:tavLst>
                                        <p:tav tm="0">
                                          <p:val>
                                            <p:fltVal val="0"/>
                                          </p:val>
                                        </p:tav>
                                        <p:tav tm="100000">
                                          <p:val>
                                            <p:strVal val="#ppt_w"/>
                                          </p:val>
                                        </p:tav>
                                      </p:tavLst>
                                    </p:anim>
                                    <p:anim calcmode="lin" valueType="num">
                                      <p:cBhvr>
                                        <p:cTn id="44" dur="750" fill="hold"/>
                                        <p:tgtEl>
                                          <p:spTgt spid="8"/>
                                        </p:tgtEl>
                                        <p:attrNameLst>
                                          <p:attrName>ppt_h</p:attrName>
                                        </p:attrNameLst>
                                      </p:cBhvr>
                                      <p:tavLst>
                                        <p:tav tm="0">
                                          <p:val>
                                            <p:fltVal val="0"/>
                                          </p:val>
                                        </p:tav>
                                        <p:tav tm="100000">
                                          <p:val>
                                            <p:strVal val="#ppt_h"/>
                                          </p:val>
                                        </p:tav>
                                      </p:tavLst>
                                    </p:anim>
                                    <p:anim calcmode="lin" valueType="num">
                                      <p:cBhvr>
                                        <p:cTn id="45" dur="750" fill="hold"/>
                                        <p:tgtEl>
                                          <p:spTgt spid="8"/>
                                        </p:tgtEl>
                                        <p:attrNameLst>
                                          <p:attrName>ppt_x</p:attrName>
                                        </p:attrNameLst>
                                      </p:cBhvr>
                                      <p:tavLst>
                                        <p:tav tm="0">
                                          <p:val>
                                            <p:fltVal val="0.5"/>
                                          </p:val>
                                        </p:tav>
                                        <p:tav tm="100000">
                                          <p:val>
                                            <p:strVal val="#ppt_x"/>
                                          </p:val>
                                        </p:tav>
                                      </p:tavLst>
                                    </p:anim>
                                    <p:anim calcmode="lin" valueType="num">
                                      <p:cBhvr>
                                        <p:cTn id="46" dur="750" fill="hold"/>
                                        <p:tgtEl>
                                          <p:spTgt spid="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965915" y="2146342"/>
            <a:ext cx="3184093" cy="1644853"/>
          </a:xfrm>
          <a:custGeom>
            <a:avLst/>
            <a:gdLst>
              <a:gd name="connsiteX0" fmla="*/ 260350 w 2209800"/>
              <a:gd name="connsiteY0" fmla="*/ 1104900 h 1104900"/>
              <a:gd name="connsiteX1" fmla="*/ 1797050 w 2209800"/>
              <a:gd name="connsiteY1" fmla="*/ 1104900 h 1104900"/>
              <a:gd name="connsiteX2" fmla="*/ 2209800 w 2209800"/>
              <a:gd name="connsiteY2" fmla="*/ 590550 h 1104900"/>
              <a:gd name="connsiteX3" fmla="*/ 2012950 w 2209800"/>
              <a:gd name="connsiteY3" fmla="*/ 0 h 1104900"/>
              <a:gd name="connsiteX4" fmla="*/ 1936750 w 2209800"/>
              <a:gd name="connsiteY4" fmla="*/ 38100 h 1104900"/>
              <a:gd name="connsiteX5" fmla="*/ 1409700 w 2209800"/>
              <a:gd name="connsiteY5" fmla="*/ 107950 h 1104900"/>
              <a:gd name="connsiteX6" fmla="*/ 685800 w 2209800"/>
              <a:gd name="connsiteY6" fmla="*/ 254000 h 1104900"/>
              <a:gd name="connsiteX7" fmla="*/ 0 w 2209800"/>
              <a:gd name="connsiteY7" fmla="*/ 704850 h 1104900"/>
              <a:gd name="connsiteX8" fmla="*/ 260350 w 2209800"/>
              <a:gd name="connsiteY8" fmla="*/ 1104900 h 1104900"/>
              <a:gd name="connsiteX0" fmla="*/ 260350 w 2209800"/>
              <a:gd name="connsiteY0" fmla="*/ 1104900 h 1104900"/>
              <a:gd name="connsiteX1" fmla="*/ 1797050 w 2209800"/>
              <a:gd name="connsiteY1" fmla="*/ 1104900 h 1104900"/>
              <a:gd name="connsiteX2" fmla="*/ 2209800 w 2209800"/>
              <a:gd name="connsiteY2" fmla="*/ 590550 h 1104900"/>
              <a:gd name="connsiteX3" fmla="*/ 2012950 w 2209800"/>
              <a:gd name="connsiteY3" fmla="*/ 0 h 1104900"/>
              <a:gd name="connsiteX4" fmla="*/ 1409700 w 2209800"/>
              <a:gd name="connsiteY4" fmla="*/ 107950 h 1104900"/>
              <a:gd name="connsiteX5" fmla="*/ 685800 w 2209800"/>
              <a:gd name="connsiteY5" fmla="*/ 254000 h 1104900"/>
              <a:gd name="connsiteX6" fmla="*/ 0 w 2209800"/>
              <a:gd name="connsiteY6" fmla="*/ 704850 h 1104900"/>
              <a:gd name="connsiteX7" fmla="*/ 260350 w 2209800"/>
              <a:gd name="connsiteY7" fmla="*/ 1104900 h 1104900"/>
              <a:gd name="connsiteX0" fmla="*/ 260350 w 2209800"/>
              <a:gd name="connsiteY0" fmla="*/ 1104900 h 1104900"/>
              <a:gd name="connsiteX1" fmla="*/ 1797050 w 2209800"/>
              <a:gd name="connsiteY1" fmla="*/ 1104900 h 1104900"/>
              <a:gd name="connsiteX2" fmla="*/ 2209800 w 2209800"/>
              <a:gd name="connsiteY2" fmla="*/ 590550 h 1104900"/>
              <a:gd name="connsiteX3" fmla="*/ 2012950 w 2209800"/>
              <a:gd name="connsiteY3" fmla="*/ 0 h 1104900"/>
              <a:gd name="connsiteX4" fmla="*/ 1426369 w 2209800"/>
              <a:gd name="connsiteY4" fmla="*/ 91281 h 1104900"/>
              <a:gd name="connsiteX5" fmla="*/ 685800 w 2209800"/>
              <a:gd name="connsiteY5" fmla="*/ 254000 h 1104900"/>
              <a:gd name="connsiteX6" fmla="*/ 0 w 2209800"/>
              <a:gd name="connsiteY6" fmla="*/ 704850 h 1104900"/>
              <a:gd name="connsiteX7" fmla="*/ 260350 w 2209800"/>
              <a:gd name="connsiteY7" fmla="*/ 1104900 h 1104900"/>
              <a:gd name="connsiteX0" fmla="*/ 260350 w 2209800"/>
              <a:gd name="connsiteY0" fmla="*/ 1149945 h 1149945"/>
              <a:gd name="connsiteX1" fmla="*/ 1797050 w 2209800"/>
              <a:gd name="connsiteY1" fmla="*/ 1149945 h 1149945"/>
              <a:gd name="connsiteX2" fmla="*/ 2209800 w 2209800"/>
              <a:gd name="connsiteY2" fmla="*/ 635595 h 1149945"/>
              <a:gd name="connsiteX3" fmla="*/ 2012950 w 2209800"/>
              <a:gd name="connsiteY3" fmla="*/ 45045 h 1149945"/>
              <a:gd name="connsiteX4" fmla="*/ 1426369 w 2209800"/>
              <a:gd name="connsiteY4" fmla="*/ 136326 h 1149945"/>
              <a:gd name="connsiteX5" fmla="*/ 685800 w 2209800"/>
              <a:gd name="connsiteY5" fmla="*/ 299045 h 1149945"/>
              <a:gd name="connsiteX6" fmla="*/ 0 w 2209800"/>
              <a:gd name="connsiteY6" fmla="*/ 749895 h 1149945"/>
              <a:gd name="connsiteX7" fmla="*/ 260350 w 2209800"/>
              <a:gd name="connsiteY7" fmla="*/ 1149945 h 1149945"/>
              <a:gd name="connsiteX0" fmla="*/ 260350 w 2209800"/>
              <a:gd name="connsiteY0" fmla="*/ 1151694 h 1151694"/>
              <a:gd name="connsiteX1" fmla="*/ 1797050 w 2209800"/>
              <a:gd name="connsiteY1" fmla="*/ 1151694 h 1151694"/>
              <a:gd name="connsiteX2" fmla="*/ 2209800 w 2209800"/>
              <a:gd name="connsiteY2" fmla="*/ 637344 h 1151694"/>
              <a:gd name="connsiteX3" fmla="*/ 2022475 w 2209800"/>
              <a:gd name="connsiteY3" fmla="*/ 42032 h 1151694"/>
              <a:gd name="connsiteX4" fmla="*/ 1426369 w 2209800"/>
              <a:gd name="connsiteY4" fmla="*/ 138075 h 1151694"/>
              <a:gd name="connsiteX5" fmla="*/ 685800 w 2209800"/>
              <a:gd name="connsiteY5" fmla="*/ 300794 h 1151694"/>
              <a:gd name="connsiteX6" fmla="*/ 0 w 2209800"/>
              <a:gd name="connsiteY6" fmla="*/ 751644 h 1151694"/>
              <a:gd name="connsiteX7" fmla="*/ 260350 w 2209800"/>
              <a:gd name="connsiteY7" fmla="*/ 1151694 h 1151694"/>
              <a:gd name="connsiteX0" fmla="*/ 260350 w 2209800"/>
              <a:gd name="connsiteY0" fmla="*/ 1205145 h 1205145"/>
              <a:gd name="connsiteX1" fmla="*/ 1797050 w 2209800"/>
              <a:gd name="connsiteY1" fmla="*/ 1205145 h 1205145"/>
              <a:gd name="connsiteX2" fmla="*/ 2209800 w 2209800"/>
              <a:gd name="connsiteY2" fmla="*/ 690795 h 1205145"/>
              <a:gd name="connsiteX3" fmla="*/ 2022475 w 2209800"/>
              <a:gd name="connsiteY3" fmla="*/ 95483 h 1205145"/>
              <a:gd name="connsiteX4" fmla="*/ 1426369 w 2209800"/>
              <a:gd name="connsiteY4" fmla="*/ 191526 h 1205145"/>
              <a:gd name="connsiteX5" fmla="*/ 685800 w 2209800"/>
              <a:gd name="connsiteY5" fmla="*/ 354245 h 1205145"/>
              <a:gd name="connsiteX6" fmla="*/ 0 w 2209800"/>
              <a:gd name="connsiteY6" fmla="*/ 805095 h 1205145"/>
              <a:gd name="connsiteX7" fmla="*/ 260350 w 2209800"/>
              <a:gd name="connsiteY7" fmla="*/ 1205145 h 1205145"/>
              <a:gd name="connsiteX0" fmla="*/ 260350 w 2209800"/>
              <a:gd name="connsiteY0" fmla="*/ 1205145 h 1205145"/>
              <a:gd name="connsiteX1" fmla="*/ 1797050 w 2209800"/>
              <a:gd name="connsiteY1" fmla="*/ 1205145 h 1205145"/>
              <a:gd name="connsiteX2" fmla="*/ 2209800 w 2209800"/>
              <a:gd name="connsiteY2" fmla="*/ 690795 h 1205145"/>
              <a:gd name="connsiteX3" fmla="*/ 2022475 w 2209800"/>
              <a:gd name="connsiteY3" fmla="*/ 95483 h 1205145"/>
              <a:gd name="connsiteX4" fmla="*/ 1426369 w 2209800"/>
              <a:gd name="connsiteY4" fmla="*/ 191526 h 1205145"/>
              <a:gd name="connsiteX5" fmla="*/ 685800 w 2209800"/>
              <a:gd name="connsiteY5" fmla="*/ 354245 h 1205145"/>
              <a:gd name="connsiteX6" fmla="*/ 0 w 2209800"/>
              <a:gd name="connsiteY6" fmla="*/ 805095 h 1205145"/>
              <a:gd name="connsiteX7" fmla="*/ 260350 w 2209800"/>
              <a:gd name="connsiteY7" fmla="*/ 1205145 h 1205145"/>
              <a:gd name="connsiteX0" fmla="*/ 260350 w 2216944"/>
              <a:gd name="connsiteY0" fmla="*/ 1205145 h 1205145"/>
              <a:gd name="connsiteX1" fmla="*/ 1797050 w 2216944"/>
              <a:gd name="connsiteY1" fmla="*/ 1205145 h 1205145"/>
              <a:gd name="connsiteX2" fmla="*/ 2216944 w 2216944"/>
              <a:gd name="connsiteY2" fmla="*/ 705083 h 1205145"/>
              <a:gd name="connsiteX3" fmla="*/ 2022475 w 2216944"/>
              <a:gd name="connsiteY3" fmla="*/ 95483 h 1205145"/>
              <a:gd name="connsiteX4" fmla="*/ 1426369 w 2216944"/>
              <a:gd name="connsiteY4" fmla="*/ 191526 h 1205145"/>
              <a:gd name="connsiteX5" fmla="*/ 685800 w 2216944"/>
              <a:gd name="connsiteY5" fmla="*/ 354245 h 1205145"/>
              <a:gd name="connsiteX6" fmla="*/ 0 w 2216944"/>
              <a:gd name="connsiteY6" fmla="*/ 805095 h 1205145"/>
              <a:gd name="connsiteX7" fmla="*/ 260350 w 2216944"/>
              <a:gd name="connsiteY7" fmla="*/ 1205145 h 1205145"/>
              <a:gd name="connsiteX0" fmla="*/ 260350 w 2227794"/>
              <a:gd name="connsiteY0" fmla="*/ 1205145 h 1205145"/>
              <a:gd name="connsiteX1" fmla="*/ 1797050 w 2227794"/>
              <a:gd name="connsiteY1" fmla="*/ 1205145 h 1205145"/>
              <a:gd name="connsiteX2" fmla="*/ 2216944 w 2227794"/>
              <a:gd name="connsiteY2" fmla="*/ 705083 h 1205145"/>
              <a:gd name="connsiteX3" fmla="*/ 2022475 w 2227794"/>
              <a:gd name="connsiteY3" fmla="*/ 95483 h 1205145"/>
              <a:gd name="connsiteX4" fmla="*/ 1426369 w 2227794"/>
              <a:gd name="connsiteY4" fmla="*/ 191526 h 1205145"/>
              <a:gd name="connsiteX5" fmla="*/ 685800 w 2227794"/>
              <a:gd name="connsiteY5" fmla="*/ 354245 h 1205145"/>
              <a:gd name="connsiteX6" fmla="*/ 0 w 2227794"/>
              <a:gd name="connsiteY6" fmla="*/ 805095 h 1205145"/>
              <a:gd name="connsiteX7" fmla="*/ 260350 w 2227794"/>
              <a:gd name="connsiteY7" fmla="*/ 1205145 h 1205145"/>
              <a:gd name="connsiteX0" fmla="*/ 260350 w 2227794"/>
              <a:gd name="connsiteY0" fmla="*/ 1205145 h 1205145"/>
              <a:gd name="connsiteX1" fmla="*/ 1797050 w 2227794"/>
              <a:gd name="connsiteY1" fmla="*/ 1205145 h 1205145"/>
              <a:gd name="connsiteX2" fmla="*/ 2216944 w 2227794"/>
              <a:gd name="connsiteY2" fmla="*/ 705083 h 1205145"/>
              <a:gd name="connsiteX3" fmla="*/ 2022475 w 2227794"/>
              <a:gd name="connsiteY3" fmla="*/ 95483 h 1205145"/>
              <a:gd name="connsiteX4" fmla="*/ 1426369 w 2227794"/>
              <a:gd name="connsiteY4" fmla="*/ 191526 h 1205145"/>
              <a:gd name="connsiteX5" fmla="*/ 685800 w 2227794"/>
              <a:gd name="connsiteY5" fmla="*/ 354245 h 1205145"/>
              <a:gd name="connsiteX6" fmla="*/ 0 w 2227794"/>
              <a:gd name="connsiteY6" fmla="*/ 805095 h 1205145"/>
              <a:gd name="connsiteX7" fmla="*/ 260350 w 2227794"/>
              <a:gd name="connsiteY7" fmla="*/ 1205145 h 1205145"/>
              <a:gd name="connsiteX0" fmla="*/ 260350 w 2227794"/>
              <a:gd name="connsiteY0" fmla="*/ 1205145 h 1205145"/>
              <a:gd name="connsiteX1" fmla="*/ 1799431 w 2227794"/>
              <a:gd name="connsiteY1" fmla="*/ 1164664 h 1205145"/>
              <a:gd name="connsiteX2" fmla="*/ 2216944 w 2227794"/>
              <a:gd name="connsiteY2" fmla="*/ 705083 h 1205145"/>
              <a:gd name="connsiteX3" fmla="*/ 2022475 w 2227794"/>
              <a:gd name="connsiteY3" fmla="*/ 95483 h 1205145"/>
              <a:gd name="connsiteX4" fmla="*/ 1426369 w 2227794"/>
              <a:gd name="connsiteY4" fmla="*/ 191526 h 1205145"/>
              <a:gd name="connsiteX5" fmla="*/ 685800 w 2227794"/>
              <a:gd name="connsiteY5" fmla="*/ 354245 h 1205145"/>
              <a:gd name="connsiteX6" fmla="*/ 0 w 2227794"/>
              <a:gd name="connsiteY6" fmla="*/ 805095 h 1205145"/>
              <a:gd name="connsiteX7" fmla="*/ 260350 w 2227794"/>
              <a:gd name="connsiteY7" fmla="*/ 1205145 h 1205145"/>
              <a:gd name="connsiteX0" fmla="*/ 260350 w 2227794"/>
              <a:gd name="connsiteY0" fmla="*/ 1205145 h 1205145"/>
              <a:gd name="connsiteX1" fmla="*/ 1799431 w 2227794"/>
              <a:gd name="connsiteY1" fmla="*/ 1164664 h 1205145"/>
              <a:gd name="connsiteX2" fmla="*/ 2216944 w 2227794"/>
              <a:gd name="connsiteY2" fmla="*/ 705083 h 1205145"/>
              <a:gd name="connsiteX3" fmla="*/ 2022475 w 2227794"/>
              <a:gd name="connsiteY3" fmla="*/ 95483 h 1205145"/>
              <a:gd name="connsiteX4" fmla="*/ 1426369 w 2227794"/>
              <a:gd name="connsiteY4" fmla="*/ 191526 h 1205145"/>
              <a:gd name="connsiteX5" fmla="*/ 685800 w 2227794"/>
              <a:gd name="connsiteY5" fmla="*/ 354245 h 1205145"/>
              <a:gd name="connsiteX6" fmla="*/ 0 w 2227794"/>
              <a:gd name="connsiteY6" fmla="*/ 805095 h 1205145"/>
              <a:gd name="connsiteX7" fmla="*/ 260350 w 2227794"/>
              <a:gd name="connsiteY7" fmla="*/ 1205145 h 1205145"/>
              <a:gd name="connsiteX0" fmla="*/ 288925 w 2227794"/>
              <a:gd name="connsiteY0" fmla="*/ 1157520 h 1164664"/>
              <a:gd name="connsiteX1" fmla="*/ 1799431 w 2227794"/>
              <a:gd name="connsiteY1" fmla="*/ 1164664 h 1164664"/>
              <a:gd name="connsiteX2" fmla="*/ 2216944 w 2227794"/>
              <a:gd name="connsiteY2" fmla="*/ 705083 h 1164664"/>
              <a:gd name="connsiteX3" fmla="*/ 2022475 w 2227794"/>
              <a:gd name="connsiteY3" fmla="*/ 95483 h 1164664"/>
              <a:gd name="connsiteX4" fmla="*/ 1426369 w 2227794"/>
              <a:gd name="connsiteY4" fmla="*/ 191526 h 1164664"/>
              <a:gd name="connsiteX5" fmla="*/ 685800 w 2227794"/>
              <a:gd name="connsiteY5" fmla="*/ 354245 h 1164664"/>
              <a:gd name="connsiteX6" fmla="*/ 0 w 2227794"/>
              <a:gd name="connsiteY6" fmla="*/ 805095 h 1164664"/>
              <a:gd name="connsiteX7" fmla="*/ 288925 w 2227794"/>
              <a:gd name="connsiteY7" fmla="*/ 1157520 h 1164664"/>
              <a:gd name="connsiteX0" fmla="*/ 288925 w 2227794"/>
              <a:gd name="connsiteY0" fmla="*/ 1157520 h 1164664"/>
              <a:gd name="connsiteX1" fmla="*/ 1799431 w 2227794"/>
              <a:gd name="connsiteY1" fmla="*/ 1164664 h 1164664"/>
              <a:gd name="connsiteX2" fmla="*/ 2216944 w 2227794"/>
              <a:gd name="connsiteY2" fmla="*/ 705083 h 1164664"/>
              <a:gd name="connsiteX3" fmla="*/ 2022475 w 2227794"/>
              <a:gd name="connsiteY3" fmla="*/ 95483 h 1164664"/>
              <a:gd name="connsiteX4" fmla="*/ 1426369 w 2227794"/>
              <a:gd name="connsiteY4" fmla="*/ 191526 h 1164664"/>
              <a:gd name="connsiteX5" fmla="*/ 685800 w 2227794"/>
              <a:gd name="connsiteY5" fmla="*/ 354245 h 1164664"/>
              <a:gd name="connsiteX6" fmla="*/ 0 w 2227794"/>
              <a:gd name="connsiteY6" fmla="*/ 805095 h 1164664"/>
              <a:gd name="connsiteX7" fmla="*/ 288925 w 2227794"/>
              <a:gd name="connsiteY7" fmla="*/ 1157520 h 1164664"/>
              <a:gd name="connsiteX0" fmla="*/ 390126 w 2328995"/>
              <a:gd name="connsiteY0" fmla="*/ 1157520 h 1164664"/>
              <a:gd name="connsiteX1" fmla="*/ 1900632 w 2328995"/>
              <a:gd name="connsiteY1" fmla="*/ 1164664 h 1164664"/>
              <a:gd name="connsiteX2" fmla="*/ 2318145 w 2328995"/>
              <a:gd name="connsiteY2" fmla="*/ 705083 h 1164664"/>
              <a:gd name="connsiteX3" fmla="*/ 2123676 w 2328995"/>
              <a:gd name="connsiteY3" fmla="*/ 95483 h 1164664"/>
              <a:gd name="connsiteX4" fmla="*/ 1527570 w 2328995"/>
              <a:gd name="connsiteY4" fmla="*/ 191526 h 1164664"/>
              <a:gd name="connsiteX5" fmla="*/ 787001 w 2328995"/>
              <a:gd name="connsiteY5" fmla="*/ 354245 h 1164664"/>
              <a:gd name="connsiteX6" fmla="*/ 101201 w 2328995"/>
              <a:gd name="connsiteY6" fmla="*/ 805095 h 1164664"/>
              <a:gd name="connsiteX7" fmla="*/ 390126 w 2328995"/>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 name="connsiteX0" fmla="*/ 399528 w 2338397"/>
              <a:gd name="connsiteY0" fmla="*/ 1157520 h 1164664"/>
              <a:gd name="connsiteX1" fmla="*/ 1910034 w 2338397"/>
              <a:gd name="connsiteY1" fmla="*/ 1164664 h 1164664"/>
              <a:gd name="connsiteX2" fmla="*/ 2327547 w 2338397"/>
              <a:gd name="connsiteY2" fmla="*/ 705083 h 1164664"/>
              <a:gd name="connsiteX3" fmla="*/ 2133078 w 2338397"/>
              <a:gd name="connsiteY3" fmla="*/ 95483 h 1164664"/>
              <a:gd name="connsiteX4" fmla="*/ 1536972 w 2338397"/>
              <a:gd name="connsiteY4" fmla="*/ 191526 h 1164664"/>
              <a:gd name="connsiteX5" fmla="*/ 796403 w 2338397"/>
              <a:gd name="connsiteY5" fmla="*/ 354245 h 1164664"/>
              <a:gd name="connsiteX6" fmla="*/ 110603 w 2338397"/>
              <a:gd name="connsiteY6" fmla="*/ 805095 h 1164664"/>
              <a:gd name="connsiteX7" fmla="*/ 399528 w 2338397"/>
              <a:gd name="connsiteY7" fmla="*/ 1157520 h 11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397" h="1164664">
                <a:moveTo>
                  <a:pt x="399528" y="1157520"/>
                </a:moveTo>
                <a:lnTo>
                  <a:pt x="1910034" y="1164664"/>
                </a:lnTo>
                <a:cubicBezTo>
                  <a:pt x="2016661" y="1128946"/>
                  <a:pt x="2266163" y="1043220"/>
                  <a:pt x="2327547" y="705083"/>
                </a:cubicBezTo>
                <a:cubicBezTo>
                  <a:pt x="2336542" y="575703"/>
                  <a:pt x="2390783" y="351070"/>
                  <a:pt x="2133078" y="95483"/>
                </a:cubicBezTo>
                <a:cubicBezTo>
                  <a:pt x="2004226" y="-24109"/>
                  <a:pt x="1708686" y="-69882"/>
                  <a:pt x="1536972" y="191526"/>
                </a:cubicBezTo>
                <a:cubicBezTo>
                  <a:pt x="1252016" y="79078"/>
                  <a:pt x="983728" y="114267"/>
                  <a:pt x="796403" y="354245"/>
                </a:cubicBezTo>
                <a:cubicBezTo>
                  <a:pt x="439215" y="199728"/>
                  <a:pt x="53453" y="485743"/>
                  <a:pt x="110603" y="805095"/>
                </a:cubicBezTo>
                <a:cubicBezTo>
                  <a:pt x="-116939" y="979720"/>
                  <a:pt x="19851" y="1149582"/>
                  <a:pt x="399528" y="1157520"/>
                </a:cubicBezTo>
                <a:close/>
              </a:path>
            </a:pathLst>
          </a:custGeom>
          <a:solidFill>
            <a:srgbClr val="9900CC"/>
          </a:solidFill>
          <a:ln w="762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TOÀN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DÂN</a:t>
            </a:r>
          </a:p>
        </p:txBody>
      </p:sp>
      <p:sp>
        <p:nvSpPr>
          <p:cNvPr id="3" name="Freeform 2"/>
          <p:cNvSpPr/>
          <p:nvPr/>
        </p:nvSpPr>
        <p:spPr>
          <a:xfrm>
            <a:off x="6457661" y="2340038"/>
            <a:ext cx="3586162" cy="1614487"/>
          </a:xfrm>
          <a:custGeom>
            <a:avLst/>
            <a:gdLst>
              <a:gd name="connsiteX0" fmla="*/ 123825 w 2679700"/>
              <a:gd name="connsiteY0" fmla="*/ 1006475 h 1006475"/>
              <a:gd name="connsiteX1" fmla="*/ 2200275 w 2679700"/>
              <a:gd name="connsiteY1" fmla="*/ 1006475 h 1006475"/>
              <a:gd name="connsiteX2" fmla="*/ 2679700 w 2679700"/>
              <a:gd name="connsiteY2" fmla="*/ 806450 h 1006475"/>
              <a:gd name="connsiteX3" fmla="*/ 2501900 w 2679700"/>
              <a:gd name="connsiteY3" fmla="*/ 396875 h 1006475"/>
              <a:gd name="connsiteX4" fmla="*/ 1666875 w 2679700"/>
              <a:gd name="connsiteY4" fmla="*/ 0 h 1006475"/>
              <a:gd name="connsiteX5" fmla="*/ 600075 w 2679700"/>
              <a:gd name="connsiteY5" fmla="*/ 25400 h 1006475"/>
              <a:gd name="connsiteX6" fmla="*/ 0 w 2679700"/>
              <a:gd name="connsiteY6" fmla="*/ 615950 h 1006475"/>
              <a:gd name="connsiteX7" fmla="*/ 123825 w 2679700"/>
              <a:gd name="connsiteY7" fmla="*/ 1006475 h 1006475"/>
              <a:gd name="connsiteX0" fmla="*/ 123825 w 2679700"/>
              <a:gd name="connsiteY0" fmla="*/ 1006475 h 1006475"/>
              <a:gd name="connsiteX1" fmla="*/ 2200275 w 2679700"/>
              <a:gd name="connsiteY1" fmla="*/ 1006475 h 1006475"/>
              <a:gd name="connsiteX2" fmla="*/ 2679700 w 2679700"/>
              <a:gd name="connsiteY2" fmla="*/ 806450 h 1006475"/>
              <a:gd name="connsiteX3" fmla="*/ 2501900 w 2679700"/>
              <a:gd name="connsiteY3" fmla="*/ 396875 h 1006475"/>
              <a:gd name="connsiteX4" fmla="*/ 1666875 w 2679700"/>
              <a:gd name="connsiteY4" fmla="*/ 0 h 1006475"/>
              <a:gd name="connsiteX5" fmla="*/ 600075 w 2679700"/>
              <a:gd name="connsiteY5" fmla="*/ 25400 h 1006475"/>
              <a:gd name="connsiteX6" fmla="*/ 0 w 2679700"/>
              <a:gd name="connsiteY6" fmla="*/ 615950 h 1006475"/>
              <a:gd name="connsiteX7" fmla="*/ 123825 w 2679700"/>
              <a:gd name="connsiteY7" fmla="*/ 1006475 h 1006475"/>
              <a:gd name="connsiteX0" fmla="*/ 123825 w 2679700"/>
              <a:gd name="connsiteY0" fmla="*/ 1006475 h 1006475"/>
              <a:gd name="connsiteX1" fmla="*/ 2200275 w 2679700"/>
              <a:gd name="connsiteY1" fmla="*/ 1006475 h 1006475"/>
              <a:gd name="connsiteX2" fmla="*/ 2679700 w 2679700"/>
              <a:gd name="connsiteY2" fmla="*/ 806450 h 1006475"/>
              <a:gd name="connsiteX3" fmla="*/ 2501900 w 2679700"/>
              <a:gd name="connsiteY3" fmla="*/ 396875 h 1006475"/>
              <a:gd name="connsiteX4" fmla="*/ 1666875 w 2679700"/>
              <a:gd name="connsiteY4" fmla="*/ 0 h 1006475"/>
              <a:gd name="connsiteX5" fmla="*/ 600075 w 2679700"/>
              <a:gd name="connsiteY5" fmla="*/ 25400 h 1006475"/>
              <a:gd name="connsiteX6" fmla="*/ 0 w 2679700"/>
              <a:gd name="connsiteY6" fmla="*/ 615950 h 1006475"/>
              <a:gd name="connsiteX7" fmla="*/ 123825 w 2679700"/>
              <a:gd name="connsiteY7" fmla="*/ 1006475 h 1006475"/>
              <a:gd name="connsiteX0" fmla="*/ 123825 w 2704185"/>
              <a:gd name="connsiteY0" fmla="*/ 1006475 h 1006475"/>
              <a:gd name="connsiteX1" fmla="*/ 2200275 w 2704185"/>
              <a:gd name="connsiteY1" fmla="*/ 1006475 h 1006475"/>
              <a:gd name="connsiteX2" fmla="*/ 2679700 w 2704185"/>
              <a:gd name="connsiteY2" fmla="*/ 806450 h 1006475"/>
              <a:gd name="connsiteX3" fmla="*/ 2501900 w 2704185"/>
              <a:gd name="connsiteY3" fmla="*/ 396875 h 1006475"/>
              <a:gd name="connsiteX4" fmla="*/ 1666875 w 2704185"/>
              <a:gd name="connsiteY4" fmla="*/ 0 h 1006475"/>
              <a:gd name="connsiteX5" fmla="*/ 600075 w 2704185"/>
              <a:gd name="connsiteY5" fmla="*/ 25400 h 1006475"/>
              <a:gd name="connsiteX6" fmla="*/ 0 w 2704185"/>
              <a:gd name="connsiteY6" fmla="*/ 615950 h 1006475"/>
              <a:gd name="connsiteX7" fmla="*/ 123825 w 2704185"/>
              <a:gd name="connsiteY7" fmla="*/ 1006475 h 1006475"/>
              <a:gd name="connsiteX0" fmla="*/ 123825 w 2710992"/>
              <a:gd name="connsiteY0" fmla="*/ 1006475 h 1006475"/>
              <a:gd name="connsiteX1" fmla="*/ 2200275 w 2710992"/>
              <a:gd name="connsiteY1" fmla="*/ 1006475 h 1006475"/>
              <a:gd name="connsiteX2" fmla="*/ 2679700 w 2710992"/>
              <a:gd name="connsiteY2" fmla="*/ 806450 h 1006475"/>
              <a:gd name="connsiteX3" fmla="*/ 2501900 w 2710992"/>
              <a:gd name="connsiteY3" fmla="*/ 396875 h 1006475"/>
              <a:gd name="connsiteX4" fmla="*/ 1666875 w 2710992"/>
              <a:gd name="connsiteY4" fmla="*/ 0 h 1006475"/>
              <a:gd name="connsiteX5" fmla="*/ 600075 w 2710992"/>
              <a:gd name="connsiteY5" fmla="*/ 25400 h 1006475"/>
              <a:gd name="connsiteX6" fmla="*/ 0 w 2710992"/>
              <a:gd name="connsiteY6" fmla="*/ 615950 h 1006475"/>
              <a:gd name="connsiteX7" fmla="*/ 123825 w 2710992"/>
              <a:gd name="connsiteY7" fmla="*/ 1006475 h 1006475"/>
              <a:gd name="connsiteX0" fmla="*/ 123825 w 2710992"/>
              <a:gd name="connsiteY0" fmla="*/ 1006475 h 1006475"/>
              <a:gd name="connsiteX1" fmla="*/ 2200275 w 2710992"/>
              <a:gd name="connsiteY1" fmla="*/ 1006475 h 1006475"/>
              <a:gd name="connsiteX2" fmla="*/ 2679700 w 2710992"/>
              <a:gd name="connsiteY2" fmla="*/ 806450 h 1006475"/>
              <a:gd name="connsiteX3" fmla="*/ 2501900 w 2710992"/>
              <a:gd name="connsiteY3" fmla="*/ 396875 h 1006475"/>
              <a:gd name="connsiteX4" fmla="*/ 1666875 w 2710992"/>
              <a:gd name="connsiteY4" fmla="*/ 0 h 1006475"/>
              <a:gd name="connsiteX5" fmla="*/ 600075 w 2710992"/>
              <a:gd name="connsiteY5" fmla="*/ 25400 h 1006475"/>
              <a:gd name="connsiteX6" fmla="*/ 0 w 2710992"/>
              <a:gd name="connsiteY6" fmla="*/ 615950 h 1006475"/>
              <a:gd name="connsiteX7" fmla="*/ 123825 w 2710992"/>
              <a:gd name="connsiteY7" fmla="*/ 1006475 h 1006475"/>
              <a:gd name="connsiteX0" fmla="*/ 123825 w 2710992"/>
              <a:gd name="connsiteY0" fmla="*/ 1101363 h 1101363"/>
              <a:gd name="connsiteX1" fmla="*/ 2200275 w 2710992"/>
              <a:gd name="connsiteY1" fmla="*/ 1101363 h 1101363"/>
              <a:gd name="connsiteX2" fmla="*/ 2679700 w 2710992"/>
              <a:gd name="connsiteY2" fmla="*/ 901338 h 1101363"/>
              <a:gd name="connsiteX3" fmla="*/ 2501900 w 2710992"/>
              <a:gd name="connsiteY3" fmla="*/ 491763 h 1101363"/>
              <a:gd name="connsiteX4" fmla="*/ 1666875 w 2710992"/>
              <a:gd name="connsiteY4" fmla="*/ 94888 h 1101363"/>
              <a:gd name="connsiteX5" fmla="*/ 600075 w 2710992"/>
              <a:gd name="connsiteY5" fmla="*/ 120288 h 1101363"/>
              <a:gd name="connsiteX6" fmla="*/ 0 w 2710992"/>
              <a:gd name="connsiteY6" fmla="*/ 710838 h 1101363"/>
              <a:gd name="connsiteX7" fmla="*/ 123825 w 2710992"/>
              <a:gd name="connsiteY7" fmla="*/ 1101363 h 1101363"/>
              <a:gd name="connsiteX0" fmla="*/ 123825 w 2710992"/>
              <a:gd name="connsiteY0" fmla="*/ 1173121 h 1173121"/>
              <a:gd name="connsiteX1" fmla="*/ 2200275 w 2710992"/>
              <a:gd name="connsiteY1" fmla="*/ 1173121 h 1173121"/>
              <a:gd name="connsiteX2" fmla="*/ 2679700 w 2710992"/>
              <a:gd name="connsiteY2" fmla="*/ 973096 h 1173121"/>
              <a:gd name="connsiteX3" fmla="*/ 2501900 w 2710992"/>
              <a:gd name="connsiteY3" fmla="*/ 563521 h 1173121"/>
              <a:gd name="connsiteX4" fmla="*/ 1666875 w 2710992"/>
              <a:gd name="connsiteY4" fmla="*/ 166646 h 1173121"/>
              <a:gd name="connsiteX5" fmla="*/ 600075 w 2710992"/>
              <a:gd name="connsiteY5" fmla="*/ 192046 h 1173121"/>
              <a:gd name="connsiteX6" fmla="*/ 0 w 2710992"/>
              <a:gd name="connsiteY6" fmla="*/ 782596 h 1173121"/>
              <a:gd name="connsiteX7" fmla="*/ 123825 w 2710992"/>
              <a:gd name="connsiteY7" fmla="*/ 1173121 h 1173121"/>
              <a:gd name="connsiteX0" fmla="*/ 123825 w 2710992"/>
              <a:gd name="connsiteY0" fmla="*/ 1285704 h 1285704"/>
              <a:gd name="connsiteX1" fmla="*/ 2200275 w 2710992"/>
              <a:gd name="connsiteY1" fmla="*/ 1285704 h 1285704"/>
              <a:gd name="connsiteX2" fmla="*/ 2679700 w 2710992"/>
              <a:gd name="connsiteY2" fmla="*/ 1085679 h 1285704"/>
              <a:gd name="connsiteX3" fmla="*/ 2501900 w 2710992"/>
              <a:gd name="connsiteY3" fmla="*/ 676104 h 1285704"/>
              <a:gd name="connsiteX4" fmla="*/ 1666875 w 2710992"/>
              <a:gd name="connsiteY4" fmla="*/ 279229 h 1285704"/>
              <a:gd name="connsiteX5" fmla="*/ 600075 w 2710992"/>
              <a:gd name="connsiteY5" fmla="*/ 304629 h 1285704"/>
              <a:gd name="connsiteX6" fmla="*/ 0 w 2710992"/>
              <a:gd name="connsiteY6" fmla="*/ 895179 h 1285704"/>
              <a:gd name="connsiteX7" fmla="*/ 123825 w 2710992"/>
              <a:gd name="connsiteY7" fmla="*/ 1285704 h 1285704"/>
              <a:gd name="connsiteX0" fmla="*/ 123825 w 2710992"/>
              <a:gd name="connsiteY0" fmla="*/ 1285704 h 1285704"/>
              <a:gd name="connsiteX1" fmla="*/ 2200275 w 2710992"/>
              <a:gd name="connsiteY1" fmla="*/ 1285704 h 1285704"/>
              <a:gd name="connsiteX2" fmla="*/ 2679700 w 2710992"/>
              <a:gd name="connsiteY2" fmla="*/ 1085679 h 1285704"/>
              <a:gd name="connsiteX3" fmla="*/ 2501900 w 2710992"/>
              <a:gd name="connsiteY3" fmla="*/ 676104 h 1285704"/>
              <a:gd name="connsiteX4" fmla="*/ 1666875 w 2710992"/>
              <a:gd name="connsiteY4" fmla="*/ 279229 h 1285704"/>
              <a:gd name="connsiteX5" fmla="*/ 600075 w 2710992"/>
              <a:gd name="connsiteY5" fmla="*/ 304629 h 1285704"/>
              <a:gd name="connsiteX6" fmla="*/ 0 w 2710992"/>
              <a:gd name="connsiteY6" fmla="*/ 895179 h 1285704"/>
              <a:gd name="connsiteX7" fmla="*/ 123825 w 2710992"/>
              <a:gd name="connsiteY7" fmla="*/ 1285704 h 1285704"/>
              <a:gd name="connsiteX0" fmla="*/ 216585 w 2803752"/>
              <a:gd name="connsiteY0" fmla="*/ 1285704 h 1285704"/>
              <a:gd name="connsiteX1" fmla="*/ 2293035 w 2803752"/>
              <a:gd name="connsiteY1" fmla="*/ 1285704 h 1285704"/>
              <a:gd name="connsiteX2" fmla="*/ 2772460 w 2803752"/>
              <a:gd name="connsiteY2" fmla="*/ 1085679 h 1285704"/>
              <a:gd name="connsiteX3" fmla="*/ 2594660 w 2803752"/>
              <a:gd name="connsiteY3" fmla="*/ 676104 h 1285704"/>
              <a:gd name="connsiteX4" fmla="*/ 1759635 w 2803752"/>
              <a:gd name="connsiteY4" fmla="*/ 279229 h 1285704"/>
              <a:gd name="connsiteX5" fmla="*/ 692835 w 2803752"/>
              <a:gd name="connsiteY5" fmla="*/ 304629 h 1285704"/>
              <a:gd name="connsiteX6" fmla="*/ 92760 w 2803752"/>
              <a:gd name="connsiteY6" fmla="*/ 895179 h 1285704"/>
              <a:gd name="connsiteX7" fmla="*/ 216585 w 2803752"/>
              <a:gd name="connsiteY7" fmla="*/ 1285704 h 1285704"/>
              <a:gd name="connsiteX0" fmla="*/ 319131 w 2906298"/>
              <a:gd name="connsiteY0" fmla="*/ 1285704 h 1285704"/>
              <a:gd name="connsiteX1" fmla="*/ 2395581 w 2906298"/>
              <a:gd name="connsiteY1" fmla="*/ 1285704 h 1285704"/>
              <a:gd name="connsiteX2" fmla="*/ 2875006 w 2906298"/>
              <a:gd name="connsiteY2" fmla="*/ 1085679 h 1285704"/>
              <a:gd name="connsiteX3" fmla="*/ 2697206 w 2906298"/>
              <a:gd name="connsiteY3" fmla="*/ 676104 h 1285704"/>
              <a:gd name="connsiteX4" fmla="*/ 1862181 w 2906298"/>
              <a:gd name="connsiteY4" fmla="*/ 279229 h 1285704"/>
              <a:gd name="connsiteX5" fmla="*/ 795381 w 2906298"/>
              <a:gd name="connsiteY5" fmla="*/ 304629 h 1285704"/>
              <a:gd name="connsiteX6" fmla="*/ 195306 w 2906298"/>
              <a:gd name="connsiteY6" fmla="*/ 895179 h 1285704"/>
              <a:gd name="connsiteX7" fmla="*/ 319131 w 2906298"/>
              <a:gd name="connsiteY7" fmla="*/ 1285704 h 1285704"/>
              <a:gd name="connsiteX0" fmla="*/ 420994 w 3008161"/>
              <a:gd name="connsiteY0" fmla="*/ 1285704 h 1285704"/>
              <a:gd name="connsiteX1" fmla="*/ 2497444 w 3008161"/>
              <a:gd name="connsiteY1" fmla="*/ 1285704 h 1285704"/>
              <a:gd name="connsiteX2" fmla="*/ 2976869 w 3008161"/>
              <a:gd name="connsiteY2" fmla="*/ 1085679 h 1285704"/>
              <a:gd name="connsiteX3" fmla="*/ 2799069 w 3008161"/>
              <a:gd name="connsiteY3" fmla="*/ 676104 h 1285704"/>
              <a:gd name="connsiteX4" fmla="*/ 1964044 w 3008161"/>
              <a:gd name="connsiteY4" fmla="*/ 279229 h 1285704"/>
              <a:gd name="connsiteX5" fmla="*/ 897244 w 3008161"/>
              <a:gd name="connsiteY5" fmla="*/ 304629 h 1285704"/>
              <a:gd name="connsiteX6" fmla="*/ 297169 w 3008161"/>
              <a:gd name="connsiteY6" fmla="*/ 895179 h 1285704"/>
              <a:gd name="connsiteX7" fmla="*/ 420994 w 3008161"/>
              <a:gd name="connsiteY7" fmla="*/ 1285704 h 128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8161" h="1285704">
                <a:moveTo>
                  <a:pt x="420994" y="1285704"/>
                </a:moveTo>
                <a:lnTo>
                  <a:pt x="2497444" y="1285704"/>
                </a:lnTo>
                <a:cubicBezTo>
                  <a:pt x="2800127" y="1269829"/>
                  <a:pt x="2934536" y="1209504"/>
                  <a:pt x="2976869" y="1085679"/>
                </a:cubicBezTo>
                <a:cubicBezTo>
                  <a:pt x="3073177" y="872954"/>
                  <a:pt x="2928186" y="730079"/>
                  <a:pt x="2799069" y="676104"/>
                </a:cubicBezTo>
                <a:cubicBezTo>
                  <a:pt x="2787427" y="258062"/>
                  <a:pt x="2299536" y="49571"/>
                  <a:pt x="1964044" y="279229"/>
                </a:cubicBezTo>
                <a:cubicBezTo>
                  <a:pt x="1792594" y="-106004"/>
                  <a:pt x="1087744" y="-88013"/>
                  <a:pt x="897244" y="304629"/>
                </a:cubicBezTo>
                <a:cubicBezTo>
                  <a:pt x="468619" y="101429"/>
                  <a:pt x="1894" y="488779"/>
                  <a:pt x="297169" y="895179"/>
                </a:cubicBezTo>
                <a:cubicBezTo>
                  <a:pt x="-188606" y="965029"/>
                  <a:pt x="-29856" y="1266654"/>
                  <a:pt x="420994" y="1285704"/>
                </a:cubicBezTo>
                <a:close/>
              </a:path>
            </a:pathLst>
          </a:custGeom>
          <a:solidFill>
            <a:srgbClr val="009900"/>
          </a:solidFill>
          <a:ln w="762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TOÀN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DIỆN</a:t>
            </a:r>
          </a:p>
        </p:txBody>
      </p:sp>
      <p:sp>
        <p:nvSpPr>
          <p:cNvPr id="6" name="Freeform 5"/>
          <p:cNvSpPr/>
          <p:nvPr/>
        </p:nvSpPr>
        <p:spPr>
          <a:xfrm>
            <a:off x="965915" y="4537494"/>
            <a:ext cx="3725531" cy="1712912"/>
          </a:xfrm>
          <a:custGeom>
            <a:avLst/>
            <a:gdLst>
              <a:gd name="connsiteX0" fmla="*/ 257175 w 2320925"/>
              <a:gd name="connsiteY0" fmla="*/ 1203325 h 1203325"/>
              <a:gd name="connsiteX1" fmla="*/ 2070100 w 2320925"/>
              <a:gd name="connsiteY1" fmla="*/ 1203325 h 1203325"/>
              <a:gd name="connsiteX2" fmla="*/ 2320925 w 2320925"/>
              <a:gd name="connsiteY2" fmla="*/ 508000 h 1203325"/>
              <a:gd name="connsiteX3" fmla="*/ 2089150 w 2320925"/>
              <a:gd name="connsiteY3" fmla="*/ 349250 h 1203325"/>
              <a:gd name="connsiteX4" fmla="*/ 1863725 w 2320925"/>
              <a:gd name="connsiteY4" fmla="*/ 123825 h 1203325"/>
              <a:gd name="connsiteX5" fmla="*/ 1435100 w 2320925"/>
              <a:gd name="connsiteY5" fmla="*/ 0 h 1203325"/>
              <a:gd name="connsiteX6" fmla="*/ 936625 w 2320925"/>
              <a:gd name="connsiteY6" fmla="*/ 31750 h 1203325"/>
              <a:gd name="connsiteX7" fmla="*/ 650875 w 2320925"/>
              <a:gd name="connsiteY7" fmla="*/ 177800 h 1203325"/>
              <a:gd name="connsiteX8" fmla="*/ 0 w 2320925"/>
              <a:gd name="connsiteY8" fmla="*/ 415925 h 1203325"/>
              <a:gd name="connsiteX9" fmla="*/ 82550 w 2320925"/>
              <a:gd name="connsiteY9" fmla="*/ 1111250 h 1203325"/>
              <a:gd name="connsiteX10" fmla="*/ 257175 w 2320925"/>
              <a:gd name="connsiteY10" fmla="*/ 1203325 h 1203325"/>
              <a:gd name="connsiteX0" fmla="*/ 366911 w 2430661"/>
              <a:gd name="connsiteY0" fmla="*/ 1203325 h 1203325"/>
              <a:gd name="connsiteX1" fmla="*/ 2179836 w 2430661"/>
              <a:gd name="connsiteY1" fmla="*/ 1203325 h 1203325"/>
              <a:gd name="connsiteX2" fmla="*/ 2430661 w 2430661"/>
              <a:gd name="connsiteY2" fmla="*/ 508000 h 1203325"/>
              <a:gd name="connsiteX3" fmla="*/ 2198886 w 2430661"/>
              <a:gd name="connsiteY3" fmla="*/ 349250 h 1203325"/>
              <a:gd name="connsiteX4" fmla="*/ 1973461 w 2430661"/>
              <a:gd name="connsiteY4" fmla="*/ 123825 h 1203325"/>
              <a:gd name="connsiteX5" fmla="*/ 1544836 w 2430661"/>
              <a:gd name="connsiteY5" fmla="*/ 0 h 1203325"/>
              <a:gd name="connsiteX6" fmla="*/ 1046361 w 2430661"/>
              <a:gd name="connsiteY6" fmla="*/ 31750 h 1203325"/>
              <a:gd name="connsiteX7" fmla="*/ 760611 w 2430661"/>
              <a:gd name="connsiteY7" fmla="*/ 177800 h 1203325"/>
              <a:gd name="connsiteX8" fmla="*/ 109736 w 2430661"/>
              <a:gd name="connsiteY8" fmla="*/ 415925 h 1203325"/>
              <a:gd name="connsiteX9" fmla="*/ 192286 w 2430661"/>
              <a:gd name="connsiteY9" fmla="*/ 1111250 h 1203325"/>
              <a:gd name="connsiteX10" fmla="*/ 366911 w 2430661"/>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77800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03325 h 1203325"/>
              <a:gd name="connsiteX1" fmla="*/ 2236737 w 2487562"/>
              <a:gd name="connsiteY1" fmla="*/ 1203325 h 1203325"/>
              <a:gd name="connsiteX2" fmla="*/ 2487562 w 2487562"/>
              <a:gd name="connsiteY2" fmla="*/ 508000 h 1203325"/>
              <a:gd name="connsiteX3" fmla="*/ 2255787 w 2487562"/>
              <a:gd name="connsiteY3" fmla="*/ 349250 h 1203325"/>
              <a:gd name="connsiteX4" fmla="*/ 2030362 w 2487562"/>
              <a:gd name="connsiteY4" fmla="*/ 123825 h 1203325"/>
              <a:gd name="connsiteX5" fmla="*/ 1601737 w 2487562"/>
              <a:gd name="connsiteY5" fmla="*/ 0 h 1203325"/>
              <a:gd name="connsiteX6" fmla="*/ 1103262 w 2487562"/>
              <a:gd name="connsiteY6" fmla="*/ 31750 h 1203325"/>
              <a:gd name="connsiteX7" fmla="*/ 817512 w 2487562"/>
              <a:gd name="connsiteY7" fmla="*/ 123825 h 1203325"/>
              <a:gd name="connsiteX8" fmla="*/ 166637 w 2487562"/>
              <a:gd name="connsiteY8" fmla="*/ 415925 h 1203325"/>
              <a:gd name="connsiteX9" fmla="*/ 249187 w 2487562"/>
              <a:gd name="connsiteY9" fmla="*/ 1111250 h 1203325"/>
              <a:gd name="connsiteX10" fmla="*/ 423812 w 2487562"/>
              <a:gd name="connsiteY10" fmla="*/ 1203325 h 1203325"/>
              <a:gd name="connsiteX0" fmla="*/ 423812 w 2487562"/>
              <a:gd name="connsiteY0" fmla="*/ 1210965 h 1210965"/>
              <a:gd name="connsiteX1" fmla="*/ 2236737 w 2487562"/>
              <a:gd name="connsiteY1" fmla="*/ 1210965 h 1210965"/>
              <a:gd name="connsiteX2" fmla="*/ 2487562 w 2487562"/>
              <a:gd name="connsiteY2" fmla="*/ 515640 h 1210965"/>
              <a:gd name="connsiteX3" fmla="*/ 2255787 w 2487562"/>
              <a:gd name="connsiteY3" fmla="*/ 356890 h 1210965"/>
              <a:gd name="connsiteX4" fmla="*/ 2030362 w 2487562"/>
              <a:gd name="connsiteY4" fmla="*/ 131465 h 1210965"/>
              <a:gd name="connsiteX5" fmla="*/ 1601737 w 2487562"/>
              <a:gd name="connsiteY5" fmla="*/ 7640 h 1210965"/>
              <a:gd name="connsiteX6" fmla="*/ 1103262 w 2487562"/>
              <a:gd name="connsiteY6" fmla="*/ 39390 h 1210965"/>
              <a:gd name="connsiteX7" fmla="*/ 817512 w 2487562"/>
              <a:gd name="connsiteY7" fmla="*/ 131465 h 1210965"/>
              <a:gd name="connsiteX8" fmla="*/ 166637 w 2487562"/>
              <a:gd name="connsiteY8" fmla="*/ 423565 h 1210965"/>
              <a:gd name="connsiteX9" fmla="*/ 249187 w 2487562"/>
              <a:gd name="connsiteY9" fmla="*/ 1118890 h 1210965"/>
              <a:gd name="connsiteX10" fmla="*/ 423812 w 2487562"/>
              <a:gd name="connsiteY10" fmla="*/ 1210965 h 1210965"/>
              <a:gd name="connsiteX0" fmla="*/ 423812 w 2487562"/>
              <a:gd name="connsiteY0" fmla="*/ 1224763 h 1224763"/>
              <a:gd name="connsiteX1" fmla="*/ 2236737 w 2487562"/>
              <a:gd name="connsiteY1" fmla="*/ 1224763 h 1224763"/>
              <a:gd name="connsiteX2" fmla="*/ 2487562 w 2487562"/>
              <a:gd name="connsiteY2" fmla="*/ 529438 h 1224763"/>
              <a:gd name="connsiteX3" fmla="*/ 2255787 w 2487562"/>
              <a:gd name="connsiteY3" fmla="*/ 370688 h 1224763"/>
              <a:gd name="connsiteX4" fmla="*/ 2030362 w 2487562"/>
              <a:gd name="connsiteY4" fmla="*/ 145263 h 1224763"/>
              <a:gd name="connsiteX5" fmla="*/ 1601737 w 2487562"/>
              <a:gd name="connsiteY5" fmla="*/ 21438 h 1224763"/>
              <a:gd name="connsiteX6" fmla="*/ 1112787 w 2487562"/>
              <a:gd name="connsiteY6" fmla="*/ 30963 h 1224763"/>
              <a:gd name="connsiteX7" fmla="*/ 817512 w 2487562"/>
              <a:gd name="connsiteY7" fmla="*/ 145263 h 1224763"/>
              <a:gd name="connsiteX8" fmla="*/ 166637 w 2487562"/>
              <a:gd name="connsiteY8" fmla="*/ 437363 h 1224763"/>
              <a:gd name="connsiteX9" fmla="*/ 249187 w 2487562"/>
              <a:gd name="connsiteY9" fmla="*/ 1132688 h 1224763"/>
              <a:gd name="connsiteX10" fmla="*/ 423812 w 2487562"/>
              <a:gd name="connsiteY10" fmla="*/ 1224763 h 1224763"/>
              <a:gd name="connsiteX0" fmla="*/ 423812 w 2487562"/>
              <a:gd name="connsiteY0" fmla="*/ 1276040 h 1276040"/>
              <a:gd name="connsiteX1" fmla="*/ 2236737 w 2487562"/>
              <a:gd name="connsiteY1" fmla="*/ 1276040 h 1276040"/>
              <a:gd name="connsiteX2" fmla="*/ 2487562 w 2487562"/>
              <a:gd name="connsiteY2" fmla="*/ 580715 h 1276040"/>
              <a:gd name="connsiteX3" fmla="*/ 2255787 w 2487562"/>
              <a:gd name="connsiteY3" fmla="*/ 421965 h 1276040"/>
              <a:gd name="connsiteX4" fmla="*/ 2030362 w 2487562"/>
              <a:gd name="connsiteY4" fmla="*/ 196540 h 1276040"/>
              <a:gd name="connsiteX5" fmla="*/ 1601737 w 2487562"/>
              <a:gd name="connsiteY5" fmla="*/ 72715 h 1276040"/>
              <a:gd name="connsiteX6" fmla="*/ 1112787 w 2487562"/>
              <a:gd name="connsiteY6" fmla="*/ 82240 h 1276040"/>
              <a:gd name="connsiteX7" fmla="*/ 817512 w 2487562"/>
              <a:gd name="connsiteY7" fmla="*/ 196540 h 1276040"/>
              <a:gd name="connsiteX8" fmla="*/ 166637 w 2487562"/>
              <a:gd name="connsiteY8" fmla="*/ 488640 h 1276040"/>
              <a:gd name="connsiteX9" fmla="*/ 249187 w 2487562"/>
              <a:gd name="connsiteY9" fmla="*/ 1183965 h 1276040"/>
              <a:gd name="connsiteX10" fmla="*/ 423812 w 2487562"/>
              <a:gd name="connsiteY10" fmla="*/ 1276040 h 1276040"/>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7562"/>
              <a:gd name="connsiteY0" fmla="*/ 1359584 h 1359584"/>
              <a:gd name="connsiteX1" fmla="*/ 2236737 w 2487562"/>
              <a:gd name="connsiteY1" fmla="*/ 1359584 h 1359584"/>
              <a:gd name="connsiteX2" fmla="*/ 2487562 w 2487562"/>
              <a:gd name="connsiteY2" fmla="*/ 664259 h 1359584"/>
              <a:gd name="connsiteX3" fmla="*/ 2255787 w 2487562"/>
              <a:gd name="connsiteY3" fmla="*/ 505509 h 1359584"/>
              <a:gd name="connsiteX4" fmla="*/ 2030362 w 2487562"/>
              <a:gd name="connsiteY4" fmla="*/ 280084 h 1359584"/>
              <a:gd name="connsiteX5" fmla="*/ 1601737 w 2487562"/>
              <a:gd name="connsiteY5" fmla="*/ 156259 h 1359584"/>
              <a:gd name="connsiteX6" fmla="*/ 1112787 w 2487562"/>
              <a:gd name="connsiteY6" fmla="*/ 165784 h 1359584"/>
              <a:gd name="connsiteX7" fmla="*/ 817512 w 2487562"/>
              <a:gd name="connsiteY7" fmla="*/ 280084 h 1359584"/>
              <a:gd name="connsiteX8" fmla="*/ 166637 w 2487562"/>
              <a:gd name="connsiteY8" fmla="*/ 572184 h 1359584"/>
              <a:gd name="connsiteX9" fmla="*/ 249187 w 2487562"/>
              <a:gd name="connsiteY9" fmla="*/ 1267509 h 1359584"/>
              <a:gd name="connsiteX10" fmla="*/ 423812 w 2487562"/>
              <a:gd name="connsiteY10" fmla="*/ 1359584 h 1359584"/>
              <a:gd name="connsiteX0" fmla="*/ 423812 w 2488256"/>
              <a:gd name="connsiteY0" fmla="*/ 1359584 h 1359584"/>
              <a:gd name="connsiteX1" fmla="*/ 2236737 w 2488256"/>
              <a:gd name="connsiteY1" fmla="*/ 1359584 h 1359584"/>
              <a:gd name="connsiteX2" fmla="*/ 2487562 w 2488256"/>
              <a:gd name="connsiteY2" fmla="*/ 664259 h 1359584"/>
              <a:gd name="connsiteX3" fmla="*/ 2255787 w 2488256"/>
              <a:gd name="connsiteY3" fmla="*/ 505509 h 1359584"/>
              <a:gd name="connsiteX4" fmla="*/ 2030362 w 2488256"/>
              <a:gd name="connsiteY4" fmla="*/ 280084 h 1359584"/>
              <a:gd name="connsiteX5" fmla="*/ 1601737 w 2488256"/>
              <a:gd name="connsiteY5" fmla="*/ 156259 h 1359584"/>
              <a:gd name="connsiteX6" fmla="*/ 1112787 w 2488256"/>
              <a:gd name="connsiteY6" fmla="*/ 165784 h 1359584"/>
              <a:gd name="connsiteX7" fmla="*/ 817512 w 2488256"/>
              <a:gd name="connsiteY7" fmla="*/ 280084 h 1359584"/>
              <a:gd name="connsiteX8" fmla="*/ 166637 w 2488256"/>
              <a:gd name="connsiteY8" fmla="*/ 572184 h 1359584"/>
              <a:gd name="connsiteX9" fmla="*/ 249187 w 2488256"/>
              <a:gd name="connsiteY9" fmla="*/ 1267509 h 1359584"/>
              <a:gd name="connsiteX10" fmla="*/ 423812 w 2488256"/>
              <a:gd name="connsiteY10" fmla="*/ 1359584 h 1359584"/>
              <a:gd name="connsiteX0" fmla="*/ 423812 w 2613718"/>
              <a:gd name="connsiteY0" fmla="*/ 1359584 h 1359584"/>
              <a:gd name="connsiteX1" fmla="*/ 2236737 w 2613718"/>
              <a:gd name="connsiteY1" fmla="*/ 1359584 h 1359584"/>
              <a:gd name="connsiteX2" fmla="*/ 2487562 w 2613718"/>
              <a:gd name="connsiteY2" fmla="*/ 664259 h 1359584"/>
              <a:gd name="connsiteX3" fmla="*/ 2255787 w 2613718"/>
              <a:gd name="connsiteY3" fmla="*/ 505509 h 1359584"/>
              <a:gd name="connsiteX4" fmla="*/ 2030362 w 2613718"/>
              <a:gd name="connsiteY4" fmla="*/ 280084 h 1359584"/>
              <a:gd name="connsiteX5" fmla="*/ 1601737 w 2613718"/>
              <a:gd name="connsiteY5" fmla="*/ 156259 h 1359584"/>
              <a:gd name="connsiteX6" fmla="*/ 1112787 w 2613718"/>
              <a:gd name="connsiteY6" fmla="*/ 165784 h 1359584"/>
              <a:gd name="connsiteX7" fmla="*/ 817512 w 2613718"/>
              <a:gd name="connsiteY7" fmla="*/ 280084 h 1359584"/>
              <a:gd name="connsiteX8" fmla="*/ 166637 w 2613718"/>
              <a:gd name="connsiteY8" fmla="*/ 572184 h 1359584"/>
              <a:gd name="connsiteX9" fmla="*/ 249187 w 2613718"/>
              <a:gd name="connsiteY9" fmla="*/ 1267509 h 1359584"/>
              <a:gd name="connsiteX10" fmla="*/ 423812 w 2613718"/>
              <a:gd name="connsiteY10" fmla="*/ 1359584 h 1359584"/>
              <a:gd name="connsiteX0" fmla="*/ 423812 w 2679088"/>
              <a:gd name="connsiteY0" fmla="*/ 1359584 h 1359584"/>
              <a:gd name="connsiteX1" fmla="*/ 2236737 w 2679088"/>
              <a:gd name="connsiteY1" fmla="*/ 1359584 h 1359584"/>
              <a:gd name="connsiteX2" fmla="*/ 2487562 w 2679088"/>
              <a:gd name="connsiteY2" fmla="*/ 664259 h 1359584"/>
              <a:gd name="connsiteX3" fmla="*/ 2255787 w 2679088"/>
              <a:gd name="connsiteY3" fmla="*/ 505509 h 1359584"/>
              <a:gd name="connsiteX4" fmla="*/ 2030362 w 2679088"/>
              <a:gd name="connsiteY4" fmla="*/ 280084 h 1359584"/>
              <a:gd name="connsiteX5" fmla="*/ 1601737 w 2679088"/>
              <a:gd name="connsiteY5" fmla="*/ 156259 h 1359584"/>
              <a:gd name="connsiteX6" fmla="*/ 1112787 w 2679088"/>
              <a:gd name="connsiteY6" fmla="*/ 165784 h 1359584"/>
              <a:gd name="connsiteX7" fmla="*/ 817512 w 2679088"/>
              <a:gd name="connsiteY7" fmla="*/ 280084 h 1359584"/>
              <a:gd name="connsiteX8" fmla="*/ 166637 w 2679088"/>
              <a:gd name="connsiteY8" fmla="*/ 572184 h 1359584"/>
              <a:gd name="connsiteX9" fmla="*/ 249187 w 2679088"/>
              <a:gd name="connsiteY9" fmla="*/ 1267509 h 1359584"/>
              <a:gd name="connsiteX10" fmla="*/ 423812 w 2679088"/>
              <a:gd name="connsiteY10" fmla="*/ 1359584 h 135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088" h="1359584">
                <a:moveTo>
                  <a:pt x="423812" y="1359584"/>
                </a:moveTo>
                <a:lnTo>
                  <a:pt x="2236737" y="1359584"/>
                </a:lnTo>
                <a:cubicBezTo>
                  <a:pt x="2656895" y="1356409"/>
                  <a:pt x="2851629" y="896034"/>
                  <a:pt x="2487562" y="664259"/>
                </a:cubicBezTo>
                <a:cubicBezTo>
                  <a:pt x="2492854" y="595467"/>
                  <a:pt x="2472745" y="428251"/>
                  <a:pt x="2255787" y="505509"/>
                </a:cubicBezTo>
                <a:cubicBezTo>
                  <a:pt x="2253670" y="392267"/>
                  <a:pt x="2242029" y="279026"/>
                  <a:pt x="2030362" y="280084"/>
                </a:cubicBezTo>
                <a:cubicBezTo>
                  <a:pt x="2004962" y="137209"/>
                  <a:pt x="1795412" y="-21541"/>
                  <a:pt x="1601737" y="156259"/>
                </a:cubicBezTo>
                <a:cubicBezTo>
                  <a:pt x="1470504" y="-88216"/>
                  <a:pt x="1209095" y="-15191"/>
                  <a:pt x="1112787" y="165784"/>
                </a:cubicBezTo>
                <a:cubicBezTo>
                  <a:pt x="1008012" y="122392"/>
                  <a:pt x="865137" y="98051"/>
                  <a:pt x="817512" y="280084"/>
                </a:cubicBezTo>
                <a:cubicBezTo>
                  <a:pt x="568804" y="70534"/>
                  <a:pt x="53395" y="245159"/>
                  <a:pt x="166637" y="572184"/>
                </a:cubicBezTo>
                <a:cubicBezTo>
                  <a:pt x="-110646" y="775384"/>
                  <a:pt x="-13280" y="1102409"/>
                  <a:pt x="249187" y="1267509"/>
                </a:cubicBezTo>
                <a:cubicBezTo>
                  <a:pt x="288345" y="1352176"/>
                  <a:pt x="346554" y="1357467"/>
                  <a:pt x="423812" y="1359584"/>
                </a:cubicBezTo>
                <a:close/>
              </a:path>
            </a:pathLst>
          </a:custGeom>
          <a:solidFill>
            <a:srgbClr val="996633"/>
          </a:solidFill>
          <a:ln w="762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Freeform 6"/>
          <p:cNvSpPr/>
          <p:nvPr/>
        </p:nvSpPr>
        <p:spPr>
          <a:xfrm>
            <a:off x="6596063" y="4702176"/>
            <a:ext cx="3447760" cy="1622425"/>
          </a:xfrm>
          <a:custGeom>
            <a:avLst/>
            <a:gdLst>
              <a:gd name="connsiteX0" fmla="*/ 171450 w 2209800"/>
              <a:gd name="connsiteY0" fmla="*/ 1162050 h 1162050"/>
              <a:gd name="connsiteX1" fmla="*/ 2076450 w 2209800"/>
              <a:gd name="connsiteY1" fmla="*/ 1162050 h 1162050"/>
              <a:gd name="connsiteX2" fmla="*/ 2209800 w 2209800"/>
              <a:gd name="connsiteY2" fmla="*/ 476250 h 1162050"/>
              <a:gd name="connsiteX3" fmla="*/ 1701800 w 2209800"/>
              <a:gd name="connsiteY3" fmla="*/ 0 h 1162050"/>
              <a:gd name="connsiteX4" fmla="*/ 1235075 w 2209800"/>
              <a:gd name="connsiteY4" fmla="*/ 63500 h 1162050"/>
              <a:gd name="connsiteX5" fmla="*/ 720725 w 2209800"/>
              <a:gd name="connsiteY5" fmla="*/ 79375 h 1162050"/>
              <a:gd name="connsiteX6" fmla="*/ 177800 w 2209800"/>
              <a:gd name="connsiteY6" fmla="*/ 320675 h 1162050"/>
              <a:gd name="connsiteX7" fmla="*/ 6350 w 2209800"/>
              <a:gd name="connsiteY7" fmla="*/ 552450 h 1162050"/>
              <a:gd name="connsiteX8" fmla="*/ 0 w 2209800"/>
              <a:gd name="connsiteY8" fmla="*/ 790575 h 1162050"/>
              <a:gd name="connsiteX9" fmla="*/ 171450 w 2209800"/>
              <a:gd name="connsiteY9" fmla="*/ 1162050 h 1162050"/>
              <a:gd name="connsiteX0" fmla="*/ 171450 w 2273864"/>
              <a:gd name="connsiteY0" fmla="*/ 1162050 h 1162050"/>
              <a:gd name="connsiteX1" fmla="*/ 2076450 w 2273864"/>
              <a:gd name="connsiteY1" fmla="*/ 1162050 h 1162050"/>
              <a:gd name="connsiteX2" fmla="*/ 2209800 w 2273864"/>
              <a:gd name="connsiteY2" fmla="*/ 476250 h 1162050"/>
              <a:gd name="connsiteX3" fmla="*/ 1701800 w 2273864"/>
              <a:gd name="connsiteY3" fmla="*/ 0 h 1162050"/>
              <a:gd name="connsiteX4" fmla="*/ 1235075 w 2273864"/>
              <a:gd name="connsiteY4" fmla="*/ 63500 h 1162050"/>
              <a:gd name="connsiteX5" fmla="*/ 720725 w 2273864"/>
              <a:gd name="connsiteY5" fmla="*/ 79375 h 1162050"/>
              <a:gd name="connsiteX6" fmla="*/ 177800 w 2273864"/>
              <a:gd name="connsiteY6" fmla="*/ 320675 h 1162050"/>
              <a:gd name="connsiteX7" fmla="*/ 6350 w 2273864"/>
              <a:gd name="connsiteY7" fmla="*/ 552450 h 1162050"/>
              <a:gd name="connsiteX8" fmla="*/ 0 w 2273864"/>
              <a:gd name="connsiteY8" fmla="*/ 790575 h 1162050"/>
              <a:gd name="connsiteX9" fmla="*/ 171450 w 2273864"/>
              <a:gd name="connsiteY9" fmla="*/ 1162050 h 1162050"/>
              <a:gd name="connsiteX0" fmla="*/ 171450 w 2413593"/>
              <a:gd name="connsiteY0" fmla="*/ 1162050 h 1162050"/>
              <a:gd name="connsiteX1" fmla="*/ 2076450 w 2413593"/>
              <a:gd name="connsiteY1" fmla="*/ 1162050 h 1162050"/>
              <a:gd name="connsiteX2" fmla="*/ 2209800 w 2413593"/>
              <a:gd name="connsiteY2" fmla="*/ 476250 h 1162050"/>
              <a:gd name="connsiteX3" fmla="*/ 1701800 w 2413593"/>
              <a:gd name="connsiteY3" fmla="*/ 0 h 1162050"/>
              <a:gd name="connsiteX4" fmla="*/ 1235075 w 2413593"/>
              <a:gd name="connsiteY4" fmla="*/ 63500 h 1162050"/>
              <a:gd name="connsiteX5" fmla="*/ 720725 w 2413593"/>
              <a:gd name="connsiteY5" fmla="*/ 79375 h 1162050"/>
              <a:gd name="connsiteX6" fmla="*/ 177800 w 2413593"/>
              <a:gd name="connsiteY6" fmla="*/ 320675 h 1162050"/>
              <a:gd name="connsiteX7" fmla="*/ 6350 w 2413593"/>
              <a:gd name="connsiteY7" fmla="*/ 552450 h 1162050"/>
              <a:gd name="connsiteX8" fmla="*/ 0 w 2413593"/>
              <a:gd name="connsiteY8" fmla="*/ 790575 h 1162050"/>
              <a:gd name="connsiteX9" fmla="*/ 171450 w 2413593"/>
              <a:gd name="connsiteY9" fmla="*/ 1162050 h 1162050"/>
              <a:gd name="connsiteX0" fmla="*/ 171450 w 2413593"/>
              <a:gd name="connsiteY0" fmla="*/ 1162050 h 1162050"/>
              <a:gd name="connsiteX1" fmla="*/ 2076450 w 2413593"/>
              <a:gd name="connsiteY1" fmla="*/ 1162050 h 1162050"/>
              <a:gd name="connsiteX2" fmla="*/ 2209800 w 2413593"/>
              <a:gd name="connsiteY2" fmla="*/ 476250 h 1162050"/>
              <a:gd name="connsiteX3" fmla="*/ 1701800 w 2413593"/>
              <a:gd name="connsiteY3" fmla="*/ 0 h 1162050"/>
              <a:gd name="connsiteX4" fmla="*/ 1235075 w 2413593"/>
              <a:gd name="connsiteY4" fmla="*/ 63500 h 1162050"/>
              <a:gd name="connsiteX5" fmla="*/ 720725 w 2413593"/>
              <a:gd name="connsiteY5" fmla="*/ 79375 h 1162050"/>
              <a:gd name="connsiteX6" fmla="*/ 177800 w 2413593"/>
              <a:gd name="connsiteY6" fmla="*/ 320675 h 1162050"/>
              <a:gd name="connsiteX7" fmla="*/ 6350 w 2413593"/>
              <a:gd name="connsiteY7" fmla="*/ 552450 h 1162050"/>
              <a:gd name="connsiteX8" fmla="*/ 0 w 2413593"/>
              <a:gd name="connsiteY8" fmla="*/ 790575 h 1162050"/>
              <a:gd name="connsiteX9" fmla="*/ 171450 w 2413593"/>
              <a:gd name="connsiteY9" fmla="*/ 1162050 h 1162050"/>
              <a:gd name="connsiteX0" fmla="*/ 171450 w 2413593"/>
              <a:gd name="connsiteY0" fmla="*/ 1139825 h 1139825"/>
              <a:gd name="connsiteX1" fmla="*/ 2076450 w 2413593"/>
              <a:gd name="connsiteY1" fmla="*/ 1139825 h 1139825"/>
              <a:gd name="connsiteX2" fmla="*/ 2209800 w 2413593"/>
              <a:gd name="connsiteY2" fmla="*/ 454025 h 1139825"/>
              <a:gd name="connsiteX3" fmla="*/ 1704975 w 2413593"/>
              <a:gd name="connsiteY3" fmla="*/ 0 h 1139825"/>
              <a:gd name="connsiteX4" fmla="*/ 1235075 w 2413593"/>
              <a:gd name="connsiteY4" fmla="*/ 41275 h 1139825"/>
              <a:gd name="connsiteX5" fmla="*/ 720725 w 2413593"/>
              <a:gd name="connsiteY5" fmla="*/ 57150 h 1139825"/>
              <a:gd name="connsiteX6" fmla="*/ 177800 w 2413593"/>
              <a:gd name="connsiteY6" fmla="*/ 298450 h 1139825"/>
              <a:gd name="connsiteX7" fmla="*/ 6350 w 2413593"/>
              <a:gd name="connsiteY7" fmla="*/ 530225 h 1139825"/>
              <a:gd name="connsiteX8" fmla="*/ 0 w 2413593"/>
              <a:gd name="connsiteY8" fmla="*/ 768350 h 1139825"/>
              <a:gd name="connsiteX9" fmla="*/ 171450 w 2413593"/>
              <a:gd name="connsiteY9" fmla="*/ 1139825 h 1139825"/>
              <a:gd name="connsiteX0" fmla="*/ 171450 w 2413593"/>
              <a:gd name="connsiteY0" fmla="*/ 1261427 h 1261427"/>
              <a:gd name="connsiteX1" fmla="*/ 2076450 w 2413593"/>
              <a:gd name="connsiteY1" fmla="*/ 1261427 h 1261427"/>
              <a:gd name="connsiteX2" fmla="*/ 2209800 w 2413593"/>
              <a:gd name="connsiteY2" fmla="*/ 575627 h 1261427"/>
              <a:gd name="connsiteX3" fmla="*/ 1704975 w 2413593"/>
              <a:gd name="connsiteY3" fmla="*/ 121602 h 1261427"/>
              <a:gd name="connsiteX4" fmla="*/ 1235075 w 2413593"/>
              <a:gd name="connsiteY4" fmla="*/ 162877 h 1261427"/>
              <a:gd name="connsiteX5" fmla="*/ 720725 w 2413593"/>
              <a:gd name="connsiteY5" fmla="*/ 178752 h 1261427"/>
              <a:gd name="connsiteX6" fmla="*/ 177800 w 2413593"/>
              <a:gd name="connsiteY6" fmla="*/ 420052 h 1261427"/>
              <a:gd name="connsiteX7" fmla="*/ 6350 w 2413593"/>
              <a:gd name="connsiteY7" fmla="*/ 651827 h 1261427"/>
              <a:gd name="connsiteX8" fmla="*/ 0 w 2413593"/>
              <a:gd name="connsiteY8" fmla="*/ 889952 h 1261427"/>
              <a:gd name="connsiteX9" fmla="*/ 171450 w 2413593"/>
              <a:gd name="connsiteY9" fmla="*/ 1261427 h 1261427"/>
              <a:gd name="connsiteX0" fmla="*/ 171450 w 2413593"/>
              <a:gd name="connsiteY0" fmla="*/ 1261427 h 1261427"/>
              <a:gd name="connsiteX1" fmla="*/ 2076450 w 2413593"/>
              <a:gd name="connsiteY1" fmla="*/ 1261427 h 1261427"/>
              <a:gd name="connsiteX2" fmla="*/ 2209800 w 2413593"/>
              <a:gd name="connsiteY2" fmla="*/ 575627 h 1261427"/>
              <a:gd name="connsiteX3" fmla="*/ 1704975 w 2413593"/>
              <a:gd name="connsiteY3" fmla="*/ 121602 h 1261427"/>
              <a:gd name="connsiteX4" fmla="*/ 1235075 w 2413593"/>
              <a:gd name="connsiteY4" fmla="*/ 162877 h 1261427"/>
              <a:gd name="connsiteX5" fmla="*/ 720725 w 2413593"/>
              <a:gd name="connsiteY5" fmla="*/ 178752 h 1261427"/>
              <a:gd name="connsiteX6" fmla="*/ 177800 w 2413593"/>
              <a:gd name="connsiteY6" fmla="*/ 420052 h 1261427"/>
              <a:gd name="connsiteX7" fmla="*/ 6350 w 2413593"/>
              <a:gd name="connsiteY7" fmla="*/ 651827 h 1261427"/>
              <a:gd name="connsiteX8" fmla="*/ 0 w 2413593"/>
              <a:gd name="connsiteY8" fmla="*/ 889952 h 1261427"/>
              <a:gd name="connsiteX9" fmla="*/ 171450 w 2413593"/>
              <a:gd name="connsiteY9" fmla="*/ 1261427 h 1261427"/>
              <a:gd name="connsiteX0" fmla="*/ 171450 w 2413593"/>
              <a:gd name="connsiteY0" fmla="*/ 1261427 h 1261427"/>
              <a:gd name="connsiteX1" fmla="*/ 2076450 w 2413593"/>
              <a:gd name="connsiteY1" fmla="*/ 1261427 h 1261427"/>
              <a:gd name="connsiteX2" fmla="*/ 2209800 w 2413593"/>
              <a:gd name="connsiteY2" fmla="*/ 575627 h 1261427"/>
              <a:gd name="connsiteX3" fmla="*/ 1704975 w 2413593"/>
              <a:gd name="connsiteY3" fmla="*/ 121602 h 1261427"/>
              <a:gd name="connsiteX4" fmla="*/ 1235075 w 2413593"/>
              <a:gd name="connsiteY4" fmla="*/ 162877 h 1261427"/>
              <a:gd name="connsiteX5" fmla="*/ 720725 w 2413593"/>
              <a:gd name="connsiteY5" fmla="*/ 178752 h 1261427"/>
              <a:gd name="connsiteX6" fmla="*/ 177800 w 2413593"/>
              <a:gd name="connsiteY6" fmla="*/ 420052 h 1261427"/>
              <a:gd name="connsiteX7" fmla="*/ 6350 w 2413593"/>
              <a:gd name="connsiteY7" fmla="*/ 651827 h 1261427"/>
              <a:gd name="connsiteX8" fmla="*/ 0 w 2413593"/>
              <a:gd name="connsiteY8" fmla="*/ 889952 h 1261427"/>
              <a:gd name="connsiteX9" fmla="*/ 171450 w 2413593"/>
              <a:gd name="connsiteY9" fmla="*/ 1261427 h 1261427"/>
              <a:gd name="connsiteX0" fmla="*/ 171450 w 2413593"/>
              <a:gd name="connsiteY0" fmla="*/ 1261427 h 1261427"/>
              <a:gd name="connsiteX1" fmla="*/ 2076450 w 2413593"/>
              <a:gd name="connsiteY1" fmla="*/ 1261427 h 1261427"/>
              <a:gd name="connsiteX2" fmla="*/ 2209800 w 2413593"/>
              <a:gd name="connsiteY2" fmla="*/ 575627 h 1261427"/>
              <a:gd name="connsiteX3" fmla="*/ 1704975 w 2413593"/>
              <a:gd name="connsiteY3" fmla="*/ 121602 h 1261427"/>
              <a:gd name="connsiteX4" fmla="*/ 1235075 w 2413593"/>
              <a:gd name="connsiteY4" fmla="*/ 162877 h 1261427"/>
              <a:gd name="connsiteX5" fmla="*/ 720725 w 2413593"/>
              <a:gd name="connsiteY5" fmla="*/ 178752 h 1261427"/>
              <a:gd name="connsiteX6" fmla="*/ 177800 w 2413593"/>
              <a:gd name="connsiteY6" fmla="*/ 420052 h 1261427"/>
              <a:gd name="connsiteX7" fmla="*/ 6350 w 2413593"/>
              <a:gd name="connsiteY7" fmla="*/ 651827 h 1261427"/>
              <a:gd name="connsiteX8" fmla="*/ 0 w 2413593"/>
              <a:gd name="connsiteY8" fmla="*/ 889952 h 1261427"/>
              <a:gd name="connsiteX9" fmla="*/ 171450 w 2413593"/>
              <a:gd name="connsiteY9" fmla="*/ 1261427 h 1261427"/>
              <a:gd name="connsiteX0" fmla="*/ 171450 w 2413593"/>
              <a:gd name="connsiteY0" fmla="*/ 1261427 h 1261427"/>
              <a:gd name="connsiteX1" fmla="*/ 2076450 w 2413593"/>
              <a:gd name="connsiteY1" fmla="*/ 1261427 h 1261427"/>
              <a:gd name="connsiteX2" fmla="*/ 2209800 w 2413593"/>
              <a:gd name="connsiteY2" fmla="*/ 575627 h 1261427"/>
              <a:gd name="connsiteX3" fmla="*/ 1704975 w 2413593"/>
              <a:gd name="connsiteY3" fmla="*/ 121602 h 1261427"/>
              <a:gd name="connsiteX4" fmla="*/ 1235075 w 2413593"/>
              <a:gd name="connsiteY4" fmla="*/ 162877 h 1261427"/>
              <a:gd name="connsiteX5" fmla="*/ 720725 w 2413593"/>
              <a:gd name="connsiteY5" fmla="*/ 178752 h 1261427"/>
              <a:gd name="connsiteX6" fmla="*/ 177800 w 2413593"/>
              <a:gd name="connsiteY6" fmla="*/ 420052 h 1261427"/>
              <a:gd name="connsiteX7" fmla="*/ 6350 w 2413593"/>
              <a:gd name="connsiteY7" fmla="*/ 651827 h 1261427"/>
              <a:gd name="connsiteX8" fmla="*/ 0 w 2413593"/>
              <a:gd name="connsiteY8" fmla="*/ 889952 h 1261427"/>
              <a:gd name="connsiteX9" fmla="*/ 171450 w 2413593"/>
              <a:gd name="connsiteY9" fmla="*/ 1261427 h 1261427"/>
              <a:gd name="connsiteX0" fmla="*/ 171450 w 2413593"/>
              <a:gd name="connsiteY0" fmla="*/ 1319019 h 1319019"/>
              <a:gd name="connsiteX1" fmla="*/ 2076450 w 2413593"/>
              <a:gd name="connsiteY1" fmla="*/ 1319019 h 1319019"/>
              <a:gd name="connsiteX2" fmla="*/ 2209800 w 2413593"/>
              <a:gd name="connsiteY2" fmla="*/ 633219 h 1319019"/>
              <a:gd name="connsiteX3" fmla="*/ 1704975 w 2413593"/>
              <a:gd name="connsiteY3" fmla="*/ 179194 h 1319019"/>
              <a:gd name="connsiteX4" fmla="*/ 1235075 w 2413593"/>
              <a:gd name="connsiteY4" fmla="*/ 220469 h 1319019"/>
              <a:gd name="connsiteX5" fmla="*/ 720725 w 2413593"/>
              <a:gd name="connsiteY5" fmla="*/ 236344 h 1319019"/>
              <a:gd name="connsiteX6" fmla="*/ 177800 w 2413593"/>
              <a:gd name="connsiteY6" fmla="*/ 477644 h 1319019"/>
              <a:gd name="connsiteX7" fmla="*/ 6350 w 2413593"/>
              <a:gd name="connsiteY7" fmla="*/ 709419 h 1319019"/>
              <a:gd name="connsiteX8" fmla="*/ 0 w 2413593"/>
              <a:gd name="connsiteY8" fmla="*/ 947544 h 1319019"/>
              <a:gd name="connsiteX9" fmla="*/ 171450 w 2413593"/>
              <a:gd name="connsiteY9" fmla="*/ 1319019 h 1319019"/>
              <a:gd name="connsiteX0" fmla="*/ 171450 w 2413593"/>
              <a:gd name="connsiteY0" fmla="*/ 1319019 h 1319019"/>
              <a:gd name="connsiteX1" fmla="*/ 2076450 w 2413593"/>
              <a:gd name="connsiteY1" fmla="*/ 1319019 h 1319019"/>
              <a:gd name="connsiteX2" fmla="*/ 2209800 w 2413593"/>
              <a:gd name="connsiteY2" fmla="*/ 633219 h 1319019"/>
              <a:gd name="connsiteX3" fmla="*/ 1704975 w 2413593"/>
              <a:gd name="connsiteY3" fmla="*/ 179194 h 1319019"/>
              <a:gd name="connsiteX4" fmla="*/ 1235075 w 2413593"/>
              <a:gd name="connsiteY4" fmla="*/ 220469 h 1319019"/>
              <a:gd name="connsiteX5" fmla="*/ 720725 w 2413593"/>
              <a:gd name="connsiteY5" fmla="*/ 236344 h 1319019"/>
              <a:gd name="connsiteX6" fmla="*/ 177800 w 2413593"/>
              <a:gd name="connsiteY6" fmla="*/ 477644 h 1319019"/>
              <a:gd name="connsiteX7" fmla="*/ 6350 w 2413593"/>
              <a:gd name="connsiteY7" fmla="*/ 709419 h 1319019"/>
              <a:gd name="connsiteX8" fmla="*/ 0 w 2413593"/>
              <a:gd name="connsiteY8" fmla="*/ 947544 h 1319019"/>
              <a:gd name="connsiteX9" fmla="*/ 171450 w 2413593"/>
              <a:gd name="connsiteY9" fmla="*/ 1319019 h 1319019"/>
              <a:gd name="connsiteX0" fmla="*/ 171450 w 2413593"/>
              <a:gd name="connsiteY0" fmla="*/ 1319019 h 1319019"/>
              <a:gd name="connsiteX1" fmla="*/ 2076450 w 2413593"/>
              <a:gd name="connsiteY1" fmla="*/ 1319019 h 1319019"/>
              <a:gd name="connsiteX2" fmla="*/ 2209800 w 2413593"/>
              <a:gd name="connsiteY2" fmla="*/ 633219 h 1319019"/>
              <a:gd name="connsiteX3" fmla="*/ 1704975 w 2413593"/>
              <a:gd name="connsiteY3" fmla="*/ 179194 h 1319019"/>
              <a:gd name="connsiteX4" fmla="*/ 1235075 w 2413593"/>
              <a:gd name="connsiteY4" fmla="*/ 220469 h 1319019"/>
              <a:gd name="connsiteX5" fmla="*/ 720725 w 2413593"/>
              <a:gd name="connsiteY5" fmla="*/ 236344 h 1319019"/>
              <a:gd name="connsiteX6" fmla="*/ 177800 w 2413593"/>
              <a:gd name="connsiteY6" fmla="*/ 477644 h 1319019"/>
              <a:gd name="connsiteX7" fmla="*/ 6350 w 2413593"/>
              <a:gd name="connsiteY7" fmla="*/ 709419 h 1319019"/>
              <a:gd name="connsiteX8" fmla="*/ 0 w 2413593"/>
              <a:gd name="connsiteY8" fmla="*/ 947544 h 1319019"/>
              <a:gd name="connsiteX9" fmla="*/ 171450 w 2413593"/>
              <a:gd name="connsiteY9" fmla="*/ 1319019 h 1319019"/>
              <a:gd name="connsiteX0" fmla="*/ 171450 w 2413593"/>
              <a:gd name="connsiteY0" fmla="*/ 1319019 h 1319019"/>
              <a:gd name="connsiteX1" fmla="*/ 2076450 w 2413593"/>
              <a:gd name="connsiteY1" fmla="*/ 1319019 h 1319019"/>
              <a:gd name="connsiteX2" fmla="*/ 2209800 w 2413593"/>
              <a:gd name="connsiteY2" fmla="*/ 633219 h 1319019"/>
              <a:gd name="connsiteX3" fmla="*/ 1704975 w 2413593"/>
              <a:gd name="connsiteY3" fmla="*/ 179194 h 1319019"/>
              <a:gd name="connsiteX4" fmla="*/ 1235075 w 2413593"/>
              <a:gd name="connsiteY4" fmla="*/ 220469 h 1319019"/>
              <a:gd name="connsiteX5" fmla="*/ 720725 w 2413593"/>
              <a:gd name="connsiteY5" fmla="*/ 236344 h 1319019"/>
              <a:gd name="connsiteX6" fmla="*/ 177800 w 2413593"/>
              <a:gd name="connsiteY6" fmla="*/ 477644 h 1319019"/>
              <a:gd name="connsiteX7" fmla="*/ 6350 w 2413593"/>
              <a:gd name="connsiteY7" fmla="*/ 709419 h 1319019"/>
              <a:gd name="connsiteX8" fmla="*/ 0 w 2413593"/>
              <a:gd name="connsiteY8" fmla="*/ 947544 h 1319019"/>
              <a:gd name="connsiteX9" fmla="*/ 171450 w 2413593"/>
              <a:gd name="connsiteY9" fmla="*/ 1319019 h 1319019"/>
              <a:gd name="connsiteX0" fmla="*/ 222960 w 2465103"/>
              <a:gd name="connsiteY0" fmla="*/ 1319019 h 1319019"/>
              <a:gd name="connsiteX1" fmla="*/ 2127960 w 2465103"/>
              <a:gd name="connsiteY1" fmla="*/ 1319019 h 1319019"/>
              <a:gd name="connsiteX2" fmla="*/ 2261310 w 2465103"/>
              <a:gd name="connsiteY2" fmla="*/ 633219 h 1319019"/>
              <a:gd name="connsiteX3" fmla="*/ 1756485 w 2465103"/>
              <a:gd name="connsiteY3" fmla="*/ 179194 h 1319019"/>
              <a:gd name="connsiteX4" fmla="*/ 1286585 w 2465103"/>
              <a:gd name="connsiteY4" fmla="*/ 220469 h 1319019"/>
              <a:gd name="connsiteX5" fmla="*/ 772235 w 2465103"/>
              <a:gd name="connsiteY5" fmla="*/ 236344 h 1319019"/>
              <a:gd name="connsiteX6" fmla="*/ 229310 w 2465103"/>
              <a:gd name="connsiteY6" fmla="*/ 477644 h 1319019"/>
              <a:gd name="connsiteX7" fmla="*/ 57860 w 2465103"/>
              <a:gd name="connsiteY7" fmla="*/ 709419 h 1319019"/>
              <a:gd name="connsiteX8" fmla="*/ 51510 w 2465103"/>
              <a:gd name="connsiteY8" fmla="*/ 947544 h 1319019"/>
              <a:gd name="connsiteX9" fmla="*/ 222960 w 2465103"/>
              <a:gd name="connsiteY9" fmla="*/ 1319019 h 1319019"/>
              <a:gd name="connsiteX0" fmla="*/ 222960 w 2465103"/>
              <a:gd name="connsiteY0" fmla="*/ 1319019 h 1319019"/>
              <a:gd name="connsiteX1" fmla="*/ 2127960 w 2465103"/>
              <a:gd name="connsiteY1" fmla="*/ 1319019 h 1319019"/>
              <a:gd name="connsiteX2" fmla="*/ 2261310 w 2465103"/>
              <a:gd name="connsiteY2" fmla="*/ 633219 h 1319019"/>
              <a:gd name="connsiteX3" fmla="*/ 1756485 w 2465103"/>
              <a:gd name="connsiteY3" fmla="*/ 179194 h 1319019"/>
              <a:gd name="connsiteX4" fmla="*/ 1286585 w 2465103"/>
              <a:gd name="connsiteY4" fmla="*/ 220469 h 1319019"/>
              <a:gd name="connsiteX5" fmla="*/ 772235 w 2465103"/>
              <a:gd name="connsiteY5" fmla="*/ 236344 h 1319019"/>
              <a:gd name="connsiteX6" fmla="*/ 229310 w 2465103"/>
              <a:gd name="connsiteY6" fmla="*/ 477644 h 1319019"/>
              <a:gd name="connsiteX7" fmla="*/ 57860 w 2465103"/>
              <a:gd name="connsiteY7" fmla="*/ 709419 h 1319019"/>
              <a:gd name="connsiteX8" fmla="*/ 51510 w 2465103"/>
              <a:gd name="connsiteY8" fmla="*/ 947544 h 1319019"/>
              <a:gd name="connsiteX9" fmla="*/ 222960 w 2465103"/>
              <a:gd name="connsiteY9" fmla="*/ 1319019 h 1319019"/>
              <a:gd name="connsiteX0" fmla="*/ 226648 w 2468791"/>
              <a:gd name="connsiteY0" fmla="*/ 1319019 h 1319019"/>
              <a:gd name="connsiteX1" fmla="*/ 2131648 w 2468791"/>
              <a:gd name="connsiteY1" fmla="*/ 1319019 h 1319019"/>
              <a:gd name="connsiteX2" fmla="*/ 2264998 w 2468791"/>
              <a:gd name="connsiteY2" fmla="*/ 633219 h 1319019"/>
              <a:gd name="connsiteX3" fmla="*/ 1760173 w 2468791"/>
              <a:gd name="connsiteY3" fmla="*/ 179194 h 1319019"/>
              <a:gd name="connsiteX4" fmla="*/ 1290273 w 2468791"/>
              <a:gd name="connsiteY4" fmla="*/ 220469 h 1319019"/>
              <a:gd name="connsiteX5" fmla="*/ 775923 w 2468791"/>
              <a:gd name="connsiteY5" fmla="*/ 236344 h 1319019"/>
              <a:gd name="connsiteX6" fmla="*/ 232998 w 2468791"/>
              <a:gd name="connsiteY6" fmla="*/ 477644 h 1319019"/>
              <a:gd name="connsiteX7" fmla="*/ 61548 w 2468791"/>
              <a:gd name="connsiteY7" fmla="*/ 709419 h 1319019"/>
              <a:gd name="connsiteX8" fmla="*/ 55198 w 2468791"/>
              <a:gd name="connsiteY8" fmla="*/ 947544 h 1319019"/>
              <a:gd name="connsiteX9" fmla="*/ 226648 w 2468791"/>
              <a:gd name="connsiteY9" fmla="*/ 1319019 h 1319019"/>
              <a:gd name="connsiteX0" fmla="*/ 282836 w 2524979"/>
              <a:gd name="connsiteY0" fmla="*/ 1319019 h 1319019"/>
              <a:gd name="connsiteX1" fmla="*/ 2187836 w 2524979"/>
              <a:gd name="connsiteY1" fmla="*/ 1319019 h 1319019"/>
              <a:gd name="connsiteX2" fmla="*/ 2321186 w 2524979"/>
              <a:gd name="connsiteY2" fmla="*/ 633219 h 1319019"/>
              <a:gd name="connsiteX3" fmla="*/ 1816361 w 2524979"/>
              <a:gd name="connsiteY3" fmla="*/ 179194 h 1319019"/>
              <a:gd name="connsiteX4" fmla="*/ 1346461 w 2524979"/>
              <a:gd name="connsiteY4" fmla="*/ 220469 h 1319019"/>
              <a:gd name="connsiteX5" fmla="*/ 832111 w 2524979"/>
              <a:gd name="connsiteY5" fmla="*/ 236344 h 1319019"/>
              <a:gd name="connsiteX6" fmla="*/ 289186 w 2524979"/>
              <a:gd name="connsiteY6" fmla="*/ 477644 h 1319019"/>
              <a:gd name="connsiteX7" fmla="*/ 117736 w 2524979"/>
              <a:gd name="connsiteY7" fmla="*/ 709419 h 1319019"/>
              <a:gd name="connsiteX8" fmla="*/ 111386 w 2524979"/>
              <a:gd name="connsiteY8" fmla="*/ 947544 h 1319019"/>
              <a:gd name="connsiteX9" fmla="*/ 282836 w 2524979"/>
              <a:gd name="connsiteY9" fmla="*/ 1319019 h 1319019"/>
              <a:gd name="connsiteX0" fmla="*/ 336258 w 2578401"/>
              <a:gd name="connsiteY0" fmla="*/ 1319019 h 1319019"/>
              <a:gd name="connsiteX1" fmla="*/ 2241258 w 2578401"/>
              <a:gd name="connsiteY1" fmla="*/ 1319019 h 1319019"/>
              <a:gd name="connsiteX2" fmla="*/ 2374608 w 2578401"/>
              <a:gd name="connsiteY2" fmla="*/ 633219 h 1319019"/>
              <a:gd name="connsiteX3" fmla="*/ 1869783 w 2578401"/>
              <a:gd name="connsiteY3" fmla="*/ 179194 h 1319019"/>
              <a:gd name="connsiteX4" fmla="*/ 1399883 w 2578401"/>
              <a:gd name="connsiteY4" fmla="*/ 220469 h 1319019"/>
              <a:gd name="connsiteX5" fmla="*/ 885533 w 2578401"/>
              <a:gd name="connsiteY5" fmla="*/ 236344 h 1319019"/>
              <a:gd name="connsiteX6" fmla="*/ 342608 w 2578401"/>
              <a:gd name="connsiteY6" fmla="*/ 477644 h 1319019"/>
              <a:gd name="connsiteX7" fmla="*/ 171158 w 2578401"/>
              <a:gd name="connsiteY7" fmla="*/ 709419 h 1319019"/>
              <a:gd name="connsiteX8" fmla="*/ 164808 w 2578401"/>
              <a:gd name="connsiteY8" fmla="*/ 947544 h 1319019"/>
              <a:gd name="connsiteX9" fmla="*/ 336258 w 2578401"/>
              <a:gd name="connsiteY9" fmla="*/ 1319019 h 1319019"/>
              <a:gd name="connsiteX0" fmla="*/ 323711 w 2565854"/>
              <a:gd name="connsiteY0" fmla="*/ 1319019 h 1319019"/>
              <a:gd name="connsiteX1" fmla="*/ 2228711 w 2565854"/>
              <a:gd name="connsiteY1" fmla="*/ 1319019 h 1319019"/>
              <a:gd name="connsiteX2" fmla="*/ 2362061 w 2565854"/>
              <a:gd name="connsiteY2" fmla="*/ 633219 h 1319019"/>
              <a:gd name="connsiteX3" fmla="*/ 1857236 w 2565854"/>
              <a:gd name="connsiteY3" fmla="*/ 179194 h 1319019"/>
              <a:gd name="connsiteX4" fmla="*/ 1387336 w 2565854"/>
              <a:gd name="connsiteY4" fmla="*/ 220469 h 1319019"/>
              <a:gd name="connsiteX5" fmla="*/ 872986 w 2565854"/>
              <a:gd name="connsiteY5" fmla="*/ 236344 h 1319019"/>
              <a:gd name="connsiteX6" fmla="*/ 330061 w 2565854"/>
              <a:gd name="connsiteY6" fmla="*/ 477644 h 1319019"/>
              <a:gd name="connsiteX7" fmla="*/ 158611 w 2565854"/>
              <a:gd name="connsiteY7" fmla="*/ 709419 h 1319019"/>
              <a:gd name="connsiteX8" fmla="*/ 152261 w 2565854"/>
              <a:gd name="connsiteY8" fmla="*/ 947544 h 1319019"/>
              <a:gd name="connsiteX9" fmla="*/ 323711 w 2565854"/>
              <a:gd name="connsiteY9" fmla="*/ 1319019 h 1319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5854" h="1319019">
                <a:moveTo>
                  <a:pt x="323711" y="1319019"/>
                </a:moveTo>
                <a:lnTo>
                  <a:pt x="2228711" y="1319019"/>
                </a:lnTo>
                <a:cubicBezTo>
                  <a:pt x="2606536" y="1287269"/>
                  <a:pt x="2689086" y="814194"/>
                  <a:pt x="2362061" y="633219"/>
                </a:cubicBezTo>
                <a:cubicBezTo>
                  <a:pt x="2659453" y="331594"/>
                  <a:pt x="2283744" y="-176406"/>
                  <a:pt x="1857236" y="179194"/>
                </a:cubicBezTo>
                <a:cubicBezTo>
                  <a:pt x="1719653" y="50077"/>
                  <a:pt x="1540794" y="32086"/>
                  <a:pt x="1387336" y="220469"/>
                </a:cubicBezTo>
                <a:cubicBezTo>
                  <a:pt x="1247636" y="-148889"/>
                  <a:pt x="936486" y="8802"/>
                  <a:pt x="872986" y="236344"/>
                </a:cubicBezTo>
                <a:cubicBezTo>
                  <a:pt x="609461" y="94527"/>
                  <a:pt x="301486" y="241636"/>
                  <a:pt x="330061" y="477644"/>
                </a:cubicBezTo>
                <a:cubicBezTo>
                  <a:pt x="104636" y="466002"/>
                  <a:pt x="41136" y="613111"/>
                  <a:pt x="158611" y="709419"/>
                </a:cubicBezTo>
                <a:cubicBezTo>
                  <a:pt x="70769" y="788794"/>
                  <a:pt x="84528" y="880869"/>
                  <a:pt x="152261" y="947544"/>
                </a:cubicBezTo>
                <a:cubicBezTo>
                  <a:pt x="-127139" y="1033269"/>
                  <a:pt x="6211" y="1299969"/>
                  <a:pt x="323711" y="1319019"/>
                </a:cubicBezTo>
                <a:close/>
              </a:path>
            </a:pathLst>
          </a:custGeom>
          <a:solidFill>
            <a:srgbClr val="3333CC"/>
          </a:solidFill>
          <a:ln w="762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a:ea typeface="Arial Unicode MS"/>
                <a:cs typeface="+mn-cs"/>
              </a:rPr>
              <a:t>TỰ LỰC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a:ea typeface="Arial Unicode MS"/>
                <a:cs typeface="+mn-cs"/>
              </a:rPr>
              <a:t>CÁNH SINH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a:ea typeface="Arial Unicode MS"/>
                <a:cs typeface="+mn-cs"/>
              </a:rPr>
              <a:t>LÀ CHÍNH</a:t>
            </a:r>
          </a:p>
        </p:txBody>
      </p:sp>
      <p:grpSp>
        <p:nvGrpSpPr>
          <p:cNvPr id="8199" name="Group 11"/>
          <p:cNvGrpSpPr>
            <a:grpSpLocks/>
          </p:cNvGrpSpPr>
          <p:nvPr/>
        </p:nvGrpSpPr>
        <p:grpSpPr bwMode="auto">
          <a:xfrm>
            <a:off x="3991264" y="3189253"/>
            <a:ext cx="369888" cy="647700"/>
            <a:chOff x="2057400" y="2332412"/>
            <a:chExt cx="324766" cy="568896"/>
          </a:xfrm>
          <a:solidFill>
            <a:srgbClr val="9900CC"/>
          </a:solidFill>
        </p:grpSpPr>
        <p:sp>
          <p:nvSpPr>
            <p:cNvPr id="11" name="Oval 10"/>
            <p:cNvSpPr/>
            <p:nvPr/>
          </p:nvSpPr>
          <p:spPr>
            <a:xfrm>
              <a:off x="2057400" y="2743747"/>
              <a:ext cx="157505" cy="157561"/>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6" name="Oval 45"/>
            <p:cNvSpPr/>
            <p:nvPr/>
          </p:nvSpPr>
          <p:spPr>
            <a:xfrm>
              <a:off x="2214905" y="2562481"/>
              <a:ext cx="158898" cy="157561"/>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7" name="Oval 46"/>
            <p:cNvSpPr/>
            <p:nvPr/>
          </p:nvSpPr>
          <p:spPr>
            <a:xfrm>
              <a:off x="2224661" y="2332412"/>
              <a:ext cx="157505" cy="157562"/>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63" name="Group 62"/>
          <p:cNvGrpSpPr/>
          <p:nvPr/>
        </p:nvGrpSpPr>
        <p:grpSpPr>
          <a:xfrm rot="20620448">
            <a:off x="10303346" y="3178866"/>
            <a:ext cx="369802" cy="647785"/>
            <a:chOff x="2057400" y="2332412"/>
            <a:chExt cx="324766" cy="568896"/>
          </a:xfrm>
          <a:solidFill>
            <a:srgbClr val="009900"/>
          </a:solidFill>
        </p:grpSpPr>
        <p:sp>
          <p:nvSpPr>
            <p:cNvPr id="64" name="Oval 63"/>
            <p:cNvSpPr/>
            <p:nvPr/>
          </p:nvSpPr>
          <p:spPr>
            <a:xfrm>
              <a:off x="2057400" y="2743200"/>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8" name="Oval 67"/>
            <p:cNvSpPr/>
            <p:nvPr/>
          </p:nvSpPr>
          <p:spPr>
            <a:xfrm>
              <a:off x="2215508" y="2562301"/>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9" name="Oval 68"/>
            <p:cNvSpPr/>
            <p:nvPr/>
          </p:nvSpPr>
          <p:spPr>
            <a:xfrm>
              <a:off x="2224058" y="2332412"/>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74" name="Group 73"/>
          <p:cNvGrpSpPr/>
          <p:nvPr/>
        </p:nvGrpSpPr>
        <p:grpSpPr>
          <a:xfrm rot="20620448">
            <a:off x="10171862" y="5563705"/>
            <a:ext cx="369802" cy="647785"/>
            <a:chOff x="2057400" y="2332412"/>
            <a:chExt cx="324766" cy="568896"/>
          </a:xfrm>
          <a:solidFill>
            <a:schemeClr val="tx2"/>
          </a:solidFill>
        </p:grpSpPr>
        <p:sp>
          <p:nvSpPr>
            <p:cNvPr id="79" name="Oval 78"/>
            <p:cNvSpPr/>
            <p:nvPr/>
          </p:nvSpPr>
          <p:spPr>
            <a:xfrm>
              <a:off x="2057400" y="2743200"/>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2" name="Oval 81"/>
            <p:cNvSpPr/>
            <p:nvPr/>
          </p:nvSpPr>
          <p:spPr>
            <a:xfrm>
              <a:off x="2215508" y="2562301"/>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5" name="Oval 84"/>
            <p:cNvSpPr/>
            <p:nvPr/>
          </p:nvSpPr>
          <p:spPr>
            <a:xfrm>
              <a:off x="2224058" y="2332412"/>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86" name="Group 85"/>
          <p:cNvGrpSpPr/>
          <p:nvPr/>
        </p:nvGrpSpPr>
        <p:grpSpPr>
          <a:xfrm rot="21164505">
            <a:off x="4752492" y="5432669"/>
            <a:ext cx="369802" cy="647785"/>
            <a:chOff x="2057400" y="2332412"/>
            <a:chExt cx="324766" cy="568896"/>
          </a:xfrm>
          <a:solidFill>
            <a:schemeClr val="accent2"/>
          </a:solidFill>
        </p:grpSpPr>
        <p:sp>
          <p:nvSpPr>
            <p:cNvPr id="87" name="Oval 86"/>
            <p:cNvSpPr/>
            <p:nvPr/>
          </p:nvSpPr>
          <p:spPr>
            <a:xfrm>
              <a:off x="2057400" y="2743200"/>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8" name="Oval 87"/>
            <p:cNvSpPr/>
            <p:nvPr/>
          </p:nvSpPr>
          <p:spPr>
            <a:xfrm>
              <a:off x="2215508" y="2562301"/>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9" name="Oval 88"/>
            <p:cNvSpPr/>
            <p:nvPr/>
          </p:nvSpPr>
          <p:spPr>
            <a:xfrm>
              <a:off x="2224058" y="2332412"/>
              <a:ext cx="158108" cy="158108"/>
            </a:xfrm>
            <a:prstGeom prst="ellipse">
              <a:avLst/>
            </a:prstGeom>
            <a:grp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8206" name="Rectangle 31"/>
          <p:cNvSpPr>
            <a:spLocks noChangeArrowheads="1"/>
          </p:cNvSpPr>
          <p:nvPr/>
        </p:nvSpPr>
        <p:spPr bwMode="auto">
          <a:xfrm>
            <a:off x="2004895" y="4995122"/>
            <a:ext cx="2013018" cy="1200329"/>
          </a:xfrm>
          <a:prstGeom prst="rect">
            <a:avLst/>
          </a:prstGeom>
          <a:noFill/>
          <a:ln w="9525">
            <a:noFill/>
            <a:miter lim="800000"/>
            <a:headEnd/>
            <a:tailEnd/>
          </a:ln>
        </p:spPr>
        <p:txBody>
          <a:bodyPr wrap="square" anchor="ctr">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TRƯỜNG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00"/>
                </a:solidFill>
                <a:effectLst/>
                <a:uLnTx/>
                <a:uFillTx/>
                <a:latin typeface="Arial"/>
                <a:ea typeface="Arial Unicode MS"/>
                <a:cs typeface="+mn-cs"/>
              </a:rPr>
              <a:t>KỲ</a:t>
            </a: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prstClr val="white"/>
              </a:solidFill>
              <a:effectLst/>
              <a:uLnTx/>
              <a:uFillTx/>
              <a:latin typeface="Arial" charset="0"/>
              <a:ea typeface="Arial Unicode MS"/>
              <a:cs typeface="+mn-cs"/>
            </a:endParaRPr>
          </a:p>
        </p:txBody>
      </p:sp>
      <p:sp>
        <p:nvSpPr>
          <p:cNvPr id="4" name="Rectangle 3"/>
          <p:cNvSpPr/>
          <p:nvPr/>
        </p:nvSpPr>
        <p:spPr>
          <a:xfrm>
            <a:off x="3948801" y="1747691"/>
            <a:ext cx="5017720" cy="437043"/>
          </a:xfrm>
          <a:prstGeom prst="rect">
            <a:avLst/>
          </a:prstGeom>
        </p:spPr>
        <p:txBody>
          <a:bodyPr wrap="none">
            <a:spAutoFit/>
          </a:bodyPr>
          <a:lstStyle/>
          <a:p>
            <a:pPr marL="0" marR="0" lvl="0" indent="0" algn="ctr" defTabSz="914286" rtl="0" eaLnBrk="1" fontAlgn="auto" latinLnBrk="0" hangingPunct="1">
              <a:lnSpc>
                <a:spcPct val="80000"/>
              </a:lnSpc>
              <a:spcBef>
                <a:spcPts val="0"/>
              </a:spcBef>
              <a:spcAft>
                <a:spcPts val="0"/>
              </a:spcAft>
              <a:buClrTx/>
              <a:buSzTx/>
              <a:buFontTx/>
              <a:buNone/>
              <a:tabLst/>
              <a:defRPr/>
            </a:pPr>
            <a:r>
              <a:rPr kumimoji="0" lang="en-US" altLang="en-US" sz="2800" b="1" i="0" u="none" strike="noStrike" kern="1200" cap="none" spc="0" normalizeH="0" baseline="0" noProof="0" dirty="0">
                <a:ln>
                  <a:noFill/>
                </a:ln>
                <a:solidFill>
                  <a:srgbClr val="3333CC"/>
                </a:solidFill>
                <a:effectLst/>
                <a:uLnTx/>
                <a:uFillTx/>
                <a:latin typeface="Arial"/>
                <a:ea typeface="Arial Unicode MS"/>
                <a:cs typeface="+mn-cs"/>
              </a:rPr>
              <a:t>ĐƯỜNG LỐI KHÁNG CHIẾN </a:t>
            </a:r>
          </a:p>
        </p:txBody>
      </p:sp>
      <p:sp>
        <p:nvSpPr>
          <p:cNvPr id="5" name="Rectangle 4"/>
          <p:cNvSpPr/>
          <p:nvPr/>
        </p:nvSpPr>
        <p:spPr>
          <a:xfrm>
            <a:off x="751267" y="194424"/>
            <a:ext cx="10689465" cy="830997"/>
          </a:xfrm>
          <a:prstGeom prst="rect">
            <a:avLst/>
          </a:prstGeom>
        </p:spPr>
        <p:txBody>
          <a:bodyPr wrap="square">
            <a:spAutoFit/>
          </a:bodyPr>
          <a:lstStyle/>
          <a:p>
            <a:pPr marL="0" marR="0" lvl="0" indent="457200" algn="just" defTabSz="914286" rtl="0" eaLnBrk="1" fontAlgn="auto" latinLnBrk="0" hangingPunct="1">
              <a:lnSpc>
                <a:spcPct val="100000"/>
              </a:lnSpc>
              <a:spcBef>
                <a:spcPts val="600"/>
              </a:spcBef>
              <a:spcAft>
                <a:spcPts val="600"/>
              </a:spcAft>
              <a:buClrTx/>
              <a:buSzTx/>
              <a:buFontTx/>
              <a:buNone/>
              <a:tabLst/>
              <a:defRPr/>
            </a:pPr>
            <a:r>
              <a:rPr kumimoji="0" lang="pl-PL" sz="2400" b="1" i="1" u="none" strike="noStrike" kern="1200" cap="none" spc="0" normalizeH="0" baseline="0" noProof="0" dirty="0">
                <a:ln>
                  <a:noFill/>
                </a:ln>
                <a:solidFill>
                  <a:srgbClr val="663300"/>
                </a:solidFill>
                <a:effectLst/>
                <a:uLnTx/>
                <a:uFillTx/>
                <a:latin typeface="Times New Roman" panose="02020603050405020304" pitchFamily="18" charset="0"/>
                <a:ea typeface="Times New Roman" panose="02020603050405020304" pitchFamily="18" charset="0"/>
                <a:cs typeface="+mn-cs"/>
              </a:rPr>
              <a:t>b) Thắng lợi của các cuộc kháng chiến chống xâm lược, thống nhất đất nước, bảo vệ Tổ quốc, làm tròn nghĩa vụ quốc tế </a:t>
            </a:r>
            <a:endParaRPr kumimoji="0" lang="en-US" sz="2400" b="0" i="0" u="none" strike="noStrike" kern="1200" cap="none" spc="0" normalizeH="0" baseline="0" noProof="0" dirty="0">
              <a:ln>
                <a:noFill/>
              </a:ln>
              <a:solidFill>
                <a:srgbClr val="663300"/>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2885100" y="1119249"/>
            <a:ext cx="6745757" cy="400110"/>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pl-PL" sz="2000" b="0"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Thắng lợi của kháng chiến chống thực dân Pháp (1945-1954) </a:t>
            </a:r>
            <a:endParaRPr kumimoji="0" lang="en-US" sz="2000" b="0" i="0" u="none" strike="noStrike" kern="1200" cap="none" spc="0" normalizeH="0" baseline="0" noProof="0" dirty="0">
              <a:ln>
                <a:noFill/>
              </a:ln>
              <a:solidFill>
                <a:srgbClr val="FF0000"/>
              </a:solidFill>
              <a:effectLst/>
              <a:uLnTx/>
              <a:uFillTx/>
              <a:latin typeface="Arial"/>
              <a:ea typeface="Arial Unicode MS"/>
              <a:cs typeface="+mn-cs"/>
            </a:endParaRPr>
          </a:p>
        </p:txBody>
      </p:sp>
    </p:spTree>
    <p:extLst>
      <p:ext uri="{BB962C8B-B14F-4D97-AF65-F5344CB8AC3E}">
        <p14:creationId xmlns:p14="http://schemas.microsoft.com/office/powerpoint/2010/main" val="1759198740"/>
      </p:ext>
    </p:extLst>
  </p:cSld>
  <p:clrMapOvr>
    <a:masterClrMapping/>
  </p:clrMapOvr>
  <p:transition>
    <p:wedge/>
  </p:transition>
</p:sld>
</file>

<file path=ppt/slides/slide8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1378" name="Slide Number Placeholder 4"/>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fld id="{F6422AB0-74EC-4189-AAD4-E1B9FF0A0737}" type="slidenum">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rPr>
              <a:pPr marL="0" marR="0" lvl="0" indent="0" algn="l" defTabSz="914286" rtl="0" eaLnBrk="1" fontAlgn="auto" latinLnBrk="0" hangingPunct="1">
                <a:lnSpc>
                  <a:spcPct val="100000"/>
                </a:lnSpc>
                <a:spcBef>
                  <a:spcPct val="0"/>
                </a:spcBef>
                <a:spcAft>
                  <a:spcPts val="0"/>
                </a:spcAft>
                <a:buClrTx/>
                <a:buSzTx/>
                <a:buFontTx/>
                <a:buNone/>
                <a:tabLst/>
                <a:defRPr/>
              </a:pPr>
              <a:t>83</a:t>
            </a:fld>
            <a:endPar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85039" name="Rectangle 47"/>
          <p:cNvSpPr>
            <a:spLocks noChangeArrowheads="1"/>
          </p:cNvSpPr>
          <p:nvPr/>
        </p:nvSpPr>
        <p:spPr bwMode="auto">
          <a:xfrm>
            <a:off x="2057327" y="6237288"/>
            <a:ext cx="3535437"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pPr marL="0" marR="0" lvl="0" indent="0" algn="ctr" defTabSz="914286" rtl="0" eaLnBrk="1" fontAlgn="auto" latinLnBrk="0" hangingPunct="1">
              <a:lnSpc>
                <a:spcPct val="100000"/>
              </a:lnSpc>
              <a:spcBef>
                <a:spcPts val="0"/>
              </a:spcBef>
              <a:spcAft>
                <a:spcPts val="0"/>
              </a:spcAft>
              <a:buClrTx/>
              <a:buSzTx/>
              <a:buFontTx/>
              <a:buNone/>
              <a:tabLst/>
              <a:defRPr/>
            </a:pPr>
            <a:b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b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Tướng</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Đờcáttari</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bị</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bắt</a:t>
            </a:r>
            <a:endPar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endParaRPr>
          </a:p>
        </p:txBody>
      </p:sp>
      <p:sp>
        <p:nvSpPr>
          <p:cNvPr id="85040" name="Rectangle 48"/>
          <p:cNvSpPr>
            <a:spLocks noChangeArrowheads="1"/>
          </p:cNvSpPr>
          <p:nvPr/>
        </p:nvSpPr>
        <p:spPr bwMode="auto">
          <a:xfrm>
            <a:off x="6435974" y="6048376"/>
            <a:ext cx="4176464" cy="836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pPr marL="0" marR="0" lvl="0" indent="0" algn="ctr" defTabSz="914286" rtl="0" eaLnBrk="1" fontAlgn="auto" latinLnBrk="0" hangingPunct="1">
              <a:lnSpc>
                <a:spcPct val="100000"/>
              </a:lnSpc>
              <a:spcBef>
                <a:spcPts val="0"/>
              </a:spcBef>
              <a:spcAft>
                <a:spcPts val="0"/>
              </a:spcAft>
              <a:buClrTx/>
              <a:buSzTx/>
              <a:buFontTx/>
              <a:buNone/>
              <a:tabLst/>
              <a:defRPr/>
            </a:pPr>
            <a:b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b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Hàng</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ngàn</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quân</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Pháp</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bị</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bắt</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làm</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tù</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binh</a:t>
            </a:r>
            <a:endPar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endParaRPr>
          </a:p>
        </p:txBody>
      </p:sp>
      <p:pic>
        <p:nvPicPr>
          <p:cNvPr id="85041" name="Picture 49" descr="21 PHONG 10"/>
          <p:cNvPicPr>
            <a:picLocks noChangeAspect="1" noChangeArrowheads="1"/>
          </p:cNvPicPr>
          <p:nvPr/>
        </p:nvPicPr>
        <p:blipFill>
          <a:blip r:embed="rId3">
            <a:extLst>
              <a:ext uri="{28A0092B-C50C-407E-A947-70E740481C1C}">
                <a14:useLocalDpi xmlns:a14="http://schemas.microsoft.com/office/drawing/2010/main" val="0"/>
              </a:ext>
            </a:extLst>
          </a:blip>
          <a:srcRect t="15097" b="18236"/>
          <a:stretch>
            <a:fillRect/>
          </a:stretch>
        </p:blipFill>
        <p:spPr bwMode="auto">
          <a:xfrm>
            <a:off x="2027239" y="3860800"/>
            <a:ext cx="3565525" cy="2160588"/>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85043" name="Picture 51" descr="22 phong 10"/>
          <p:cNvPicPr>
            <a:picLocks noChangeAspect="1" noChangeArrowheads="1"/>
          </p:cNvPicPr>
          <p:nvPr/>
        </p:nvPicPr>
        <p:blipFill>
          <a:blip r:embed="rId4">
            <a:lum bright="6000"/>
            <a:extLst>
              <a:ext uri="{28A0092B-C50C-407E-A947-70E740481C1C}">
                <a14:useLocalDpi xmlns:a14="http://schemas.microsoft.com/office/drawing/2010/main" val="0"/>
              </a:ext>
            </a:extLst>
          </a:blip>
          <a:srcRect/>
          <a:stretch>
            <a:fillRect/>
          </a:stretch>
        </p:blipFill>
        <p:spPr bwMode="auto">
          <a:xfrm>
            <a:off x="6743700" y="3860800"/>
            <a:ext cx="3492500" cy="2160588"/>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85045" name="Picture 53" descr="clip_image0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43201" y="908050"/>
            <a:ext cx="6016626" cy="2286001"/>
          </a:xfrm>
          <a:prstGeom prst="rect">
            <a:avLst/>
          </a:prstGeom>
          <a:noFill/>
          <a:ln w="38100">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85047" name="Rectangle 55"/>
          <p:cNvSpPr>
            <a:spLocks noChangeArrowheads="1"/>
          </p:cNvSpPr>
          <p:nvPr/>
        </p:nvSpPr>
        <p:spPr bwMode="auto">
          <a:xfrm>
            <a:off x="2927350" y="3357564"/>
            <a:ext cx="6481018"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Cờ</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chiến</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thắng</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tung</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bay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trên</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nóc</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hầm</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Đờ</a:t>
            </a:r>
            <a:r>
              <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 </a:t>
            </a:r>
            <a:r>
              <a:rPr kumimoji="0" lang="en-US" sz="2400" b="1" i="0" u="none" strike="noStrike" kern="1200" cap="none" spc="0" normalizeH="0" baseline="0" noProof="0" dirty="0" err="1">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rPr>
              <a:t>cát</a:t>
            </a:r>
            <a:endParaRPr kumimoji="0" lang="en-US" sz="2400" b="1" i="0" u="none" strike="noStrike" kern="1200" cap="none" spc="0" normalizeH="0" baseline="0" noProof="0" dirty="0">
              <a:ln w="31550" cmpd="sng">
                <a:gradFill>
                  <a:gsLst>
                    <a:gs pos="70000">
                      <a:srgbClr val="8EDADA">
                        <a:shade val="50000"/>
                        <a:satMod val="190000"/>
                      </a:srgbClr>
                    </a:gs>
                    <a:gs pos="0">
                      <a:srgbClr val="8EDADA">
                        <a:tint val="77000"/>
                        <a:satMod val="180000"/>
                      </a:srgbClr>
                    </a:gs>
                  </a:gsLst>
                  <a:lin ang="5400000"/>
                </a:gradFill>
                <a:prstDash val="solid"/>
              </a:ln>
              <a:solidFill>
                <a:srgbClr val="8EDADA">
                  <a:tint val="15000"/>
                  <a:satMod val="200000"/>
                </a:srgbClr>
              </a:solidFill>
              <a:effectLst>
                <a:outerShdw blurRad="50800" dist="40000" dir="5400000" algn="tl" rotWithShape="0">
                  <a:srgbClr val="000000">
                    <a:shade val="5000"/>
                    <a:satMod val="120000"/>
                    <a:alpha val="33000"/>
                  </a:srgbClr>
                </a:outerShdw>
              </a:effectLst>
              <a:uLnTx/>
              <a:uFillTx/>
              <a:latin typeface="Times New Roman" pitchFamily="18" charset="0"/>
              <a:ea typeface="Arial Unicode MS"/>
              <a:cs typeface="Times New Roman" pitchFamily="18" charset="0"/>
            </a:endParaRPr>
          </a:p>
        </p:txBody>
      </p:sp>
      <p:sp>
        <p:nvSpPr>
          <p:cNvPr id="101388" name="Rectangle 56"/>
          <p:cNvSpPr>
            <a:spLocks noChangeArrowheads="1"/>
          </p:cNvSpPr>
          <p:nvPr/>
        </p:nvSpPr>
        <p:spPr bwMode="auto">
          <a:xfrm>
            <a:off x="3088330" y="180628"/>
            <a:ext cx="69301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Arial Unicode MS"/>
                <a:cs typeface="+mn-cs"/>
              </a:rPr>
              <a:t>THẮNG LỢI CHIẾN DỊCH ĐIỆN BIÊN PHỦ 1954</a:t>
            </a:r>
          </a:p>
        </p:txBody>
      </p:sp>
      <p:sp>
        <p:nvSpPr>
          <p:cNvPr id="101389" name="AutoShape 57">
            <a:hlinkClick r:id="rId6" action="ppaction://hlinkfile" highlightClick="1"/>
          </p:cNvPr>
          <p:cNvSpPr>
            <a:spLocks noChangeArrowheads="1"/>
          </p:cNvSpPr>
          <p:nvPr/>
        </p:nvSpPr>
        <p:spPr bwMode="auto">
          <a:xfrm>
            <a:off x="9767889" y="1628775"/>
            <a:ext cx="574675" cy="431800"/>
          </a:xfrm>
          <a:prstGeom prst="actionButtonEnd">
            <a:avLst/>
          </a:prstGeom>
          <a:solidFill>
            <a:schemeClr val="accent1"/>
          </a:solidFill>
          <a:ln w="9525">
            <a:solidFill>
              <a:srgbClr val="009900"/>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3176081150"/>
      </p:ext>
    </p:extLst>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85045"/>
                                        </p:tgtEl>
                                        <p:attrNameLst>
                                          <p:attrName>style.visibility</p:attrName>
                                        </p:attrNameLst>
                                      </p:cBhvr>
                                      <p:to>
                                        <p:strVal val="visible"/>
                                      </p:to>
                                    </p:set>
                                    <p:anim to="" calcmode="lin" valueType="num">
                                      <p:cBhvr>
                                        <p:cTn id="7" dur="1" fill="hold"/>
                                        <p:tgtEl>
                                          <p:spTgt spid="85045"/>
                                        </p:tgtEl>
                                        <p:attrNameLst>
                                          <p:attrName/>
                                        </p:attrNameLst>
                                      </p:cBhvr>
                                    </p:anim>
                                  </p:childTnLst>
                                </p:cTn>
                              </p:par>
                              <p:par>
                                <p:cTn id="8" presetID="24" presetClass="entr" presetSubtype="0" fill="hold" nodeType="withEffect">
                                  <p:stCondLst>
                                    <p:cond delay="0"/>
                                  </p:stCondLst>
                                  <p:childTnLst>
                                    <p:set>
                                      <p:cBhvr>
                                        <p:cTn id="9" dur="1" fill="hold">
                                          <p:stCondLst>
                                            <p:cond delay="0"/>
                                          </p:stCondLst>
                                        </p:cTn>
                                        <p:tgtEl>
                                          <p:spTgt spid="85041"/>
                                        </p:tgtEl>
                                        <p:attrNameLst>
                                          <p:attrName>style.visibility</p:attrName>
                                        </p:attrNameLst>
                                      </p:cBhvr>
                                      <p:to>
                                        <p:strVal val="visible"/>
                                      </p:to>
                                    </p:set>
                                    <p:anim to="" calcmode="lin" valueType="num">
                                      <p:cBhvr>
                                        <p:cTn id="10" dur="1" fill="hold"/>
                                        <p:tgtEl>
                                          <p:spTgt spid="85041"/>
                                        </p:tgtEl>
                                        <p:attrNameLst>
                                          <p:attrName/>
                                        </p:attrNameLst>
                                      </p:cBhvr>
                                    </p:anim>
                                  </p:childTnLst>
                                </p:cTn>
                              </p:par>
                              <p:par>
                                <p:cTn id="11" presetID="24" presetClass="entr" presetSubtype="0" fill="hold" nodeType="withEffect">
                                  <p:stCondLst>
                                    <p:cond delay="0"/>
                                  </p:stCondLst>
                                  <p:childTnLst>
                                    <p:set>
                                      <p:cBhvr>
                                        <p:cTn id="12" dur="1" fill="hold">
                                          <p:stCondLst>
                                            <p:cond delay="0"/>
                                          </p:stCondLst>
                                        </p:cTn>
                                        <p:tgtEl>
                                          <p:spTgt spid="85043"/>
                                        </p:tgtEl>
                                        <p:attrNameLst>
                                          <p:attrName>style.visibility</p:attrName>
                                        </p:attrNameLst>
                                      </p:cBhvr>
                                      <p:to>
                                        <p:strVal val="visible"/>
                                      </p:to>
                                    </p:set>
                                    <p:anim to="" calcmode="lin" valueType="num">
                                      <p:cBhvr>
                                        <p:cTn id="13" dur="1" fill="hold"/>
                                        <p:tgtEl>
                                          <p:spTgt spid="85043"/>
                                        </p:tgtEl>
                                        <p:attrNameLst>
                                          <p:attrName/>
                                        </p:attrNameLst>
                                      </p:cBhvr>
                                    </p:anim>
                                  </p:childTnLst>
                                </p:cTn>
                              </p:par>
                              <p:par>
                                <p:cTn id="14" presetID="24" presetClass="entr" presetSubtype="0" fill="hold" nodeType="withEffect">
                                  <p:stCondLst>
                                    <p:cond delay="0"/>
                                  </p:stCondLst>
                                  <p:childTnLst>
                                    <p:set>
                                      <p:cBhvr>
                                        <p:cTn id="15" dur="1" fill="hold">
                                          <p:stCondLst>
                                            <p:cond delay="0"/>
                                          </p:stCondLst>
                                        </p:cTn>
                                        <p:tgtEl>
                                          <p:spTgt spid="85047"/>
                                        </p:tgtEl>
                                        <p:attrNameLst>
                                          <p:attrName>style.visibility</p:attrName>
                                        </p:attrNameLst>
                                      </p:cBhvr>
                                      <p:to>
                                        <p:strVal val="visible"/>
                                      </p:to>
                                    </p:set>
                                    <p:anim to="" calcmode="lin" valueType="num">
                                      <p:cBhvr>
                                        <p:cTn id="16" dur="1" fill="hold"/>
                                        <p:tgtEl>
                                          <p:spTgt spid="85047"/>
                                        </p:tgtEl>
                                        <p:attrNameLst>
                                          <p:attrName/>
                                        </p:attrNameLst>
                                      </p:cBhvr>
                                    </p:anim>
                                  </p:childTnLst>
                                </p:cTn>
                              </p:par>
                              <p:par>
                                <p:cTn id="17" presetID="24" presetClass="entr" presetSubtype="0" fill="hold" nodeType="withEffect">
                                  <p:stCondLst>
                                    <p:cond delay="0"/>
                                  </p:stCondLst>
                                  <p:childTnLst>
                                    <p:set>
                                      <p:cBhvr>
                                        <p:cTn id="18" dur="1" fill="hold">
                                          <p:stCondLst>
                                            <p:cond delay="0"/>
                                          </p:stCondLst>
                                        </p:cTn>
                                        <p:tgtEl>
                                          <p:spTgt spid="85040"/>
                                        </p:tgtEl>
                                        <p:attrNameLst>
                                          <p:attrName>style.visibility</p:attrName>
                                        </p:attrNameLst>
                                      </p:cBhvr>
                                      <p:to>
                                        <p:strVal val="visible"/>
                                      </p:to>
                                    </p:set>
                                    <p:anim to="" calcmode="lin" valueType="num">
                                      <p:cBhvr>
                                        <p:cTn id="19" dur="1" fill="hold"/>
                                        <p:tgtEl>
                                          <p:spTgt spid="85040"/>
                                        </p:tgtEl>
                                        <p:attrNameLst>
                                          <p:attrName/>
                                        </p:attrNameLst>
                                      </p:cBhvr>
                                    </p:anim>
                                  </p:childTnLst>
                                </p:cTn>
                              </p:par>
                              <p:par>
                                <p:cTn id="20" presetID="24" presetClass="entr" presetSubtype="0" fill="hold" nodeType="withEffect">
                                  <p:stCondLst>
                                    <p:cond delay="0"/>
                                  </p:stCondLst>
                                  <p:childTnLst>
                                    <p:set>
                                      <p:cBhvr>
                                        <p:cTn id="21" dur="1" fill="hold">
                                          <p:stCondLst>
                                            <p:cond delay="0"/>
                                          </p:stCondLst>
                                        </p:cTn>
                                        <p:tgtEl>
                                          <p:spTgt spid="85039"/>
                                        </p:tgtEl>
                                        <p:attrNameLst>
                                          <p:attrName>style.visibility</p:attrName>
                                        </p:attrNameLst>
                                      </p:cBhvr>
                                      <p:to>
                                        <p:strVal val="visible"/>
                                      </p:to>
                                    </p:set>
                                    <p:anim to="" calcmode="lin" valueType="num">
                                      <p:cBhvr>
                                        <p:cTn id="22" dur="1" fill="hold"/>
                                        <p:tgtEl>
                                          <p:spTgt spid="85039"/>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3427" name="Rectangle 6"/>
          <p:cNvSpPr>
            <a:spLocks noChangeArrowheads="1"/>
          </p:cNvSpPr>
          <p:nvPr/>
        </p:nvSpPr>
        <p:spPr bwMode="auto">
          <a:xfrm>
            <a:off x="1703388" y="620713"/>
            <a:ext cx="8820150"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marR="0" lvl="0" indent="-342900" algn="l" defTabSz="914286" rtl="0" eaLnBrk="1" fontAlgn="auto" latinLnBrk="0" hangingPunct="1">
              <a:lnSpc>
                <a:spcPct val="80000"/>
              </a:lnSpc>
              <a:spcBef>
                <a:spcPct val="20000"/>
              </a:spcBef>
              <a:spcAft>
                <a:spcPts val="0"/>
              </a:spcAft>
              <a:buClrTx/>
              <a:buSzTx/>
              <a:buFontTx/>
              <a:buNone/>
              <a:tabLst/>
              <a:defRPr/>
            </a:pPr>
            <a:endParaRPr kumimoji="0" lang="en-US" altLang="en-US" sz="1800" b="1"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27" name="Oval 31" descr="Picture1"/>
          <p:cNvSpPr>
            <a:spLocks noChangeArrowheads="1"/>
          </p:cNvSpPr>
          <p:nvPr/>
        </p:nvSpPr>
        <p:spPr bwMode="auto">
          <a:xfrm>
            <a:off x="6600826" y="1341439"/>
            <a:ext cx="2519363" cy="2085975"/>
          </a:xfrm>
          <a:prstGeom prst="ellipse">
            <a:avLst/>
          </a:prstGeom>
          <a:blipFill dpi="0" rotWithShape="1">
            <a:blip r:embed="rId3"/>
            <a:srcRect/>
            <a:stretch>
              <a:fillRect/>
            </a:stretch>
          </a:blipFill>
          <a:ln w="28575">
            <a:solidFill>
              <a:srgbClr val="0000FF"/>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29" name="Oval 33" descr="Picture2"/>
          <p:cNvSpPr>
            <a:spLocks noChangeArrowheads="1"/>
          </p:cNvSpPr>
          <p:nvPr/>
        </p:nvSpPr>
        <p:spPr bwMode="auto">
          <a:xfrm>
            <a:off x="3216276" y="1268413"/>
            <a:ext cx="2519363" cy="2159000"/>
          </a:xfrm>
          <a:prstGeom prst="ellipse">
            <a:avLst/>
          </a:prstGeom>
          <a:blipFill dpi="0" rotWithShape="1">
            <a:blip r:embed="rId4"/>
            <a:srcRect/>
            <a:stretch>
              <a:fillRect/>
            </a:stretch>
          </a:blipFill>
          <a:ln w="28575">
            <a:solidFill>
              <a:srgbClr val="0000FF"/>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0" name="Oval 34" descr="Picture3"/>
          <p:cNvSpPr>
            <a:spLocks noChangeArrowheads="1"/>
          </p:cNvSpPr>
          <p:nvPr/>
        </p:nvSpPr>
        <p:spPr bwMode="auto">
          <a:xfrm>
            <a:off x="1776414" y="4149725"/>
            <a:ext cx="2663825" cy="1943100"/>
          </a:xfrm>
          <a:prstGeom prst="ellipse">
            <a:avLst/>
          </a:prstGeom>
          <a:blipFill dpi="0" rotWithShape="1">
            <a:blip r:embed="rId5"/>
            <a:srcRect/>
            <a:stretch>
              <a:fillRect/>
            </a:stretch>
          </a:blipFill>
          <a:ln w="28575">
            <a:solidFill>
              <a:srgbClr val="0000FF"/>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2" name="Oval 36" descr="2"/>
          <p:cNvSpPr>
            <a:spLocks noChangeArrowheads="1"/>
          </p:cNvSpPr>
          <p:nvPr/>
        </p:nvSpPr>
        <p:spPr bwMode="auto">
          <a:xfrm>
            <a:off x="4800601" y="4076700"/>
            <a:ext cx="2663825" cy="1943100"/>
          </a:xfrm>
          <a:prstGeom prst="ellipse">
            <a:avLst/>
          </a:prstGeom>
          <a:blipFill dpi="0" rotWithShape="1">
            <a:blip r:embed="rId6"/>
            <a:srcRect/>
            <a:stretch>
              <a:fillRect/>
            </a:stretch>
          </a:blipFill>
          <a:ln w="28575">
            <a:solidFill>
              <a:srgbClr val="0000FF"/>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3" name="Oval 37" descr="Bac Ho tham bungari"/>
          <p:cNvSpPr>
            <a:spLocks noChangeArrowheads="1"/>
          </p:cNvSpPr>
          <p:nvPr/>
        </p:nvSpPr>
        <p:spPr bwMode="auto">
          <a:xfrm>
            <a:off x="7823995" y="4041776"/>
            <a:ext cx="2592387" cy="1943100"/>
          </a:xfrm>
          <a:prstGeom prst="ellipse">
            <a:avLst/>
          </a:prstGeom>
          <a:blipFill dpi="0" rotWithShape="1">
            <a:blip r:embed="rId7"/>
            <a:srcRect/>
            <a:stretch>
              <a:fillRect/>
            </a:stretch>
          </a:blipFill>
          <a:ln w="28575">
            <a:solidFill>
              <a:srgbClr val="0000FF"/>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4" name="Rectangle 38"/>
          <p:cNvSpPr>
            <a:spLocks noChangeArrowheads="1"/>
          </p:cNvSpPr>
          <p:nvPr/>
        </p:nvSpPr>
        <p:spPr bwMode="auto">
          <a:xfrm>
            <a:off x="3359150" y="3429001"/>
            <a:ext cx="2305050"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200" b="1" i="0" u="none" strike="noStrike" kern="1200" cap="none" spc="0" normalizeH="0" baseline="0" noProof="0">
                <a:ln>
                  <a:noFill/>
                </a:ln>
                <a:solidFill>
                  <a:srgbClr val="44546A"/>
                </a:solidFill>
                <a:effectLst/>
                <a:uLnTx/>
                <a:uFillTx/>
                <a:latin typeface="Arial" panose="020B0604020202020204" pitchFamily="34" charset="0"/>
                <a:ea typeface="Arial Unicode MS"/>
                <a:cs typeface="+mn-cs"/>
              </a:rPr>
              <a:t>ĐCS VỮNG MẠNH</a:t>
            </a:r>
          </a:p>
        </p:txBody>
      </p:sp>
      <p:sp>
        <p:nvSpPr>
          <p:cNvPr id="157736" name="AutoShape 40"/>
          <p:cNvSpPr>
            <a:spLocks noChangeArrowheads="1"/>
          </p:cNvSpPr>
          <p:nvPr/>
        </p:nvSpPr>
        <p:spPr bwMode="auto">
          <a:xfrm rot="5400000">
            <a:off x="3178969" y="3537744"/>
            <a:ext cx="144462" cy="215900"/>
          </a:xfrm>
          <a:prstGeom prst="triangle">
            <a:avLst>
              <a:gd name="adj" fmla="val 50000"/>
            </a:avLst>
          </a:prstGeom>
          <a:solidFill>
            <a:srgbClr val="FF3300"/>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7" name="Rectangle 41"/>
          <p:cNvSpPr>
            <a:spLocks noChangeArrowheads="1"/>
          </p:cNvSpPr>
          <p:nvPr/>
        </p:nvSpPr>
        <p:spPr bwMode="auto">
          <a:xfrm>
            <a:off x="6383338" y="3429001"/>
            <a:ext cx="3384550"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200" b="1" i="0" u="none" strike="noStrike" kern="1200" cap="none" spc="0" normalizeH="0" baseline="0" noProof="0">
                <a:ln>
                  <a:noFill/>
                </a:ln>
                <a:solidFill>
                  <a:srgbClr val="44546A"/>
                </a:solidFill>
                <a:effectLst/>
                <a:uLnTx/>
                <a:uFillTx/>
                <a:latin typeface="Arial" panose="020B0604020202020204" pitchFamily="34" charset="0"/>
                <a:ea typeface="Arial Unicode MS"/>
                <a:cs typeface="+mn-cs"/>
              </a:rPr>
              <a:t>CHÍNH QUYỀN NHÂN DÂN</a:t>
            </a:r>
          </a:p>
        </p:txBody>
      </p:sp>
      <p:sp>
        <p:nvSpPr>
          <p:cNvPr id="157738" name="AutoShape 42"/>
          <p:cNvSpPr>
            <a:spLocks noChangeArrowheads="1"/>
          </p:cNvSpPr>
          <p:nvPr/>
        </p:nvSpPr>
        <p:spPr bwMode="auto">
          <a:xfrm rot="5400000">
            <a:off x="6563519" y="3537744"/>
            <a:ext cx="144462" cy="215900"/>
          </a:xfrm>
          <a:prstGeom prst="triangle">
            <a:avLst>
              <a:gd name="adj" fmla="val 50000"/>
            </a:avLst>
          </a:prstGeom>
          <a:solidFill>
            <a:srgbClr val="FF3300"/>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39" name="Rectangle 43"/>
          <p:cNvSpPr>
            <a:spLocks noChangeArrowheads="1"/>
          </p:cNvSpPr>
          <p:nvPr/>
        </p:nvSpPr>
        <p:spPr bwMode="auto">
          <a:xfrm>
            <a:off x="1487488" y="6237288"/>
            <a:ext cx="3384551"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200" b="1" i="0" u="none" strike="noStrike" kern="1200" cap="none" spc="0" normalizeH="0" baseline="0" noProof="0">
                <a:ln>
                  <a:noFill/>
                </a:ln>
                <a:solidFill>
                  <a:srgbClr val="44546A"/>
                </a:solidFill>
                <a:effectLst/>
                <a:uLnTx/>
                <a:uFillTx/>
                <a:latin typeface="Arial" panose="020B0604020202020204" pitchFamily="34" charset="0"/>
                <a:ea typeface="Arial Unicode MS"/>
                <a:cs typeface="+mn-cs"/>
              </a:rPr>
              <a:t>LỰC LƯỢNG VŨ TRANG</a:t>
            </a:r>
          </a:p>
        </p:txBody>
      </p:sp>
      <p:sp>
        <p:nvSpPr>
          <p:cNvPr id="157740" name="AutoShape 44"/>
          <p:cNvSpPr>
            <a:spLocks noChangeArrowheads="1"/>
          </p:cNvSpPr>
          <p:nvPr/>
        </p:nvSpPr>
        <p:spPr bwMode="auto">
          <a:xfrm rot="5400000">
            <a:off x="1686719" y="6325394"/>
            <a:ext cx="144462" cy="215900"/>
          </a:xfrm>
          <a:prstGeom prst="triangle">
            <a:avLst>
              <a:gd name="adj" fmla="val 50000"/>
            </a:avLst>
          </a:prstGeom>
          <a:solidFill>
            <a:srgbClr val="FF3300"/>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41" name="Rectangle 45"/>
          <p:cNvSpPr>
            <a:spLocks noChangeArrowheads="1"/>
          </p:cNvSpPr>
          <p:nvPr/>
        </p:nvSpPr>
        <p:spPr bwMode="auto">
          <a:xfrm>
            <a:off x="4924425" y="6237288"/>
            <a:ext cx="2540000"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200" b="1" i="0" u="none" strike="noStrike" kern="1200" cap="none" spc="0" normalizeH="0" baseline="0" noProof="0">
                <a:ln>
                  <a:noFill/>
                </a:ln>
                <a:solidFill>
                  <a:srgbClr val="44546A"/>
                </a:solidFill>
                <a:effectLst/>
                <a:uLnTx/>
                <a:uFillTx/>
                <a:latin typeface="Arial" panose="020B0604020202020204" pitchFamily="34" charset="0"/>
                <a:ea typeface="Arial Unicode MS"/>
                <a:cs typeface="+mn-cs"/>
              </a:rPr>
              <a:t>ĐOÀN KẾT TOÀN DÂN</a:t>
            </a:r>
          </a:p>
        </p:txBody>
      </p:sp>
      <p:sp>
        <p:nvSpPr>
          <p:cNvPr id="157742" name="AutoShape 46"/>
          <p:cNvSpPr>
            <a:spLocks noChangeArrowheads="1"/>
          </p:cNvSpPr>
          <p:nvPr/>
        </p:nvSpPr>
        <p:spPr bwMode="auto">
          <a:xfrm rot="5400000">
            <a:off x="4763294" y="6325394"/>
            <a:ext cx="144462" cy="215900"/>
          </a:xfrm>
          <a:prstGeom prst="triangle">
            <a:avLst>
              <a:gd name="adj" fmla="val 50000"/>
            </a:avLst>
          </a:prstGeom>
          <a:solidFill>
            <a:srgbClr val="FF3300"/>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43" name="Rectangle 47"/>
          <p:cNvSpPr>
            <a:spLocks noChangeArrowheads="1"/>
          </p:cNvSpPr>
          <p:nvPr/>
        </p:nvSpPr>
        <p:spPr bwMode="auto">
          <a:xfrm>
            <a:off x="7464425" y="6180931"/>
            <a:ext cx="3384550"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200" b="1" i="0" u="none" strike="noStrike" kern="1200" cap="none" spc="0" normalizeH="0" baseline="0" noProof="0" dirty="0">
                <a:ln>
                  <a:noFill/>
                </a:ln>
                <a:solidFill>
                  <a:srgbClr val="44546A"/>
                </a:solidFill>
                <a:effectLst/>
                <a:uLnTx/>
                <a:uFillTx/>
                <a:latin typeface="Arial" panose="020B0604020202020204" pitchFamily="34" charset="0"/>
                <a:ea typeface="Arial Unicode MS"/>
                <a:cs typeface="+mn-cs"/>
              </a:rPr>
              <a:t>ĐOÀN KẾT QUỐC TẾ</a:t>
            </a:r>
          </a:p>
        </p:txBody>
      </p:sp>
      <p:sp>
        <p:nvSpPr>
          <p:cNvPr id="157744" name="AutoShape 48"/>
          <p:cNvSpPr>
            <a:spLocks noChangeArrowheads="1"/>
          </p:cNvSpPr>
          <p:nvPr/>
        </p:nvSpPr>
        <p:spPr bwMode="auto">
          <a:xfrm rot="5400000">
            <a:off x="7860507" y="6273007"/>
            <a:ext cx="144463" cy="215900"/>
          </a:xfrm>
          <a:prstGeom prst="triangle">
            <a:avLst>
              <a:gd name="adj" fmla="val 50000"/>
            </a:avLst>
          </a:prstGeom>
          <a:solidFill>
            <a:srgbClr val="FF3300"/>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57745" name="Rectangle 49"/>
          <p:cNvSpPr>
            <a:spLocks noChangeArrowheads="1"/>
          </p:cNvSpPr>
          <p:nvPr/>
        </p:nvSpPr>
        <p:spPr bwMode="auto">
          <a:xfrm>
            <a:off x="2640014" y="188914"/>
            <a:ext cx="70564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a:ln>
                  <a:noFill/>
                </a:ln>
                <a:solidFill>
                  <a:srgbClr val="CC0000"/>
                </a:solidFill>
                <a:effectLst/>
                <a:uLnTx/>
                <a:uFillTx/>
                <a:latin typeface="Arial" panose="020B0604020202020204" pitchFamily="34" charset="0"/>
                <a:ea typeface="Arial Unicode MS"/>
                <a:cs typeface="+mn-cs"/>
              </a:rPr>
              <a:t>NGUYÊN NHÂN THẮNG LỢI THẮNG LỢI CỦA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a:ln>
                  <a:noFill/>
                </a:ln>
                <a:solidFill>
                  <a:srgbClr val="CC0000"/>
                </a:solidFill>
                <a:effectLst/>
                <a:uLnTx/>
                <a:uFillTx/>
                <a:latin typeface="Arial" panose="020B0604020202020204" pitchFamily="34" charset="0"/>
                <a:ea typeface="Arial Unicode MS"/>
                <a:cs typeface="+mn-cs"/>
              </a:rPr>
              <a:t>KHÁNG CHIẾN CHỐNG PHÁP</a:t>
            </a:r>
          </a:p>
        </p:txBody>
      </p:sp>
    </p:spTree>
    <p:extLst>
      <p:ext uri="{BB962C8B-B14F-4D97-AF65-F5344CB8AC3E}">
        <p14:creationId xmlns:p14="http://schemas.microsoft.com/office/powerpoint/2010/main" val="78157897"/>
      </p:ext>
    </p:extLst>
  </p:cSld>
  <p:clrMapOvr>
    <a:masterClrMapping/>
  </p:clrMapOvr>
  <p:transition>
    <p:fade thruBlk="1"/>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157745"/>
                                        </p:tgtEl>
                                        <p:attrNameLst>
                                          <p:attrName>style.visibility</p:attrName>
                                        </p:attrNameLst>
                                      </p:cBhvr>
                                      <p:to>
                                        <p:strVal val="visible"/>
                                      </p:to>
                                    </p:set>
                                    <p:anim calcmode="lin" valueType="num">
                                      <p:cBhvr>
                                        <p:cTn id="7" dur="3000" fill="hold"/>
                                        <p:tgtEl>
                                          <p:spTgt spid="157745"/>
                                        </p:tgtEl>
                                        <p:attrNameLst>
                                          <p:attrName>ppt_w</p:attrName>
                                        </p:attrNameLst>
                                      </p:cBhvr>
                                      <p:tavLst>
                                        <p:tav tm="0">
                                          <p:val>
                                            <p:fltVal val="0"/>
                                          </p:val>
                                        </p:tav>
                                        <p:tav tm="100000">
                                          <p:val>
                                            <p:strVal val="#ppt_w"/>
                                          </p:val>
                                        </p:tav>
                                      </p:tavLst>
                                    </p:anim>
                                    <p:anim calcmode="lin" valueType="num">
                                      <p:cBhvr>
                                        <p:cTn id="8" dur="3000" fill="hold"/>
                                        <p:tgtEl>
                                          <p:spTgt spid="157745"/>
                                        </p:tgtEl>
                                        <p:attrNameLst>
                                          <p:attrName>ppt_h</p:attrName>
                                        </p:attrNameLst>
                                      </p:cBhvr>
                                      <p:tavLst>
                                        <p:tav tm="0">
                                          <p:val>
                                            <p:fltVal val="0"/>
                                          </p:val>
                                        </p:tav>
                                        <p:tav tm="100000">
                                          <p:val>
                                            <p:strVal val="#ppt_h"/>
                                          </p:val>
                                        </p:tav>
                                      </p:tavLst>
                                    </p:anim>
                                    <p:anim calcmode="lin" valueType="num">
                                      <p:cBhvr>
                                        <p:cTn id="9" dur="3000" fill="hold"/>
                                        <p:tgtEl>
                                          <p:spTgt spid="157745"/>
                                        </p:tgtEl>
                                        <p:attrNameLst>
                                          <p:attrName>style.rotation</p:attrName>
                                        </p:attrNameLst>
                                      </p:cBhvr>
                                      <p:tavLst>
                                        <p:tav tm="0">
                                          <p:val>
                                            <p:fltVal val="360"/>
                                          </p:val>
                                        </p:tav>
                                        <p:tav tm="100000">
                                          <p:val>
                                            <p:fltVal val="0"/>
                                          </p:val>
                                        </p:tav>
                                      </p:tavLst>
                                    </p:anim>
                                    <p:animEffect transition="in" filter="fade">
                                      <p:cBhvr>
                                        <p:cTn id="10" dur="3000"/>
                                        <p:tgtEl>
                                          <p:spTgt spid="15774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9" presetClass="entr" presetSubtype="0" decel="100000" fill="hold" grpId="0" nodeType="clickEffect">
                                  <p:stCondLst>
                                    <p:cond delay="0"/>
                                  </p:stCondLst>
                                  <p:childTnLst>
                                    <p:set>
                                      <p:cBhvr>
                                        <p:cTn id="14" dur="1" fill="hold">
                                          <p:stCondLst>
                                            <p:cond delay="0"/>
                                          </p:stCondLst>
                                        </p:cTn>
                                        <p:tgtEl>
                                          <p:spTgt spid="157729"/>
                                        </p:tgtEl>
                                        <p:attrNameLst>
                                          <p:attrName>style.visibility</p:attrName>
                                        </p:attrNameLst>
                                      </p:cBhvr>
                                      <p:to>
                                        <p:strVal val="visible"/>
                                      </p:to>
                                    </p:set>
                                    <p:anim calcmode="lin" valueType="num">
                                      <p:cBhvr>
                                        <p:cTn id="15" dur="3000" fill="hold"/>
                                        <p:tgtEl>
                                          <p:spTgt spid="157729"/>
                                        </p:tgtEl>
                                        <p:attrNameLst>
                                          <p:attrName>ppt_w</p:attrName>
                                        </p:attrNameLst>
                                      </p:cBhvr>
                                      <p:tavLst>
                                        <p:tav tm="0">
                                          <p:val>
                                            <p:fltVal val="0"/>
                                          </p:val>
                                        </p:tav>
                                        <p:tav tm="100000">
                                          <p:val>
                                            <p:strVal val="#ppt_w"/>
                                          </p:val>
                                        </p:tav>
                                      </p:tavLst>
                                    </p:anim>
                                    <p:anim calcmode="lin" valueType="num">
                                      <p:cBhvr>
                                        <p:cTn id="16" dur="3000" fill="hold"/>
                                        <p:tgtEl>
                                          <p:spTgt spid="157729"/>
                                        </p:tgtEl>
                                        <p:attrNameLst>
                                          <p:attrName>ppt_h</p:attrName>
                                        </p:attrNameLst>
                                      </p:cBhvr>
                                      <p:tavLst>
                                        <p:tav tm="0">
                                          <p:val>
                                            <p:fltVal val="0"/>
                                          </p:val>
                                        </p:tav>
                                        <p:tav tm="100000">
                                          <p:val>
                                            <p:strVal val="#ppt_h"/>
                                          </p:val>
                                        </p:tav>
                                      </p:tavLst>
                                    </p:anim>
                                    <p:anim calcmode="lin" valueType="num">
                                      <p:cBhvr>
                                        <p:cTn id="17" dur="3000" fill="hold"/>
                                        <p:tgtEl>
                                          <p:spTgt spid="157729"/>
                                        </p:tgtEl>
                                        <p:attrNameLst>
                                          <p:attrName>style.rotation</p:attrName>
                                        </p:attrNameLst>
                                      </p:cBhvr>
                                      <p:tavLst>
                                        <p:tav tm="0">
                                          <p:val>
                                            <p:fltVal val="360"/>
                                          </p:val>
                                        </p:tav>
                                        <p:tav tm="100000">
                                          <p:val>
                                            <p:fltVal val="0"/>
                                          </p:val>
                                        </p:tav>
                                      </p:tavLst>
                                    </p:anim>
                                    <p:animEffect transition="in" filter="fade">
                                      <p:cBhvr>
                                        <p:cTn id="18" dur="3000"/>
                                        <p:tgtEl>
                                          <p:spTgt spid="157729"/>
                                        </p:tgtEl>
                                      </p:cBhvr>
                                    </p:animEffect>
                                  </p:childTnLst>
                                </p:cTn>
                              </p:par>
                              <p:par>
                                <p:cTn id="19" presetID="49" presetClass="entr" presetSubtype="0" decel="100000" fill="hold" grpId="0" nodeType="withEffect">
                                  <p:stCondLst>
                                    <p:cond delay="0"/>
                                  </p:stCondLst>
                                  <p:childTnLst>
                                    <p:set>
                                      <p:cBhvr>
                                        <p:cTn id="20" dur="1" fill="hold">
                                          <p:stCondLst>
                                            <p:cond delay="0"/>
                                          </p:stCondLst>
                                        </p:cTn>
                                        <p:tgtEl>
                                          <p:spTgt spid="157734"/>
                                        </p:tgtEl>
                                        <p:attrNameLst>
                                          <p:attrName>style.visibility</p:attrName>
                                        </p:attrNameLst>
                                      </p:cBhvr>
                                      <p:to>
                                        <p:strVal val="visible"/>
                                      </p:to>
                                    </p:set>
                                    <p:anim calcmode="lin" valueType="num">
                                      <p:cBhvr>
                                        <p:cTn id="21" dur="3000" fill="hold"/>
                                        <p:tgtEl>
                                          <p:spTgt spid="157734"/>
                                        </p:tgtEl>
                                        <p:attrNameLst>
                                          <p:attrName>ppt_w</p:attrName>
                                        </p:attrNameLst>
                                      </p:cBhvr>
                                      <p:tavLst>
                                        <p:tav tm="0">
                                          <p:val>
                                            <p:fltVal val="0"/>
                                          </p:val>
                                        </p:tav>
                                        <p:tav tm="100000">
                                          <p:val>
                                            <p:strVal val="#ppt_w"/>
                                          </p:val>
                                        </p:tav>
                                      </p:tavLst>
                                    </p:anim>
                                    <p:anim calcmode="lin" valueType="num">
                                      <p:cBhvr>
                                        <p:cTn id="22" dur="3000" fill="hold"/>
                                        <p:tgtEl>
                                          <p:spTgt spid="157734"/>
                                        </p:tgtEl>
                                        <p:attrNameLst>
                                          <p:attrName>ppt_h</p:attrName>
                                        </p:attrNameLst>
                                      </p:cBhvr>
                                      <p:tavLst>
                                        <p:tav tm="0">
                                          <p:val>
                                            <p:fltVal val="0"/>
                                          </p:val>
                                        </p:tav>
                                        <p:tav tm="100000">
                                          <p:val>
                                            <p:strVal val="#ppt_h"/>
                                          </p:val>
                                        </p:tav>
                                      </p:tavLst>
                                    </p:anim>
                                    <p:anim calcmode="lin" valueType="num">
                                      <p:cBhvr>
                                        <p:cTn id="23" dur="3000" fill="hold"/>
                                        <p:tgtEl>
                                          <p:spTgt spid="157734"/>
                                        </p:tgtEl>
                                        <p:attrNameLst>
                                          <p:attrName>style.rotation</p:attrName>
                                        </p:attrNameLst>
                                      </p:cBhvr>
                                      <p:tavLst>
                                        <p:tav tm="0">
                                          <p:val>
                                            <p:fltVal val="360"/>
                                          </p:val>
                                        </p:tav>
                                        <p:tav tm="100000">
                                          <p:val>
                                            <p:fltVal val="0"/>
                                          </p:val>
                                        </p:tav>
                                      </p:tavLst>
                                    </p:anim>
                                    <p:animEffect transition="in" filter="fade">
                                      <p:cBhvr>
                                        <p:cTn id="24" dur="3000"/>
                                        <p:tgtEl>
                                          <p:spTgt spid="157734"/>
                                        </p:tgtEl>
                                      </p:cBhvr>
                                    </p:animEffect>
                                  </p:childTnLst>
                                </p:cTn>
                              </p:par>
                              <p:par>
                                <p:cTn id="25" presetID="49" presetClass="entr" presetSubtype="0" decel="100000" fill="hold" grpId="0" nodeType="withEffect">
                                  <p:stCondLst>
                                    <p:cond delay="0"/>
                                  </p:stCondLst>
                                  <p:childTnLst>
                                    <p:set>
                                      <p:cBhvr>
                                        <p:cTn id="26" dur="1" fill="hold">
                                          <p:stCondLst>
                                            <p:cond delay="0"/>
                                          </p:stCondLst>
                                        </p:cTn>
                                        <p:tgtEl>
                                          <p:spTgt spid="157736"/>
                                        </p:tgtEl>
                                        <p:attrNameLst>
                                          <p:attrName>style.visibility</p:attrName>
                                        </p:attrNameLst>
                                      </p:cBhvr>
                                      <p:to>
                                        <p:strVal val="visible"/>
                                      </p:to>
                                    </p:set>
                                    <p:anim calcmode="lin" valueType="num">
                                      <p:cBhvr>
                                        <p:cTn id="27" dur="3000" fill="hold"/>
                                        <p:tgtEl>
                                          <p:spTgt spid="157736"/>
                                        </p:tgtEl>
                                        <p:attrNameLst>
                                          <p:attrName>ppt_w</p:attrName>
                                        </p:attrNameLst>
                                      </p:cBhvr>
                                      <p:tavLst>
                                        <p:tav tm="0">
                                          <p:val>
                                            <p:fltVal val="0"/>
                                          </p:val>
                                        </p:tav>
                                        <p:tav tm="100000">
                                          <p:val>
                                            <p:strVal val="#ppt_w"/>
                                          </p:val>
                                        </p:tav>
                                      </p:tavLst>
                                    </p:anim>
                                    <p:anim calcmode="lin" valueType="num">
                                      <p:cBhvr>
                                        <p:cTn id="28" dur="3000" fill="hold"/>
                                        <p:tgtEl>
                                          <p:spTgt spid="157736"/>
                                        </p:tgtEl>
                                        <p:attrNameLst>
                                          <p:attrName>ppt_h</p:attrName>
                                        </p:attrNameLst>
                                      </p:cBhvr>
                                      <p:tavLst>
                                        <p:tav tm="0">
                                          <p:val>
                                            <p:fltVal val="0"/>
                                          </p:val>
                                        </p:tav>
                                        <p:tav tm="100000">
                                          <p:val>
                                            <p:strVal val="#ppt_h"/>
                                          </p:val>
                                        </p:tav>
                                      </p:tavLst>
                                    </p:anim>
                                    <p:anim calcmode="lin" valueType="num">
                                      <p:cBhvr>
                                        <p:cTn id="29" dur="3000" fill="hold"/>
                                        <p:tgtEl>
                                          <p:spTgt spid="157736"/>
                                        </p:tgtEl>
                                        <p:attrNameLst>
                                          <p:attrName>style.rotation</p:attrName>
                                        </p:attrNameLst>
                                      </p:cBhvr>
                                      <p:tavLst>
                                        <p:tav tm="0">
                                          <p:val>
                                            <p:fltVal val="360"/>
                                          </p:val>
                                        </p:tav>
                                        <p:tav tm="100000">
                                          <p:val>
                                            <p:fltVal val="0"/>
                                          </p:val>
                                        </p:tav>
                                      </p:tavLst>
                                    </p:anim>
                                    <p:animEffect transition="in" filter="fade">
                                      <p:cBhvr>
                                        <p:cTn id="30" dur="3000"/>
                                        <p:tgtEl>
                                          <p:spTgt spid="15773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9" presetClass="entr" presetSubtype="0" decel="100000" fill="hold" grpId="0" nodeType="clickEffect">
                                  <p:stCondLst>
                                    <p:cond delay="0"/>
                                  </p:stCondLst>
                                  <p:childTnLst>
                                    <p:set>
                                      <p:cBhvr>
                                        <p:cTn id="34" dur="1" fill="hold">
                                          <p:stCondLst>
                                            <p:cond delay="0"/>
                                          </p:stCondLst>
                                        </p:cTn>
                                        <p:tgtEl>
                                          <p:spTgt spid="157727"/>
                                        </p:tgtEl>
                                        <p:attrNameLst>
                                          <p:attrName>style.visibility</p:attrName>
                                        </p:attrNameLst>
                                      </p:cBhvr>
                                      <p:to>
                                        <p:strVal val="visible"/>
                                      </p:to>
                                    </p:set>
                                    <p:anim calcmode="lin" valueType="num">
                                      <p:cBhvr>
                                        <p:cTn id="35" dur="2000" fill="hold"/>
                                        <p:tgtEl>
                                          <p:spTgt spid="157727"/>
                                        </p:tgtEl>
                                        <p:attrNameLst>
                                          <p:attrName>ppt_w</p:attrName>
                                        </p:attrNameLst>
                                      </p:cBhvr>
                                      <p:tavLst>
                                        <p:tav tm="0">
                                          <p:val>
                                            <p:fltVal val="0"/>
                                          </p:val>
                                        </p:tav>
                                        <p:tav tm="100000">
                                          <p:val>
                                            <p:strVal val="#ppt_w"/>
                                          </p:val>
                                        </p:tav>
                                      </p:tavLst>
                                    </p:anim>
                                    <p:anim calcmode="lin" valueType="num">
                                      <p:cBhvr>
                                        <p:cTn id="36" dur="2000" fill="hold"/>
                                        <p:tgtEl>
                                          <p:spTgt spid="157727"/>
                                        </p:tgtEl>
                                        <p:attrNameLst>
                                          <p:attrName>ppt_h</p:attrName>
                                        </p:attrNameLst>
                                      </p:cBhvr>
                                      <p:tavLst>
                                        <p:tav tm="0">
                                          <p:val>
                                            <p:fltVal val="0"/>
                                          </p:val>
                                        </p:tav>
                                        <p:tav tm="100000">
                                          <p:val>
                                            <p:strVal val="#ppt_h"/>
                                          </p:val>
                                        </p:tav>
                                      </p:tavLst>
                                    </p:anim>
                                    <p:anim calcmode="lin" valueType="num">
                                      <p:cBhvr>
                                        <p:cTn id="37" dur="2000" fill="hold"/>
                                        <p:tgtEl>
                                          <p:spTgt spid="157727"/>
                                        </p:tgtEl>
                                        <p:attrNameLst>
                                          <p:attrName>style.rotation</p:attrName>
                                        </p:attrNameLst>
                                      </p:cBhvr>
                                      <p:tavLst>
                                        <p:tav tm="0">
                                          <p:val>
                                            <p:fltVal val="360"/>
                                          </p:val>
                                        </p:tav>
                                        <p:tav tm="100000">
                                          <p:val>
                                            <p:fltVal val="0"/>
                                          </p:val>
                                        </p:tav>
                                      </p:tavLst>
                                    </p:anim>
                                    <p:animEffect transition="in" filter="fade">
                                      <p:cBhvr>
                                        <p:cTn id="38" dur="2000"/>
                                        <p:tgtEl>
                                          <p:spTgt spid="157727"/>
                                        </p:tgtEl>
                                      </p:cBhvr>
                                    </p:animEffect>
                                  </p:childTnLst>
                                </p:cTn>
                              </p:par>
                              <p:par>
                                <p:cTn id="39" presetID="49" presetClass="entr" presetSubtype="0" decel="100000" fill="hold" grpId="0" nodeType="withEffect">
                                  <p:stCondLst>
                                    <p:cond delay="0"/>
                                  </p:stCondLst>
                                  <p:childTnLst>
                                    <p:set>
                                      <p:cBhvr>
                                        <p:cTn id="40" dur="1" fill="hold">
                                          <p:stCondLst>
                                            <p:cond delay="0"/>
                                          </p:stCondLst>
                                        </p:cTn>
                                        <p:tgtEl>
                                          <p:spTgt spid="157738"/>
                                        </p:tgtEl>
                                        <p:attrNameLst>
                                          <p:attrName>style.visibility</p:attrName>
                                        </p:attrNameLst>
                                      </p:cBhvr>
                                      <p:to>
                                        <p:strVal val="visible"/>
                                      </p:to>
                                    </p:set>
                                    <p:anim calcmode="lin" valueType="num">
                                      <p:cBhvr>
                                        <p:cTn id="41" dur="2000" fill="hold"/>
                                        <p:tgtEl>
                                          <p:spTgt spid="157738"/>
                                        </p:tgtEl>
                                        <p:attrNameLst>
                                          <p:attrName>ppt_w</p:attrName>
                                        </p:attrNameLst>
                                      </p:cBhvr>
                                      <p:tavLst>
                                        <p:tav tm="0">
                                          <p:val>
                                            <p:fltVal val="0"/>
                                          </p:val>
                                        </p:tav>
                                        <p:tav tm="100000">
                                          <p:val>
                                            <p:strVal val="#ppt_w"/>
                                          </p:val>
                                        </p:tav>
                                      </p:tavLst>
                                    </p:anim>
                                    <p:anim calcmode="lin" valueType="num">
                                      <p:cBhvr>
                                        <p:cTn id="42" dur="2000" fill="hold"/>
                                        <p:tgtEl>
                                          <p:spTgt spid="157738"/>
                                        </p:tgtEl>
                                        <p:attrNameLst>
                                          <p:attrName>ppt_h</p:attrName>
                                        </p:attrNameLst>
                                      </p:cBhvr>
                                      <p:tavLst>
                                        <p:tav tm="0">
                                          <p:val>
                                            <p:fltVal val="0"/>
                                          </p:val>
                                        </p:tav>
                                        <p:tav tm="100000">
                                          <p:val>
                                            <p:strVal val="#ppt_h"/>
                                          </p:val>
                                        </p:tav>
                                      </p:tavLst>
                                    </p:anim>
                                    <p:anim calcmode="lin" valueType="num">
                                      <p:cBhvr>
                                        <p:cTn id="43" dur="2000" fill="hold"/>
                                        <p:tgtEl>
                                          <p:spTgt spid="157738"/>
                                        </p:tgtEl>
                                        <p:attrNameLst>
                                          <p:attrName>style.rotation</p:attrName>
                                        </p:attrNameLst>
                                      </p:cBhvr>
                                      <p:tavLst>
                                        <p:tav tm="0">
                                          <p:val>
                                            <p:fltVal val="360"/>
                                          </p:val>
                                        </p:tav>
                                        <p:tav tm="100000">
                                          <p:val>
                                            <p:fltVal val="0"/>
                                          </p:val>
                                        </p:tav>
                                      </p:tavLst>
                                    </p:anim>
                                    <p:animEffect transition="in" filter="fade">
                                      <p:cBhvr>
                                        <p:cTn id="44" dur="2000"/>
                                        <p:tgtEl>
                                          <p:spTgt spid="157738"/>
                                        </p:tgtEl>
                                      </p:cBhvr>
                                    </p:animEffect>
                                  </p:childTnLst>
                                </p:cTn>
                              </p:par>
                              <p:par>
                                <p:cTn id="45" presetID="49" presetClass="entr" presetSubtype="0" decel="100000" fill="hold" grpId="0" nodeType="withEffect">
                                  <p:stCondLst>
                                    <p:cond delay="0"/>
                                  </p:stCondLst>
                                  <p:childTnLst>
                                    <p:set>
                                      <p:cBhvr>
                                        <p:cTn id="46" dur="1" fill="hold">
                                          <p:stCondLst>
                                            <p:cond delay="0"/>
                                          </p:stCondLst>
                                        </p:cTn>
                                        <p:tgtEl>
                                          <p:spTgt spid="157737"/>
                                        </p:tgtEl>
                                        <p:attrNameLst>
                                          <p:attrName>style.visibility</p:attrName>
                                        </p:attrNameLst>
                                      </p:cBhvr>
                                      <p:to>
                                        <p:strVal val="visible"/>
                                      </p:to>
                                    </p:set>
                                    <p:anim calcmode="lin" valueType="num">
                                      <p:cBhvr>
                                        <p:cTn id="47" dur="2000" fill="hold"/>
                                        <p:tgtEl>
                                          <p:spTgt spid="157737"/>
                                        </p:tgtEl>
                                        <p:attrNameLst>
                                          <p:attrName>ppt_w</p:attrName>
                                        </p:attrNameLst>
                                      </p:cBhvr>
                                      <p:tavLst>
                                        <p:tav tm="0">
                                          <p:val>
                                            <p:fltVal val="0"/>
                                          </p:val>
                                        </p:tav>
                                        <p:tav tm="100000">
                                          <p:val>
                                            <p:strVal val="#ppt_w"/>
                                          </p:val>
                                        </p:tav>
                                      </p:tavLst>
                                    </p:anim>
                                    <p:anim calcmode="lin" valueType="num">
                                      <p:cBhvr>
                                        <p:cTn id="48" dur="2000" fill="hold"/>
                                        <p:tgtEl>
                                          <p:spTgt spid="157737"/>
                                        </p:tgtEl>
                                        <p:attrNameLst>
                                          <p:attrName>ppt_h</p:attrName>
                                        </p:attrNameLst>
                                      </p:cBhvr>
                                      <p:tavLst>
                                        <p:tav tm="0">
                                          <p:val>
                                            <p:fltVal val="0"/>
                                          </p:val>
                                        </p:tav>
                                        <p:tav tm="100000">
                                          <p:val>
                                            <p:strVal val="#ppt_h"/>
                                          </p:val>
                                        </p:tav>
                                      </p:tavLst>
                                    </p:anim>
                                    <p:anim calcmode="lin" valueType="num">
                                      <p:cBhvr>
                                        <p:cTn id="49" dur="2000" fill="hold"/>
                                        <p:tgtEl>
                                          <p:spTgt spid="157737"/>
                                        </p:tgtEl>
                                        <p:attrNameLst>
                                          <p:attrName>style.rotation</p:attrName>
                                        </p:attrNameLst>
                                      </p:cBhvr>
                                      <p:tavLst>
                                        <p:tav tm="0">
                                          <p:val>
                                            <p:fltVal val="360"/>
                                          </p:val>
                                        </p:tav>
                                        <p:tav tm="100000">
                                          <p:val>
                                            <p:fltVal val="0"/>
                                          </p:val>
                                        </p:tav>
                                      </p:tavLst>
                                    </p:anim>
                                    <p:animEffect transition="in" filter="fade">
                                      <p:cBhvr>
                                        <p:cTn id="50" dur="2000"/>
                                        <p:tgtEl>
                                          <p:spTgt spid="157737"/>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9" presetClass="entr" presetSubtype="0" decel="100000" fill="hold" grpId="0" nodeType="clickEffect">
                                  <p:stCondLst>
                                    <p:cond delay="0"/>
                                  </p:stCondLst>
                                  <p:childTnLst>
                                    <p:set>
                                      <p:cBhvr>
                                        <p:cTn id="54" dur="1" fill="hold">
                                          <p:stCondLst>
                                            <p:cond delay="0"/>
                                          </p:stCondLst>
                                        </p:cTn>
                                        <p:tgtEl>
                                          <p:spTgt spid="157730"/>
                                        </p:tgtEl>
                                        <p:attrNameLst>
                                          <p:attrName>style.visibility</p:attrName>
                                        </p:attrNameLst>
                                      </p:cBhvr>
                                      <p:to>
                                        <p:strVal val="visible"/>
                                      </p:to>
                                    </p:set>
                                    <p:anim calcmode="lin" valueType="num">
                                      <p:cBhvr>
                                        <p:cTn id="55" dur="3000" fill="hold"/>
                                        <p:tgtEl>
                                          <p:spTgt spid="157730"/>
                                        </p:tgtEl>
                                        <p:attrNameLst>
                                          <p:attrName>ppt_w</p:attrName>
                                        </p:attrNameLst>
                                      </p:cBhvr>
                                      <p:tavLst>
                                        <p:tav tm="0">
                                          <p:val>
                                            <p:fltVal val="0"/>
                                          </p:val>
                                        </p:tav>
                                        <p:tav tm="100000">
                                          <p:val>
                                            <p:strVal val="#ppt_w"/>
                                          </p:val>
                                        </p:tav>
                                      </p:tavLst>
                                    </p:anim>
                                    <p:anim calcmode="lin" valueType="num">
                                      <p:cBhvr>
                                        <p:cTn id="56" dur="3000" fill="hold"/>
                                        <p:tgtEl>
                                          <p:spTgt spid="157730"/>
                                        </p:tgtEl>
                                        <p:attrNameLst>
                                          <p:attrName>ppt_h</p:attrName>
                                        </p:attrNameLst>
                                      </p:cBhvr>
                                      <p:tavLst>
                                        <p:tav tm="0">
                                          <p:val>
                                            <p:fltVal val="0"/>
                                          </p:val>
                                        </p:tav>
                                        <p:tav tm="100000">
                                          <p:val>
                                            <p:strVal val="#ppt_h"/>
                                          </p:val>
                                        </p:tav>
                                      </p:tavLst>
                                    </p:anim>
                                    <p:anim calcmode="lin" valueType="num">
                                      <p:cBhvr>
                                        <p:cTn id="57" dur="3000" fill="hold"/>
                                        <p:tgtEl>
                                          <p:spTgt spid="157730"/>
                                        </p:tgtEl>
                                        <p:attrNameLst>
                                          <p:attrName>style.rotation</p:attrName>
                                        </p:attrNameLst>
                                      </p:cBhvr>
                                      <p:tavLst>
                                        <p:tav tm="0">
                                          <p:val>
                                            <p:fltVal val="360"/>
                                          </p:val>
                                        </p:tav>
                                        <p:tav tm="100000">
                                          <p:val>
                                            <p:fltVal val="0"/>
                                          </p:val>
                                        </p:tav>
                                      </p:tavLst>
                                    </p:anim>
                                    <p:animEffect transition="in" filter="fade">
                                      <p:cBhvr>
                                        <p:cTn id="58" dur="3000"/>
                                        <p:tgtEl>
                                          <p:spTgt spid="157730"/>
                                        </p:tgtEl>
                                      </p:cBhvr>
                                    </p:animEffect>
                                  </p:childTnLst>
                                </p:cTn>
                              </p:par>
                              <p:par>
                                <p:cTn id="59" presetID="49" presetClass="entr" presetSubtype="0" decel="100000" fill="hold" grpId="0" nodeType="withEffect">
                                  <p:stCondLst>
                                    <p:cond delay="0"/>
                                  </p:stCondLst>
                                  <p:childTnLst>
                                    <p:set>
                                      <p:cBhvr>
                                        <p:cTn id="60" dur="1" fill="hold">
                                          <p:stCondLst>
                                            <p:cond delay="0"/>
                                          </p:stCondLst>
                                        </p:cTn>
                                        <p:tgtEl>
                                          <p:spTgt spid="157740"/>
                                        </p:tgtEl>
                                        <p:attrNameLst>
                                          <p:attrName>style.visibility</p:attrName>
                                        </p:attrNameLst>
                                      </p:cBhvr>
                                      <p:to>
                                        <p:strVal val="visible"/>
                                      </p:to>
                                    </p:set>
                                    <p:anim calcmode="lin" valueType="num">
                                      <p:cBhvr>
                                        <p:cTn id="61" dur="3000" fill="hold"/>
                                        <p:tgtEl>
                                          <p:spTgt spid="157740"/>
                                        </p:tgtEl>
                                        <p:attrNameLst>
                                          <p:attrName>ppt_w</p:attrName>
                                        </p:attrNameLst>
                                      </p:cBhvr>
                                      <p:tavLst>
                                        <p:tav tm="0">
                                          <p:val>
                                            <p:fltVal val="0"/>
                                          </p:val>
                                        </p:tav>
                                        <p:tav tm="100000">
                                          <p:val>
                                            <p:strVal val="#ppt_w"/>
                                          </p:val>
                                        </p:tav>
                                      </p:tavLst>
                                    </p:anim>
                                    <p:anim calcmode="lin" valueType="num">
                                      <p:cBhvr>
                                        <p:cTn id="62" dur="3000" fill="hold"/>
                                        <p:tgtEl>
                                          <p:spTgt spid="157740"/>
                                        </p:tgtEl>
                                        <p:attrNameLst>
                                          <p:attrName>ppt_h</p:attrName>
                                        </p:attrNameLst>
                                      </p:cBhvr>
                                      <p:tavLst>
                                        <p:tav tm="0">
                                          <p:val>
                                            <p:fltVal val="0"/>
                                          </p:val>
                                        </p:tav>
                                        <p:tav tm="100000">
                                          <p:val>
                                            <p:strVal val="#ppt_h"/>
                                          </p:val>
                                        </p:tav>
                                      </p:tavLst>
                                    </p:anim>
                                    <p:anim calcmode="lin" valueType="num">
                                      <p:cBhvr>
                                        <p:cTn id="63" dur="3000" fill="hold"/>
                                        <p:tgtEl>
                                          <p:spTgt spid="157740"/>
                                        </p:tgtEl>
                                        <p:attrNameLst>
                                          <p:attrName>style.rotation</p:attrName>
                                        </p:attrNameLst>
                                      </p:cBhvr>
                                      <p:tavLst>
                                        <p:tav tm="0">
                                          <p:val>
                                            <p:fltVal val="360"/>
                                          </p:val>
                                        </p:tav>
                                        <p:tav tm="100000">
                                          <p:val>
                                            <p:fltVal val="0"/>
                                          </p:val>
                                        </p:tav>
                                      </p:tavLst>
                                    </p:anim>
                                    <p:animEffect transition="in" filter="fade">
                                      <p:cBhvr>
                                        <p:cTn id="64" dur="3000"/>
                                        <p:tgtEl>
                                          <p:spTgt spid="157740"/>
                                        </p:tgtEl>
                                      </p:cBhvr>
                                    </p:animEffect>
                                  </p:childTnLst>
                                </p:cTn>
                              </p:par>
                              <p:par>
                                <p:cTn id="65" presetID="49" presetClass="entr" presetSubtype="0" decel="100000" fill="hold" grpId="0" nodeType="withEffect">
                                  <p:stCondLst>
                                    <p:cond delay="0"/>
                                  </p:stCondLst>
                                  <p:childTnLst>
                                    <p:set>
                                      <p:cBhvr>
                                        <p:cTn id="66" dur="1" fill="hold">
                                          <p:stCondLst>
                                            <p:cond delay="0"/>
                                          </p:stCondLst>
                                        </p:cTn>
                                        <p:tgtEl>
                                          <p:spTgt spid="157739"/>
                                        </p:tgtEl>
                                        <p:attrNameLst>
                                          <p:attrName>style.visibility</p:attrName>
                                        </p:attrNameLst>
                                      </p:cBhvr>
                                      <p:to>
                                        <p:strVal val="visible"/>
                                      </p:to>
                                    </p:set>
                                    <p:anim calcmode="lin" valueType="num">
                                      <p:cBhvr>
                                        <p:cTn id="67" dur="3000" fill="hold"/>
                                        <p:tgtEl>
                                          <p:spTgt spid="157739"/>
                                        </p:tgtEl>
                                        <p:attrNameLst>
                                          <p:attrName>ppt_w</p:attrName>
                                        </p:attrNameLst>
                                      </p:cBhvr>
                                      <p:tavLst>
                                        <p:tav tm="0">
                                          <p:val>
                                            <p:fltVal val="0"/>
                                          </p:val>
                                        </p:tav>
                                        <p:tav tm="100000">
                                          <p:val>
                                            <p:strVal val="#ppt_w"/>
                                          </p:val>
                                        </p:tav>
                                      </p:tavLst>
                                    </p:anim>
                                    <p:anim calcmode="lin" valueType="num">
                                      <p:cBhvr>
                                        <p:cTn id="68" dur="3000" fill="hold"/>
                                        <p:tgtEl>
                                          <p:spTgt spid="157739"/>
                                        </p:tgtEl>
                                        <p:attrNameLst>
                                          <p:attrName>ppt_h</p:attrName>
                                        </p:attrNameLst>
                                      </p:cBhvr>
                                      <p:tavLst>
                                        <p:tav tm="0">
                                          <p:val>
                                            <p:fltVal val="0"/>
                                          </p:val>
                                        </p:tav>
                                        <p:tav tm="100000">
                                          <p:val>
                                            <p:strVal val="#ppt_h"/>
                                          </p:val>
                                        </p:tav>
                                      </p:tavLst>
                                    </p:anim>
                                    <p:anim calcmode="lin" valueType="num">
                                      <p:cBhvr>
                                        <p:cTn id="69" dur="3000" fill="hold"/>
                                        <p:tgtEl>
                                          <p:spTgt spid="157739"/>
                                        </p:tgtEl>
                                        <p:attrNameLst>
                                          <p:attrName>style.rotation</p:attrName>
                                        </p:attrNameLst>
                                      </p:cBhvr>
                                      <p:tavLst>
                                        <p:tav tm="0">
                                          <p:val>
                                            <p:fltVal val="360"/>
                                          </p:val>
                                        </p:tav>
                                        <p:tav tm="100000">
                                          <p:val>
                                            <p:fltVal val="0"/>
                                          </p:val>
                                        </p:tav>
                                      </p:tavLst>
                                    </p:anim>
                                    <p:animEffect transition="in" filter="fade">
                                      <p:cBhvr>
                                        <p:cTn id="70" dur="3000"/>
                                        <p:tgtEl>
                                          <p:spTgt spid="157739"/>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15" presetClass="entr" presetSubtype="0" fill="hold" grpId="0" nodeType="clickEffect">
                                  <p:stCondLst>
                                    <p:cond delay="0"/>
                                  </p:stCondLst>
                                  <p:childTnLst>
                                    <p:set>
                                      <p:cBhvr>
                                        <p:cTn id="74" dur="1" fill="hold">
                                          <p:stCondLst>
                                            <p:cond delay="0"/>
                                          </p:stCondLst>
                                        </p:cTn>
                                        <p:tgtEl>
                                          <p:spTgt spid="157732"/>
                                        </p:tgtEl>
                                        <p:attrNameLst>
                                          <p:attrName>style.visibility</p:attrName>
                                        </p:attrNameLst>
                                      </p:cBhvr>
                                      <p:to>
                                        <p:strVal val="visible"/>
                                      </p:to>
                                    </p:set>
                                    <p:anim calcmode="lin" valueType="num">
                                      <p:cBhvr>
                                        <p:cTn id="75" dur="5000" fill="hold"/>
                                        <p:tgtEl>
                                          <p:spTgt spid="157732"/>
                                        </p:tgtEl>
                                        <p:attrNameLst>
                                          <p:attrName>ppt_w</p:attrName>
                                        </p:attrNameLst>
                                      </p:cBhvr>
                                      <p:tavLst>
                                        <p:tav tm="0">
                                          <p:val>
                                            <p:fltVal val="0"/>
                                          </p:val>
                                        </p:tav>
                                        <p:tav tm="100000">
                                          <p:val>
                                            <p:strVal val="#ppt_w"/>
                                          </p:val>
                                        </p:tav>
                                      </p:tavLst>
                                    </p:anim>
                                    <p:anim calcmode="lin" valueType="num">
                                      <p:cBhvr>
                                        <p:cTn id="76" dur="5000" fill="hold"/>
                                        <p:tgtEl>
                                          <p:spTgt spid="157732"/>
                                        </p:tgtEl>
                                        <p:attrNameLst>
                                          <p:attrName>ppt_h</p:attrName>
                                        </p:attrNameLst>
                                      </p:cBhvr>
                                      <p:tavLst>
                                        <p:tav tm="0">
                                          <p:val>
                                            <p:fltVal val="0"/>
                                          </p:val>
                                        </p:tav>
                                        <p:tav tm="100000">
                                          <p:val>
                                            <p:strVal val="#ppt_h"/>
                                          </p:val>
                                        </p:tav>
                                      </p:tavLst>
                                    </p:anim>
                                    <p:anim calcmode="lin" valueType="num">
                                      <p:cBhvr>
                                        <p:cTn id="77" dur="5000" fill="hold"/>
                                        <p:tgtEl>
                                          <p:spTgt spid="157732"/>
                                        </p:tgtEl>
                                        <p:attrNameLst>
                                          <p:attrName>ppt_x</p:attrName>
                                        </p:attrNameLst>
                                      </p:cBhvr>
                                      <p:tavLst>
                                        <p:tav tm="0" fmla="#ppt_x+(cos(-2*pi*(1-$))*-#ppt_x-sin(-2*pi*(1-$))*(1-#ppt_y))*(1-$)">
                                          <p:val>
                                            <p:fltVal val="0"/>
                                          </p:val>
                                        </p:tav>
                                        <p:tav tm="100000">
                                          <p:val>
                                            <p:fltVal val="1"/>
                                          </p:val>
                                        </p:tav>
                                      </p:tavLst>
                                    </p:anim>
                                    <p:anim calcmode="lin" valueType="num">
                                      <p:cBhvr>
                                        <p:cTn id="78" dur="5000" fill="hold"/>
                                        <p:tgtEl>
                                          <p:spTgt spid="157732"/>
                                        </p:tgtEl>
                                        <p:attrNameLst>
                                          <p:attrName>ppt_y</p:attrName>
                                        </p:attrNameLst>
                                      </p:cBhvr>
                                      <p:tavLst>
                                        <p:tav tm="0" fmla="#ppt_y+(sin(-2*pi*(1-$))*-#ppt_x+cos(-2*pi*(1-$))*(1-#ppt_y))*(1-$)">
                                          <p:val>
                                            <p:fltVal val="0"/>
                                          </p:val>
                                        </p:tav>
                                        <p:tav tm="100000">
                                          <p:val>
                                            <p:fltVal val="1"/>
                                          </p:val>
                                        </p:tav>
                                      </p:tavLst>
                                    </p:anim>
                                  </p:childTnLst>
                                </p:cTn>
                              </p:par>
                              <p:par>
                                <p:cTn id="79" presetID="15" presetClass="entr" presetSubtype="0" fill="hold" grpId="0" nodeType="withEffect">
                                  <p:stCondLst>
                                    <p:cond delay="0"/>
                                  </p:stCondLst>
                                  <p:childTnLst>
                                    <p:set>
                                      <p:cBhvr>
                                        <p:cTn id="80" dur="1" fill="hold">
                                          <p:stCondLst>
                                            <p:cond delay="0"/>
                                          </p:stCondLst>
                                        </p:cTn>
                                        <p:tgtEl>
                                          <p:spTgt spid="157742"/>
                                        </p:tgtEl>
                                        <p:attrNameLst>
                                          <p:attrName>style.visibility</p:attrName>
                                        </p:attrNameLst>
                                      </p:cBhvr>
                                      <p:to>
                                        <p:strVal val="visible"/>
                                      </p:to>
                                    </p:set>
                                    <p:anim calcmode="lin" valueType="num">
                                      <p:cBhvr>
                                        <p:cTn id="81" dur="5000" fill="hold"/>
                                        <p:tgtEl>
                                          <p:spTgt spid="157742"/>
                                        </p:tgtEl>
                                        <p:attrNameLst>
                                          <p:attrName>ppt_w</p:attrName>
                                        </p:attrNameLst>
                                      </p:cBhvr>
                                      <p:tavLst>
                                        <p:tav tm="0">
                                          <p:val>
                                            <p:fltVal val="0"/>
                                          </p:val>
                                        </p:tav>
                                        <p:tav tm="100000">
                                          <p:val>
                                            <p:strVal val="#ppt_w"/>
                                          </p:val>
                                        </p:tav>
                                      </p:tavLst>
                                    </p:anim>
                                    <p:anim calcmode="lin" valueType="num">
                                      <p:cBhvr>
                                        <p:cTn id="82" dur="5000" fill="hold"/>
                                        <p:tgtEl>
                                          <p:spTgt spid="157742"/>
                                        </p:tgtEl>
                                        <p:attrNameLst>
                                          <p:attrName>ppt_h</p:attrName>
                                        </p:attrNameLst>
                                      </p:cBhvr>
                                      <p:tavLst>
                                        <p:tav tm="0">
                                          <p:val>
                                            <p:fltVal val="0"/>
                                          </p:val>
                                        </p:tav>
                                        <p:tav tm="100000">
                                          <p:val>
                                            <p:strVal val="#ppt_h"/>
                                          </p:val>
                                        </p:tav>
                                      </p:tavLst>
                                    </p:anim>
                                    <p:anim calcmode="lin" valueType="num">
                                      <p:cBhvr>
                                        <p:cTn id="83" dur="5000" fill="hold"/>
                                        <p:tgtEl>
                                          <p:spTgt spid="157742"/>
                                        </p:tgtEl>
                                        <p:attrNameLst>
                                          <p:attrName>ppt_x</p:attrName>
                                        </p:attrNameLst>
                                      </p:cBhvr>
                                      <p:tavLst>
                                        <p:tav tm="0" fmla="#ppt_x+(cos(-2*pi*(1-$))*-#ppt_x-sin(-2*pi*(1-$))*(1-#ppt_y))*(1-$)">
                                          <p:val>
                                            <p:fltVal val="0"/>
                                          </p:val>
                                        </p:tav>
                                        <p:tav tm="100000">
                                          <p:val>
                                            <p:fltVal val="1"/>
                                          </p:val>
                                        </p:tav>
                                      </p:tavLst>
                                    </p:anim>
                                    <p:anim calcmode="lin" valueType="num">
                                      <p:cBhvr>
                                        <p:cTn id="84" dur="5000" fill="hold"/>
                                        <p:tgtEl>
                                          <p:spTgt spid="157742"/>
                                        </p:tgtEl>
                                        <p:attrNameLst>
                                          <p:attrName>ppt_y</p:attrName>
                                        </p:attrNameLst>
                                      </p:cBhvr>
                                      <p:tavLst>
                                        <p:tav tm="0" fmla="#ppt_y+(sin(-2*pi*(1-$))*-#ppt_x+cos(-2*pi*(1-$))*(1-#ppt_y))*(1-$)">
                                          <p:val>
                                            <p:fltVal val="0"/>
                                          </p:val>
                                        </p:tav>
                                        <p:tav tm="100000">
                                          <p:val>
                                            <p:fltVal val="1"/>
                                          </p:val>
                                        </p:tav>
                                      </p:tavLst>
                                    </p:anim>
                                  </p:childTnLst>
                                </p:cTn>
                              </p:par>
                              <p:par>
                                <p:cTn id="85" presetID="15" presetClass="entr" presetSubtype="0" fill="hold" grpId="0" nodeType="withEffect">
                                  <p:stCondLst>
                                    <p:cond delay="0"/>
                                  </p:stCondLst>
                                  <p:childTnLst>
                                    <p:set>
                                      <p:cBhvr>
                                        <p:cTn id="86" dur="1" fill="hold">
                                          <p:stCondLst>
                                            <p:cond delay="0"/>
                                          </p:stCondLst>
                                        </p:cTn>
                                        <p:tgtEl>
                                          <p:spTgt spid="157741"/>
                                        </p:tgtEl>
                                        <p:attrNameLst>
                                          <p:attrName>style.visibility</p:attrName>
                                        </p:attrNameLst>
                                      </p:cBhvr>
                                      <p:to>
                                        <p:strVal val="visible"/>
                                      </p:to>
                                    </p:set>
                                    <p:anim calcmode="lin" valueType="num">
                                      <p:cBhvr>
                                        <p:cTn id="87" dur="5000" fill="hold"/>
                                        <p:tgtEl>
                                          <p:spTgt spid="157741"/>
                                        </p:tgtEl>
                                        <p:attrNameLst>
                                          <p:attrName>ppt_w</p:attrName>
                                        </p:attrNameLst>
                                      </p:cBhvr>
                                      <p:tavLst>
                                        <p:tav tm="0">
                                          <p:val>
                                            <p:fltVal val="0"/>
                                          </p:val>
                                        </p:tav>
                                        <p:tav tm="100000">
                                          <p:val>
                                            <p:strVal val="#ppt_w"/>
                                          </p:val>
                                        </p:tav>
                                      </p:tavLst>
                                    </p:anim>
                                    <p:anim calcmode="lin" valueType="num">
                                      <p:cBhvr>
                                        <p:cTn id="88" dur="5000" fill="hold"/>
                                        <p:tgtEl>
                                          <p:spTgt spid="157741"/>
                                        </p:tgtEl>
                                        <p:attrNameLst>
                                          <p:attrName>ppt_h</p:attrName>
                                        </p:attrNameLst>
                                      </p:cBhvr>
                                      <p:tavLst>
                                        <p:tav tm="0">
                                          <p:val>
                                            <p:fltVal val="0"/>
                                          </p:val>
                                        </p:tav>
                                        <p:tav tm="100000">
                                          <p:val>
                                            <p:strVal val="#ppt_h"/>
                                          </p:val>
                                        </p:tav>
                                      </p:tavLst>
                                    </p:anim>
                                    <p:anim calcmode="lin" valueType="num">
                                      <p:cBhvr>
                                        <p:cTn id="89" dur="5000" fill="hold"/>
                                        <p:tgtEl>
                                          <p:spTgt spid="157741"/>
                                        </p:tgtEl>
                                        <p:attrNameLst>
                                          <p:attrName>ppt_x</p:attrName>
                                        </p:attrNameLst>
                                      </p:cBhvr>
                                      <p:tavLst>
                                        <p:tav tm="0" fmla="#ppt_x+(cos(-2*pi*(1-$))*-#ppt_x-sin(-2*pi*(1-$))*(1-#ppt_y))*(1-$)">
                                          <p:val>
                                            <p:fltVal val="0"/>
                                          </p:val>
                                        </p:tav>
                                        <p:tav tm="100000">
                                          <p:val>
                                            <p:fltVal val="1"/>
                                          </p:val>
                                        </p:tav>
                                      </p:tavLst>
                                    </p:anim>
                                    <p:anim calcmode="lin" valueType="num">
                                      <p:cBhvr>
                                        <p:cTn id="90" dur="5000" fill="hold"/>
                                        <p:tgtEl>
                                          <p:spTgt spid="157741"/>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5" presetClass="entr" presetSubtype="0" fill="hold" grpId="0" nodeType="clickEffect">
                                  <p:stCondLst>
                                    <p:cond delay="0"/>
                                  </p:stCondLst>
                                  <p:childTnLst>
                                    <p:set>
                                      <p:cBhvr>
                                        <p:cTn id="94" dur="1" fill="hold">
                                          <p:stCondLst>
                                            <p:cond delay="0"/>
                                          </p:stCondLst>
                                        </p:cTn>
                                        <p:tgtEl>
                                          <p:spTgt spid="157733"/>
                                        </p:tgtEl>
                                        <p:attrNameLst>
                                          <p:attrName>style.visibility</p:attrName>
                                        </p:attrNameLst>
                                      </p:cBhvr>
                                      <p:to>
                                        <p:strVal val="visible"/>
                                      </p:to>
                                    </p:set>
                                    <p:anim calcmode="lin" valueType="num">
                                      <p:cBhvr>
                                        <p:cTn id="95" dur="5000" fill="hold"/>
                                        <p:tgtEl>
                                          <p:spTgt spid="157733"/>
                                        </p:tgtEl>
                                        <p:attrNameLst>
                                          <p:attrName>ppt_w</p:attrName>
                                        </p:attrNameLst>
                                      </p:cBhvr>
                                      <p:tavLst>
                                        <p:tav tm="0">
                                          <p:val>
                                            <p:fltVal val="0"/>
                                          </p:val>
                                        </p:tav>
                                        <p:tav tm="100000">
                                          <p:val>
                                            <p:strVal val="#ppt_w"/>
                                          </p:val>
                                        </p:tav>
                                      </p:tavLst>
                                    </p:anim>
                                    <p:anim calcmode="lin" valueType="num">
                                      <p:cBhvr>
                                        <p:cTn id="96" dur="5000" fill="hold"/>
                                        <p:tgtEl>
                                          <p:spTgt spid="157733"/>
                                        </p:tgtEl>
                                        <p:attrNameLst>
                                          <p:attrName>ppt_h</p:attrName>
                                        </p:attrNameLst>
                                      </p:cBhvr>
                                      <p:tavLst>
                                        <p:tav tm="0">
                                          <p:val>
                                            <p:fltVal val="0"/>
                                          </p:val>
                                        </p:tav>
                                        <p:tav tm="100000">
                                          <p:val>
                                            <p:strVal val="#ppt_h"/>
                                          </p:val>
                                        </p:tav>
                                      </p:tavLst>
                                    </p:anim>
                                    <p:anim calcmode="lin" valueType="num">
                                      <p:cBhvr>
                                        <p:cTn id="97" dur="5000" fill="hold"/>
                                        <p:tgtEl>
                                          <p:spTgt spid="157733"/>
                                        </p:tgtEl>
                                        <p:attrNameLst>
                                          <p:attrName>ppt_x</p:attrName>
                                        </p:attrNameLst>
                                      </p:cBhvr>
                                      <p:tavLst>
                                        <p:tav tm="0" fmla="#ppt_x+(cos(-2*pi*(1-$))*-#ppt_x-sin(-2*pi*(1-$))*(1-#ppt_y))*(1-$)">
                                          <p:val>
                                            <p:fltVal val="0"/>
                                          </p:val>
                                        </p:tav>
                                        <p:tav tm="100000">
                                          <p:val>
                                            <p:fltVal val="1"/>
                                          </p:val>
                                        </p:tav>
                                      </p:tavLst>
                                    </p:anim>
                                    <p:anim calcmode="lin" valueType="num">
                                      <p:cBhvr>
                                        <p:cTn id="98" dur="5000" fill="hold"/>
                                        <p:tgtEl>
                                          <p:spTgt spid="157733"/>
                                        </p:tgtEl>
                                        <p:attrNameLst>
                                          <p:attrName>ppt_y</p:attrName>
                                        </p:attrNameLst>
                                      </p:cBhvr>
                                      <p:tavLst>
                                        <p:tav tm="0" fmla="#ppt_y+(sin(-2*pi*(1-$))*-#ppt_x+cos(-2*pi*(1-$))*(1-#ppt_y))*(1-$)">
                                          <p:val>
                                            <p:fltVal val="0"/>
                                          </p:val>
                                        </p:tav>
                                        <p:tav tm="100000">
                                          <p:val>
                                            <p:fltVal val="1"/>
                                          </p:val>
                                        </p:tav>
                                      </p:tavLst>
                                    </p:anim>
                                  </p:childTnLst>
                                </p:cTn>
                              </p:par>
                              <p:par>
                                <p:cTn id="99" presetID="15" presetClass="entr" presetSubtype="0" fill="hold" grpId="0" nodeType="withEffect">
                                  <p:stCondLst>
                                    <p:cond delay="0"/>
                                  </p:stCondLst>
                                  <p:childTnLst>
                                    <p:set>
                                      <p:cBhvr>
                                        <p:cTn id="100" dur="1" fill="hold">
                                          <p:stCondLst>
                                            <p:cond delay="0"/>
                                          </p:stCondLst>
                                        </p:cTn>
                                        <p:tgtEl>
                                          <p:spTgt spid="157744"/>
                                        </p:tgtEl>
                                        <p:attrNameLst>
                                          <p:attrName>style.visibility</p:attrName>
                                        </p:attrNameLst>
                                      </p:cBhvr>
                                      <p:to>
                                        <p:strVal val="visible"/>
                                      </p:to>
                                    </p:set>
                                    <p:anim calcmode="lin" valueType="num">
                                      <p:cBhvr>
                                        <p:cTn id="101" dur="5000" fill="hold"/>
                                        <p:tgtEl>
                                          <p:spTgt spid="157744"/>
                                        </p:tgtEl>
                                        <p:attrNameLst>
                                          <p:attrName>ppt_w</p:attrName>
                                        </p:attrNameLst>
                                      </p:cBhvr>
                                      <p:tavLst>
                                        <p:tav tm="0">
                                          <p:val>
                                            <p:fltVal val="0"/>
                                          </p:val>
                                        </p:tav>
                                        <p:tav tm="100000">
                                          <p:val>
                                            <p:strVal val="#ppt_w"/>
                                          </p:val>
                                        </p:tav>
                                      </p:tavLst>
                                    </p:anim>
                                    <p:anim calcmode="lin" valueType="num">
                                      <p:cBhvr>
                                        <p:cTn id="102" dur="5000" fill="hold"/>
                                        <p:tgtEl>
                                          <p:spTgt spid="157744"/>
                                        </p:tgtEl>
                                        <p:attrNameLst>
                                          <p:attrName>ppt_h</p:attrName>
                                        </p:attrNameLst>
                                      </p:cBhvr>
                                      <p:tavLst>
                                        <p:tav tm="0">
                                          <p:val>
                                            <p:fltVal val="0"/>
                                          </p:val>
                                        </p:tav>
                                        <p:tav tm="100000">
                                          <p:val>
                                            <p:strVal val="#ppt_h"/>
                                          </p:val>
                                        </p:tav>
                                      </p:tavLst>
                                    </p:anim>
                                    <p:anim calcmode="lin" valueType="num">
                                      <p:cBhvr>
                                        <p:cTn id="103" dur="5000" fill="hold"/>
                                        <p:tgtEl>
                                          <p:spTgt spid="157744"/>
                                        </p:tgtEl>
                                        <p:attrNameLst>
                                          <p:attrName>ppt_x</p:attrName>
                                        </p:attrNameLst>
                                      </p:cBhvr>
                                      <p:tavLst>
                                        <p:tav tm="0" fmla="#ppt_x+(cos(-2*pi*(1-$))*-#ppt_x-sin(-2*pi*(1-$))*(1-#ppt_y))*(1-$)">
                                          <p:val>
                                            <p:fltVal val="0"/>
                                          </p:val>
                                        </p:tav>
                                        <p:tav tm="100000">
                                          <p:val>
                                            <p:fltVal val="1"/>
                                          </p:val>
                                        </p:tav>
                                      </p:tavLst>
                                    </p:anim>
                                    <p:anim calcmode="lin" valueType="num">
                                      <p:cBhvr>
                                        <p:cTn id="104" dur="5000" fill="hold"/>
                                        <p:tgtEl>
                                          <p:spTgt spid="157744"/>
                                        </p:tgtEl>
                                        <p:attrNameLst>
                                          <p:attrName>ppt_y</p:attrName>
                                        </p:attrNameLst>
                                      </p:cBhvr>
                                      <p:tavLst>
                                        <p:tav tm="0" fmla="#ppt_y+(sin(-2*pi*(1-$))*-#ppt_x+cos(-2*pi*(1-$))*(1-#ppt_y))*(1-$)">
                                          <p:val>
                                            <p:fltVal val="0"/>
                                          </p:val>
                                        </p:tav>
                                        <p:tav tm="100000">
                                          <p:val>
                                            <p:fltVal val="1"/>
                                          </p:val>
                                        </p:tav>
                                      </p:tavLst>
                                    </p:anim>
                                  </p:childTnLst>
                                </p:cTn>
                              </p:par>
                              <p:par>
                                <p:cTn id="105" presetID="15" presetClass="entr" presetSubtype="0" fill="hold" grpId="0" nodeType="withEffect">
                                  <p:stCondLst>
                                    <p:cond delay="0"/>
                                  </p:stCondLst>
                                  <p:childTnLst>
                                    <p:set>
                                      <p:cBhvr>
                                        <p:cTn id="106" dur="1" fill="hold">
                                          <p:stCondLst>
                                            <p:cond delay="0"/>
                                          </p:stCondLst>
                                        </p:cTn>
                                        <p:tgtEl>
                                          <p:spTgt spid="157743"/>
                                        </p:tgtEl>
                                        <p:attrNameLst>
                                          <p:attrName>style.visibility</p:attrName>
                                        </p:attrNameLst>
                                      </p:cBhvr>
                                      <p:to>
                                        <p:strVal val="visible"/>
                                      </p:to>
                                    </p:set>
                                    <p:anim calcmode="lin" valueType="num">
                                      <p:cBhvr>
                                        <p:cTn id="107" dur="5000" fill="hold"/>
                                        <p:tgtEl>
                                          <p:spTgt spid="157743"/>
                                        </p:tgtEl>
                                        <p:attrNameLst>
                                          <p:attrName>ppt_w</p:attrName>
                                        </p:attrNameLst>
                                      </p:cBhvr>
                                      <p:tavLst>
                                        <p:tav tm="0">
                                          <p:val>
                                            <p:fltVal val="0"/>
                                          </p:val>
                                        </p:tav>
                                        <p:tav tm="100000">
                                          <p:val>
                                            <p:strVal val="#ppt_w"/>
                                          </p:val>
                                        </p:tav>
                                      </p:tavLst>
                                    </p:anim>
                                    <p:anim calcmode="lin" valueType="num">
                                      <p:cBhvr>
                                        <p:cTn id="108" dur="5000" fill="hold"/>
                                        <p:tgtEl>
                                          <p:spTgt spid="157743"/>
                                        </p:tgtEl>
                                        <p:attrNameLst>
                                          <p:attrName>ppt_h</p:attrName>
                                        </p:attrNameLst>
                                      </p:cBhvr>
                                      <p:tavLst>
                                        <p:tav tm="0">
                                          <p:val>
                                            <p:fltVal val="0"/>
                                          </p:val>
                                        </p:tav>
                                        <p:tav tm="100000">
                                          <p:val>
                                            <p:strVal val="#ppt_h"/>
                                          </p:val>
                                        </p:tav>
                                      </p:tavLst>
                                    </p:anim>
                                    <p:anim calcmode="lin" valueType="num">
                                      <p:cBhvr>
                                        <p:cTn id="109" dur="5000" fill="hold"/>
                                        <p:tgtEl>
                                          <p:spTgt spid="157743"/>
                                        </p:tgtEl>
                                        <p:attrNameLst>
                                          <p:attrName>ppt_x</p:attrName>
                                        </p:attrNameLst>
                                      </p:cBhvr>
                                      <p:tavLst>
                                        <p:tav tm="0" fmla="#ppt_x+(cos(-2*pi*(1-$))*-#ppt_x-sin(-2*pi*(1-$))*(1-#ppt_y))*(1-$)">
                                          <p:val>
                                            <p:fltVal val="0"/>
                                          </p:val>
                                        </p:tav>
                                        <p:tav tm="100000">
                                          <p:val>
                                            <p:fltVal val="1"/>
                                          </p:val>
                                        </p:tav>
                                      </p:tavLst>
                                    </p:anim>
                                    <p:anim calcmode="lin" valueType="num">
                                      <p:cBhvr>
                                        <p:cTn id="110" dur="5000" fill="hold"/>
                                        <p:tgtEl>
                                          <p:spTgt spid="157743"/>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727" grpId="0" animBg="1"/>
      <p:bldP spid="157729" grpId="0" animBg="1"/>
      <p:bldP spid="157730" grpId="0" animBg="1"/>
      <p:bldP spid="157732" grpId="0" animBg="1"/>
      <p:bldP spid="157733" grpId="0" animBg="1"/>
      <p:bldP spid="157734" grpId="0"/>
      <p:bldP spid="157736" grpId="0" animBg="1"/>
      <p:bldP spid="157737" grpId="0"/>
      <p:bldP spid="157738" grpId="0" animBg="1"/>
      <p:bldP spid="157739" grpId="0"/>
      <p:bldP spid="157740" grpId="0" animBg="1"/>
      <p:bldP spid="157741" grpId="0"/>
      <p:bldP spid="157742" grpId="0" animBg="1"/>
      <p:bldP spid="157743" grpId="0"/>
      <p:bldP spid="157744" grpId="0" animBg="1"/>
      <p:bldP spid="15774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200311" y="2387791"/>
            <a:ext cx="1983921" cy="1471505"/>
            <a:chOff x="6200311" y="2387791"/>
            <a:chExt cx="1983921" cy="1471505"/>
          </a:xfrm>
        </p:grpSpPr>
        <p:sp>
          <p:nvSpPr>
            <p:cNvPr id="6" name="Freeform 10"/>
            <p:cNvSpPr>
              <a:spLocks noEditPoints="1"/>
            </p:cNvSpPr>
            <p:nvPr/>
          </p:nvSpPr>
          <p:spPr bwMode="auto">
            <a:xfrm>
              <a:off x="6200311" y="2387791"/>
              <a:ext cx="1983921" cy="1471505"/>
            </a:xfrm>
            <a:custGeom>
              <a:avLst/>
              <a:gdLst>
                <a:gd name="T0" fmla="*/ 335 w 433"/>
                <a:gd name="T1" fmla="*/ 302 h 321"/>
                <a:gd name="T2" fmla="*/ 393 w 433"/>
                <a:gd name="T3" fmla="*/ 99 h 321"/>
                <a:gd name="T4" fmla="*/ 189 w 433"/>
                <a:gd name="T5" fmla="*/ 40 h 321"/>
                <a:gd name="T6" fmla="*/ 134 w 433"/>
                <a:gd name="T7" fmla="*/ 95 h 321"/>
                <a:gd name="T8" fmla="*/ 134 w 433"/>
                <a:gd name="T9" fmla="*/ 94 h 321"/>
                <a:gd name="T10" fmla="*/ 0 w 433"/>
                <a:gd name="T11" fmla="*/ 317 h 321"/>
                <a:gd name="T12" fmla="*/ 259 w 433"/>
                <a:gd name="T13" fmla="*/ 321 h 321"/>
                <a:gd name="T14" fmla="*/ 259 w 433"/>
                <a:gd name="T15" fmla="*/ 321 h 321"/>
                <a:gd name="T16" fmla="*/ 335 w 433"/>
                <a:gd name="T17" fmla="*/ 302 h 321"/>
                <a:gd name="T18" fmla="*/ 153 w 433"/>
                <a:gd name="T19" fmla="*/ 232 h 321"/>
                <a:gd name="T20" fmla="*/ 202 w 433"/>
                <a:gd name="T21" fmla="*/ 62 h 321"/>
                <a:gd name="T22" fmla="*/ 371 w 433"/>
                <a:gd name="T23" fmla="*/ 111 h 321"/>
                <a:gd name="T24" fmla="*/ 323 w 433"/>
                <a:gd name="T25" fmla="*/ 280 h 321"/>
                <a:gd name="T26" fmla="*/ 153 w 433"/>
                <a:gd name="T27"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3" h="321">
                  <a:moveTo>
                    <a:pt x="335" y="302"/>
                  </a:moveTo>
                  <a:cubicBezTo>
                    <a:pt x="407" y="262"/>
                    <a:pt x="433" y="171"/>
                    <a:pt x="393" y="99"/>
                  </a:cubicBezTo>
                  <a:cubicBezTo>
                    <a:pt x="353" y="26"/>
                    <a:pt x="262" y="0"/>
                    <a:pt x="189" y="40"/>
                  </a:cubicBezTo>
                  <a:cubicBezTo>
                    <a:pt x="165" y="54"/>
                    <a:pt x="147" y="73"/>
                    <a:pt x="134" y="95"/>
                  </a:cubicBezTo>
                  <a:cubicBezTo>
                    <a:pt x="134" y="94"/>
                    <a:pt x="134" y="94"/>
                    <a:pt x="134" y="94"/>
                  </a:cubicBezTo>
                  <a:cubicBezTo>
                    <a:pt x="0" y="317"/>
                    <a:pt x="0" y="317"/>
                    <a:pt x="0" y="317"/>
                  </a:cubicBezTo>
                  <a:cubicBezTo>
                    <a:pt x="259" y="321"/>
                    <a:pt x="259" y="321"/>
                    <a:pt x="259" y="321"/>
                  </a:cubicBezTo>
                  <a:cubicBezTo>
                    <a:pt x="259" y="321"/>
                    <a:pt x="259" y="321"/>
                    <a:pt x="259" y="321"/>
                  </a:cubicBezTo>
                  <a:cubicBezTo>
                    <a:pt x="285" y="321"/>
                    <a:pt x="311" y="315"/>
                    <a:pt x="335" y="302"/>
                  </a:cubicBezTo>
                  <a:close/>
                  <a:moveTo>
                    <a:pt x="153" y="232"/>
                  </a:moveTo>
                  <a:cubicBezTo>
                    <a:pt x="120" y="171"/>
                    <a:pt x="141" y="96"/>
                    <a:pt x="202" y="62"/>
                  </a:cubicBezTo>
                  <a:cubicBezTo>
                    <a:pt x="262" y="29"/>
                    <a:pt x="338" y="51"/>
                    <a:pt x="371" y="111"/>
                  </a:cubicBezTo>
                  <a:cubicBezTo>
                    <a:pt x="404" y="171"/>
                    <a:pt x="383" y="247"/>
                    <a:pt x="323" y="280"/>
                  </a:cubicBezTo>
                  <a:cubicBezTo>
                    <a:pt x="262" y="313"/>
                    <a:pt x="187" y="292"/>
                    <a:pt x="153" y="23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2" name="AutoShape 81"/>
            <p:cNvSpPr>
              <a:spLocks/>
            </p:cNvSpPr>
            <p:nvPr/>
          </p:nvSpPr>
          <p:spPr bwMode="auto">
            <a:xfrm>
              <a:off x="7129011" y="2851448"/>
              <a:ext cx="544189" cy="5441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grpSp>
        <p:nvGrpSpPr>
          <p:cNvPr id="15" name="Group 14"/>
          <p:cNvGrpSpPr/>
          <p:nvPr/>
        </p:nvGrpSpPr>
        <p:grpSpPr>
          <a:xfrm>
            <a:off x="5440388" y="3960020"/>
            <a:ext cx="1369021" cy="2061267"/>
            <a:chOff x="5440388" y="3960020"/>
            <a:chExt cx="1369021" cy="2061267"/>
          </a:xfrm>
        </p:grpSpPr>
        <p:sp>
          <p:nvSpPr>
            <p:cNvPr id="10" name="Freeform 5"/>
            <p:cNvSpPr>
              <a:spLocks noEditPoints="1"/>
            </p:cNvSpPr>
            <p:nvPr/>
          </p:nvSpPr>
          <p:spPr bwMode="auto">
            <a:xfrm rot="10800000">
              <a:off x="5440388" y="3960020"/>
              <a:ext cx="1369021" cy="2061267"/>
            </a:xfrm>
            <a:custGeom>
              <a:avLst/>
              <a:gdLst>
                <a:gd name="T0" fmla="*/ 299 w 299"/>
                <a:gd name="T1" fmla="*/ 151 h 450"/>
                <a:gd name="T2" fmla="*/ 150 w 299"/>
                <a:gd name="T3" fmla="*/ 1 h 450"/>
                <a:gd name="T4" fmla="*/ 0 w 299"/>
                <a:gd name="T5" fmla="*/ 150 h 450"/>
                <a:gd name="T6" fmla="*/ 20 w 299"/>
                <a:gd name="T7" fmla="*/ 225 h 450"/>
                <a:gd name="T8" fmla="*/ 20 w 299"/>
                <a:gd name="T9" fmla="*/ 225 h 450"/>
                <a:gd name="T10" fmla="*/ 149 w 299"/>
                <a:gd name="T11" fmla="*/ 450 h 450"/>
                <a:gd name="T12" fmla="*/ 279 w 299"/>
                <a:gd name="T13" fmla="*/ 226 h 450"/>
                <a:gd name="T14" fmla="*/ 278 w 299"/>
                <a:gd name="T15" fmla="*/ 226 h 450"/>
                <a:gd name="T16" fmla="*/ 299 w 299"/>
                <a:gd name="T17" fmla="*/ 151 h 450"/>
                <a:gd name="T18" fmla="*/ 149 w 299"/>
                <a:gd name="T19" fmla="*/ 275 h 450"/>
                <a:gd name="T20" fmla="*/ 25 w 299"/>
                <a:gd name="T21" fmla="*/ 150 h 450"/>
                <a:gd name="T22" fmla="*/ 150 w 299"/>
                <a:gd name="T23" fmla="*/ 26 h 450"/>
                <a:gd name="T24" fmla="*/ 274 w 299"/>
                <a:gd name="T25" fmla="*/ 151 h 450"/>
                <a:gd name="T26" fmla="*/ 149 w 299"/>
                <a:gd name="T27" fmla="*/ 27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450">
                  <a:moveTo>
                    <a:pt x="299" y="151"/>
                  </a:moveTo>
                  <a:cubicBezTo>
                    <a:pt x="299" y="68"/>
                    <a:pt x="232" y="1"/>
                    <a:pt x="150" y="1"/>
                  </a:cubicBezTo>
                  <a:cubicBezTo>
                    <a:pt x="67" y="0"/>
                    <a:pt x="0" y="67"/>
                    <a:pt x="0" y="150"/>
                  </a:cubicBezTo>
                  <a:cubicBezTo>
                    <a:pt x="0" y="177"/>
                    <a:pt x="7" y="203"/>
                    <a:pt x="20" y="225"/>
                  </a:cubicBezTo>
                  <a:cubicBezTo>
                    <a:pt x="20" y="225"/>
                    <a:pt x="20" y="225"/>
                    <a:pt x="20" y="225"/>
                  </a:cubicBezTo>
                  <a:cubicBezTo>
                    <a:pt x="149" y="450"/>
                    <a:pt x="149" y="450"/>
                    <a:pt x="149" y="450"/>
                  </a:cubicBezTo>
                  <a:cubicBezTo>
                    <a:pt x="279" y="226"/>
                    <a:pt x="279" y="226"/>
                    <a:pt x="279" y="226"/>
                  </a:cubicBezTo>
                  <a:cubicBezTo>
                    <a:pt x="278" y="226"/>
                    <a:pt x="278" y="226"/>
                    <a:pt x="278" y="226"/>
                  </a:cubicBezTo>
                  <a:cubicBezTo>
                    <a:pt x="291" y="203"/>
                    <a:pt x="299" y="178"/>
                    <a:pt x="299" y="151"/>
                  </a:cubicBezTo>
                  <a:close/>
                  <a:moveTo>
                    <a:pt x="149" y="275"/>
                  </a:moveTo>
                  <a:cubicBezTo>
                    <a:pt x="80" y="275"/>
                    <a:pt x="24" y="219"/>
                    <a:pt x="25" y="150"/>
                  </a:cubicBezTo>
                  <a:cubicBezTo>
                    <a:pt x="25" y="81"/>
                    <a:pt x="81" y="25"/>
                    <a:pt x="150" y="26"/>
                  </a:cubicBezTo>
                  <a:cubicBezTo>
                    <a:pt x="218" y="26"/>
                    <a:pt x="274" y="82"/>
                    <a:pt x="274" y="151"/>
                  </a:cubicBezTo>
                  <a:cubicBezTo>
                    <a:pt x="274" y="219"/>
                    <a:pt x="218" y="275"/>
                    <a:pt x="149" y="27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3" name="AutoShape 83"/>
            <p:cNvSpPr>
              <a:spLocks/>
            </p:cNvSpPr>
            <p:nvPr/>
          </p:nvSpPr>
          <p:spPr bwMode="auto">
            <a:xfrm>
              <a:off x="5852802" y="5201718"/>
              <a:ext cx="544189" cy="3572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grpSp>
        <p:nvGrpSpPr>
          <p:cNvPr id="7" name="Group 6"/>
          <p:cNvGrpSpPr/>
          <p:nvPr/>
        </p:nvGrpSpPr>
        <p:grpSpPr>
          <a:xfrm>
            <a:off x="5430720" y="1728417"/>
            <a:ext cx="1369021" cy="2061267"/>
            <a:chOff x="5430720" y="1728417"/>
            <a:chExt cx="1369021" cy="2061267"/>
          </a:xfrm>
        </p:grpSpPr>
        <p:sp>
          <p:nvSpPr>
            <p:cNvPr id="4" name="Freeform 5"/>
            <p:cNvSpPr>
              <a:spLocks noEditPoints="1"/>
            </p:cNvSpPr>
            <p:nvPr/>
          </p:nvSpPr>
          <p:spPr bwMode="auto">
            <a:xfrm>
              <a:off x="5430720" y="1728417"/>
              <a:ext cx="1369021" cy="2061267"/>
            </a:xfrm>
            <a:custGeom>
              <a:avLst/>
              <a:gdLst>
                <a:gd name="T0" fmla="*/ 299 w 299"/>
                <a:gd name="T1" fmla="*/ 151 h 450"/>
                <a:gd name="T2" fmla="*/ 150 w 299"/>
                <a:gd name="T3" fmla="*/ 1 h 450"/>
                <a:gd name="T4" fmla="*/ 0 w 299"/>
                <a:gd name="T5" fmla="*/ 150 h 450"/>
                <a:gd name="T6" fmla="*/ 20 w 299"/>
                <a:gd name="T7" fmla="*/ 225 h 450"/>
                <a:gd name="T8" fmla="*/ 20 w 299"/>
                <a:gd name="T9" fmla="*/ 225 h 450"/>
                <a:gd name="T10" fmla="*/ 149 w 299"/>
                <a:gd name="T11" fmla="*/ 450 h 450"/>
                <a:gd name="T12" fmla="*/ 279 w 299"/>
                <a:gd name="T13" fmla="*/ 226 h 450"/>
                <a:gd name="T14" fmla="*/ 278 w 299"/>
                <a:gd name="T15" fmla="*/ 226 h 450"/>
                <a:gd name="T16" fmla="*/ 299 w 299"/>
                <a:gd name="T17" fmla="*/ 151 h 450"/>
                <a:gd name="T18" fmla="*/ 149 w 299"/>
                <a:gd name="T19" fmla="*/ 275 h 450"/>
                <a:gd name="T20" fmla="*/ 25 w 299"/>
                <a:gd name="T21" fmla="*/ 150 h 450"/>
                <a:gd name="T22" fmla="*/ 150 w 299"/>
                <a:gd name="T23" fmla="*/ 26 h 450"/>
                <a:gd name="T24" fmla="*/ 274 w 299"/>
                <a:gd name="T25" fmla="*/ 151 h 450"/>
                <a:gd name="T26" fmla="*/ 149 w 299"/>
                <a:gd name="T27" fmla="*/ 27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450">
                  <a:moveTo>
                    <a:pt x="299" y="151"/>
                  </a:moveTo>
                  <a:cubicBezTo>
                    <a:pt x="299" y="68"/>
                    <a:pt x="232" y="1"/>
                    <a:pt x="150" y="1"/>
                  </a:cubicBezTo>
                  <a:cubicBezTo>
                    <a:pt x="67" y="0"/>
                    <a:pt x="0" y="67"/>
                    <a:pt x="0" y="150"/>
                  </a:cubicBezTo>
                  <a:cubicBezTo>
                    <a:pt x="0" y="177"/>
                    <a:pt x="7" y="203"/>
                    <a:pt x="20" y="225"/>
                  </a:cubicBezTo>
                  <a:cubicBezTo>
                    <a:pt x="20" y="225"/>
                    <a:pt x="20" y="225"/>
                    <a:pt x="20" y="225"/>
                  </a:cubicBezTo>
                  <a:cubicBezTo>
                    <a:pt x="149" y="450"/>
                    <a:pt x="149" y="450"/>
                    <a:pt x="149" y="450"/>
                  </a:cubicBezTo>
                  <a:cubicBezTo>
                    <a:pt x="279" y="226"/>
                    <a:pt x="279" y="226"/>
                    <a:pt x="279" y="226"/>
                  </a:cubicBezTo>
                  <a:cubicBezTo>
                    <a:pt x="278" y="226"/>
                    <a:pt x="278" y="226"/>
                    <a:pt x="278" y="226"/>
                  </a:cubicBezTo>
                  <a:cubicBezTo>
                    <a:pt x="291" y="203"/>
                    <a:pt x="299" y="178"/>
                    <a:pt x="299" y="151"/>
                  </a:cubicBezTo>
                  <a:close/>
                  <a:moveTo>
                    <a:pt x="149" y="275"/>
                  </a:moveTo>
                  <a:cubicBezTo>
                    <a:pt x="80" y="275"/>
                    <a:pt x="24" y="219"/>
                    <a:pt x="25" y="150"/>
                  </a:cubicBezTo>
                  <a:cubicBezTo>
                    <a:pt x="25" y="81"/>
                    <a:pt x="81" y="25"/>
                    <a:pt x="150" y="26"/>
                  </a:cubicBezTo>
                  <a:cubicBezTo>
                    <a:pt x="218" y="26"/>
                    <a:pt x="274" y="82"/>
                    <a:pt x="274" y="151"/>
                  </a:cubicBezTo>
                  <a:cubicBezTo>
                    <a:pt x="274" y="219"/>
                    <a:pt x="218" y="275"/>
                    <a:pt x="149" y="27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4" name="AutoShape 117"/>
            <p:cNvSpPr>
              <a:spLocks/>
            </p:cNvSpPr>
            <p:nvPr/>
          </p:nvSpPr>
          <p:spPr bwMode="auto">
            <a:xfrm>
              <a:off x="5852803" y="2166200"/>
              <a:ext cx="544189" cy="40837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grpSp>
        <p:nvGrpSpPr>
          <p:cNvPr id="13" name="Group 12"/>
          <p:cNvGrpSpPr/>
          <p:nvPr/>
        </p:nvGrpSpPr>
        <p:grpSpPr>
          <a:xfrm>
            <a:off x="4055897" y="2370387"/>
            <a:ext cx="1970386" cy="1469571"/>
            <a:chOff x="4055897" y="2370387"/>
            <a:chExt cx="1970386" cy="1469571"/>
          </a:xfrm>
        </p:grpSpPr>
        <p:sp>
          <p:nvSpPr>
            <p:cNvPr id="5" name="Freeform 7"/>
            <p:cNvSpPr>
              <a:spLocks noEditPoints="1"/>
            </p:cNvSpPr>
            <p:nvPr/>
          </p:nvSpPr>
          <p:spPr bwMode="auto">
            <a:xfrm>
              <a:off x="4055897" y="2370387"/>
              <a:ext cx="1970386" cy="1469571"/>
            </a:xfrm>
            <a:custGeom>
              <a:avLst/>
              <a:gdLst>
                <a:gd name="T0" fmla="*/ 246 w 430"/>
                <a:gd name="T1" fmla="*/ 41 h 321"/>
                <a:gd name="T2" fmla="*/ 41 w 430"/>
                <a:gd name="T3" fmla="*/ 96 h 321"/>
                <a:gd name="T4" fmla="*/ 96 w 430"/>
                <a:gd name="T5" fmla="*/ 300 h 321"/>
                <a:gd name="T6" fmla="*/ 171 w 430"/>
                <a:gd name="T7" fmla="*/ 320 h 321"/>
                <a:gd name="T8" fmla="*/ 171 w 430"/>
                <a:gd name="T9" fmla="*/ 321 h 321"/>
                <a:gd name="T10" fmla="*/ 430 w 430"/>
                <a:gd name="T11" fmla="*/ 321 h 321"/>
                <a:gd name="T12" fmla="*/ 301 w 430"/>
                <a:gd name="T13" fmla="*/ 97 h 321"/>
                <a:gd name="T14" fmla="*/ 301 w 430"/>
                <a:gd name="T15" fmla="*/ 97 h 321"/>
                <a:gd name="T16" fmla="*/ 246 w 430"/>
                <a:gd name="T17" fmla="*/ 41 h 321"/>
                <a:gd name="T18" fmla="*/ 279 w 430"/>
                <a:gd name="T19" fmla="*/ 233 h 321"/>
                <a:gd name="T20" fmla="*/ 108 w 430"/>
                <a:gd name="T21" fmla="*/ 278 h 321"/>
                <a:gd name="T22" fmla="*/ 63 w 430"/>
                <a:gd name="T23" fmla="*/ 108 h 321"/>
                <a:gd name="T24" fmla="*/ 233 w 430"/>
                <a:gd name="T25" fmla="*/ 63 h 321"/>
                <a:gd name="T26" fmla="*/ 279 w 430"/>
                <a:gd name="T27" fmla="*/ 23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0" h="321">
                  <a:moveTo>
                    <a:pt x="246" y="41"/>
                  </a:moveTo>
                  <a:cubicBezTo>
                    <a:pt x="174" y="0"/>
                    <a:pt x="83" y="24"/>
                    <a:pt x="41" y="96"/>
                  </a:cubicBezTo>
                  <a:cubicBezTo>
                    <a:pt x="0" y="167"/>
                    <a:pt x="24" y="259"/>
                    <a:pt x="96" y="300"/>
                  </a:cubicBezTo>
                  <a:cubicBezTo>
                    <a:pt x="119" y="314"/>
                    <a:pt x="145" y="320"/>
                    <a:pt x="171" y="320"/>
                  </a:cubicBezTo>
                  <a:cubicBezTo>
                    <a:pt x="171" y="321"/>
                    <a:pt x="171" y="321"/>
                    <a:pt x="171" y="321"/>
                  </a:cubicBezTo>
                  <a:cubicBezTo>
                    <a:pt x="430" y="321"/>
                    <a:pt x="430" y="321"/>
                    <a:pt x="430" y="321"/>
                  </a:cubicBezTo>
                  <a:cubicBezTo>
                    <a:pt x="301" y="97"/>
                    <a:pt x="301" y="97"/>
                    <a:pt x="301" y="97"/>
                  </a:cubicBezTo>
                  <a:cubicBezTo>
                    <a:pt x="301" y="97"/>
                    <a:pt x="301" y="97"/>
                    <a:pt x="301" y="97"/>
                  </a:cubicBezTo>
                  <a:cubicBezTo>
                    <a:pt x="288" y="74"/>
                    <a:pt x="270" y="55"/>
                    <a:pt x="246" y="41"/>
                  </a:cubicBezTo>
                  <a:close/>
                  <a:moveTo>
                    <a:pt x="279" y="233"/>
                  </a:moveTo>
                  <a:cubicBezTo>
                    <a:pt x="244" y="293"/>
                    <a:pt x="168" y="313"/>
                    <a:pt x="108" y="278"/>
                  </a:cubicBezTo>
                  <a:cubicBezTo>
                    <a:pt x="49" y="244"/>
                    <a:pt x="29" y="168"/>
                    <a:pt x="63" y="108"/>
                  </a:cubicBezTo>
                  <a:cubicBezTo>
                    <a:pt x="98" y="49"/>
                    <a:pt x="174" y="29"/>
                    <a:pt x="233" y="63"/>
                  </a:cubicBezTo>
                  <a:cubicBezTo>
                    <a:pt x="293" y="98"/>
                    <a:pt x="313" y="174"/>
                    <a:pt x="279" y="23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25" name="Group 24"/>
            <p:cNvGrpSpPr/>
            <p:nvPr/>
          </p:nvGrpSpPr>
          <p:grpSpPr>
            <a:xfrm>
              <a:off x="4542795" y="2851448"/>
              <a:ext cx="544189" cy="544189"/>
              <a:chOff x="4439444" y="1652588"/>
              <a:chExt cx="464344" cy="464344"/>
            </a:xfrm>
            <a:solidFill>
              <a:schemeClr val="accent3"/>
            </a:solidFill>
          </p:grpSpPr>
          <p:sp>
            <p:nvSpPr>
              <p:cNvPr id="26"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sp>
            <p:nvSpPr>
              <p:cNvPr id="27"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sp>
            <p:nvSpPr>
              <p:cNvPr id="28"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grpSp>
      <p:grpSp>
        <p:nvGrpSpPr>
          <p:cNvPr id="14" name="Group 13"/>
          <p:cNvGrpSpPr/>
          <p:nvPr/>
        </p:nvGrpSpPr>
        <p:grpSpPr>
          <a:xfrm>
            <a:off x="4055897" y="3890408"/>
            <a:ext cx="1983921" cy="1471505"/>
            <a:chOff x="4055897" y="3890408"/>
            <a:chExt cx="1983921" cy="1471505"/>
          </a:xfrm>
        </p:grpSpPr>
        <p:sp>
          <p:nvSpPr>
            <p:cNvPr id="12" name="Freeform 10"/>
            <p:cNvSpPr>
              <a:spLocks noEditPoints="1"/>
            </p:cNvSpPr>
            <p:nvPr/>
          </p:nvSpPr>
          <p:spPr bwMode="auto">
            <a:xfrm rot="10800000">
              <a:off x="4055897" y="3890408"/>
              <a:ext cx="1983921" cy="1471505"/>
            </a:xfrm>
            <a:custGeom>
              <a:avLst/>
              <a:gdLst>
                <a:gd name="T0" fmla="*/ 335 w 433"/>
                <a:gd name="T1" fmla="*/ 302 h 321"/>
                <a:gd name="T2" fmla="*/ 393 w 433"/>
                <a:gd name="T3" fmla="*/ 99 h 321"/>
                <a:gd name="T4" fmla="*/ 189 w 433"/>
                <a:gd name="T5" fmla="*/ 40 h 321"/>
                <a:gd name="T6" fmla="*/ 134 w 433"/>
                <a:gd name="T7" fmla="*/ 95 h 321"/>
                <a:gd name="T8" fmla="*/ 134 w 433"/>
                <a:gd name="T9" fmla="*/ 94 h 321"/>
                <a:gd name="T10" fmla="*/ 0 w 433"/>
                <a:gd name="T11" fmla="*/ 317 h 321"/>
                <a:gd name="T12" fmla="*/ 259 w 433"/>
                <a:gd name="T13" fmla="*/ 321 h 321"/>
                <a:gd name="T14" fmla="*/ 259 w 433"/>
                <a:gd name="T15" fmla="*/ 321 h 321"/>
                <a:gd name="T16" fmla="*/ 335 w 433"/>
                <a:gd name="T17" fmla="*/ 302 h 321"/>
                <a:gd name="T18" fmla="*/ 153 w 433"/>
                <a:gd name="T19" fmla="*/ 232 h 321"/>
                <a:gd name="T20" fmla="*/ 202 w 433"/>
                <a:gd name="T21" fmla="*/ 62 h 321"/>
                <a:gd name="T22" fmla="*/ 371 w 433"/>
                <a:gd name="T23" fmla="*/ 111 h 321"/>
                <a:gd name="T24" fmla="*/ 323 w 433"/>
                <a:gd name="T25" fmla="*/ 280 h 321"/>
                <a:gd name="T26" fmla="*/ 153 w 433"/>
                <a:gd name="T27"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3" h="321">
                  <a:moveTo>
                    <a:pt x="335" y="302"/>
                  </a:moveTo>
                  <a:cubicBezTo>
                    <a:pt x="407" y="262"/>
                    <a:pt x="433" y="171"/>
                    <a:pt x="393" y="99"/>
                  </a:cubicBezTo>
                  <a:cubicBezTo>
                    <a:pt x="353" y="26"/>
                    <a:pt x="262" y="0"/>
                    <a:pt x="189" y="40"/>
                  </a:cubicBezTo>
                  <a:cubicBezTo>
                    <a:pt x="165" y="54"/>
                    <a:pt x="147" y="73"/>
                    <a:pt x="134" y="95"/>
                  </a:cubicBezTo>
                  <a:cubicBezTo>
                    <a:pt x="134" y="94"/>
                    <a:pt x="134" y="94"/>
                    <a:pt x="134" y="94"/>
                  </a:cubicBezTo>
                  <a:cubicBezTo>
                    <a:pt x="0" y="317"/>
                    <a:pt x="0" y="317"/>
                    <a:pt x="0" y="317"/>
                  </a:cubicBezTo>
                  <a:cubicBezTo>
                    <a:pt x="259" y="321"/>
                    <a:pt x="259" y="321"/>
                    <a:pt x="259" y="321"/>
                  </a:cubicBezTo>
                  <a:cubicBezTo>
                    <a:pt x="259" y="321"/>
                    <a:pt x="259" y="321"/>
                    <a:pt x="259" y="321"/>
                  </a:cubicBezTo>
                  <a:cubicBezTo>
                    <a:pt x="285" y="321"/>
                    <a:pt x="311" y="315"/>
                    <a:pt x="335" y="302"/>
                  </a:cubicBezTo>
                  <a:close/>
                  <a:moveTo>
                    <a:pt x="153" y="232"/>
                  </a:moveTo>
                  <a:cubicBezTo>
                    <a:pt x="120" y="171"/>
                    <a:pt x="141" y="96"/>
                    <a:pt x="202" y="62"/>
                  </a:cubicBezTo>
                  <a:cubicBezTo>
                    <a:pt x="262" y="29"/>
                    <a:pt x="338" y="51"/>
                    <a:pt x="371" y="111"/>
                  </a:cubicBezTo>
                  <a:cubicBezTo>
                    <a:pt x="404" y="171"/>
                    <a:pt x="383" y="247"/>
                    <a:pt x="323" y="280"/>
                  </a:cubicBezTo>
                  <a:cubicBezTo>
                    <a:pt x="262" y="313"/>
                    <a:pt x="187" y="292"/>
                    <a:pt x="153" y="23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9" name="AutoShape 139"/>
            <p:cNvSpPr>
              <a:spLocks/>
            </p:cNvSpPr>
            <p:nvPr/>
          </p:nvSpPr>
          <p:spPr bwMode="auto">
            <a:xfrm>
              <a:off x="4537090" y="4248697"/>
              <a:ext cx="544189" cy="527445"/>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grpSp>
        <p:nvGrpSpPr>
          <p:cNvPr id="16" name="Group 15"/>
          <p:cNvGrpSpPr/>
          <p:nvPr/>
        </p:nvGrpSpPr>
        <p:grpSpPr>
          <a:xfrm>
            <a:off x="6213846" y="3909746"/>
            <a:ext cx="1970386" cy="1469571"/>
            <a:chOff x="6213846" y="3909746"/>
            <a:chExt cx="1970386" cy="1469571"/>
          </a:xfrm>
        </p:grpSpPr>
        <p:sp>
          <p:nvSpPr>
            <p:cNvPr id="11" name="Freeform 7"/>
            <p:cNvSpPr>
              <a:spLocks noEditPoints="1"/>
            </p:cNvSpPr>
            <p:nvPr/>
          </p:nvSpPr>
          <p:spPr bwMode="auto">
            <a:xfrm rot="10800000">
              <a:off x="6213846" y="3909746"/>
              <a:ext cx="1970386" cy="1469571"/>
            </a:xfrm>
            <a:custGeom>
              <a:avLst/>
              <a:gdLst>
                <a:gd name="T0" fmla="*/ 246 w 430"/>
                <a:gd name="T1" fmla="*/ 41 h 321"/>
                <a:gd name="T2" fmla="*/ 41 w 430"/>
                <a:gd name="T3" fmla="*/ 96 h 321"/>
                <a:gd name="T4" fmla="*/ 96 w 430"/>
                <a:gd name="T5" fmla="*/ 300 h 321"/>
                <a:gd name="T6" fmla="*/ 171 w 430"/>
                <a:gd name="T7" fmla="*/ 320 h 321"/>
                <a:gd name="T8" fmla="*/ 171 w 430"/>
                <a:gd name="T9" fmla="*/ 321 h 321"/>
                <a:gd name="T10" fmla="*/ 430 w 430"/>
                <a:gd name="T11" fmla="*/ 321 h 321"/>
                <a:gd name="T12" fmla="*/ 301 w 430"/>
                <a:gd name="T13" fmla="*/ 97 h 321"/>
                <a:gd name="T14" fmla="*/ 301 w 430"/>
                <a:gd name="T15" fmla="*/ 97 h 321"/>
                <a:gd name="T16" fmla="*/ 246 w 430"/>
                <a:gd name="T17" fmla="*/ 41 h 321"/>
                <a:gd name="T18" fmla="*/ 279 w 430"/>
                <a:gd name="T19" fmla="*/ 233 h 321"/>
                <a:gd name="T20" fmla="*/ 108 w 430"/>
                <a:gd name="T21" fmla="*/ 278 h 321"/>
                <a:gd name="T22" fmla="*/ 63 w 430"/>
                <a:gd name="T23" fmla="*/ 108 h 321"/>
                <a:gd name="T24" fmla="*/ 233 w 430"/>
                <a:gd name="T25" fmla="*/ 63 h 321"/>
                <a:gd name="T26" fmla="*/ 279 w 430"/>
                <a:gd name="T27" fmla="*/ 233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0" h="321">
                  <a:moveTo>
                    <a:pt x="246" y="41"/>
                  </a:moveTo>
                  <a:cubicBezTo>
                    <a:pt x="174" y="0"/>
                    <a:pt x="83" y="24"/>
                    <a:pt x="41" y="96"/>
                  </a:cubicBezTo>
                  <a:cubicBezTo>
                    <a:pt x="0" y="167"/>
                    <a:pt x="24" y="259"/>
                    <a:pt x="96" y="300"/>
                  </a:cubicBezTo>
                  <a:cubicBezTo>
                    <a:pt x="119" y="314"/>
                    <a:pt x="145" y="320"/>
                    <a:pt x="171" y="320"/>
                  </a:cubicBezTo>
                  <a:cubicBezTo>
                    <a:pt x="171" y="321"/>
                    <a:pt x="171" y="321"/>
                    <a:pt x="171" y="321"/>
                  </a:cubicBezTo>
                  <a:cubicBezTo>
                    <a:pt x="430" y="321"/>
                    <a:pt x="430" y="321"/>
                    <a:pt x="430" y="321"/>
                  </a:cubicBezTo>
                  <a:cubicBezTo>
                    <a:pt x="301" y="97"/>
                    <a:pt x="301" y="97"/>
                    <a:pt x="301" y="97"/>
                  </a:cubicBezTo>
                  <a:cubicBezTo>
                    <a:pt x="301" y="97"/>
                    <a:pt x="301" y="97"/>
                    <a:pt x="301" y="97"/>
                  </a:cubicBezTo>
                  <a:cubicBezTo>
                    <a:pt x="288" y="74"/>
                    <a:pt x="270" y="55"/>
                    <a:pt x="246" y="41"/>
                  </a:cubicBezTo>
                  <a:close/>
                  <a:moveTo>
                    <a:pt x="279" y="233"/>
                  </a:moveTo>
                  <a:cubicBezTo>
                    <a:pt x="244" y="293"/>
                    <a:pt x="168" y="313"/>
                    <a:pt x="108" y="278"/>
                  </a:cubicBezTo>
                  <a:cubicBezTo>
                    <a:pt x="49" y="244"/>
                    <a:pt x="29" y="168"/>
                    <a:pt x="63" y="108"/>
                  </a:cubicBezTo>
                  <a:cubicBezTo>
                    <a:pt x="98" y="49"/>
                    <a:pt x="174" y="29"/>
                    <a:pt x="233" y="63"/>
                  </a:cubicBezTo>
                  <a:cubicBezTo>
                    <a:pt x="293" y="98"/>
                    <a:pt x="313" y="174"/>
                    <a:pt x="279" y="23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0" name="AutoShape 149"/>
            <p:cNvSpPr>
              <a:spLocks/>
            </p:cNvSpPr>
            <p:nvPr/>
          </p:nvSpPr>
          <p:spPr bwMode="auto">
            <a:xfrm>
              <a:off x="7129010" y="4322953"/>
              <a:ext cx="544189" cy="3916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marL="0" marR="0" lvl="0" indent="0" algn="ctr" defTabSz="228600" rtl="0" eaLnBrk="1" fontAlgn="base" latinLnBrk="0" hangingPunct="0">
                <a:lnSpc>
                  <a:spcPct val="100000"/>
                </a:lnSpc>
                <a:spcBef>
                  <a:spcPct val="0"/>
                </a:spcBef>
                <a:spcAft>
                  <a:spcPct val="0"/>
                </a:spcAft>
                <a:buClrTx/>
                <a:buSzTx/>
                <a:buFontTx/>
                <a:buNone/>
                <a:tabLst/>
                <a:defRPr/>
              </a:pPr>
              <a:endParaRPr kumimoji="0" lang="en-US" sz="1500" b="0" i="0" u="none" strike="noStrike" kern="1200" cap="none" spc="0" normalizeH="0" baseline="0" noProof="0">
                <a:ln>
                  <a:noFill/>
                </a:ln>
                <a:solidFill>
                  <a:srgbClr val="FFFFFF"/>
                </a:solidFill>
                <a:effectLst>
                  <a:outerShdw blurRad="38100" dist="38100" dir="2700000" algn="tl">
                    <a:srgbClr val="000000"/>
                  </a:outerShdw>
                </a:effectLst>
                <a:uLnTx/>
                <a:uFillTx/>
                <a:latin typeface="Gill Sans" charset="0"/>
                <a:ea typeface="Arial Unicode MS"/>
                <a:cs typeface="+mn-cs"/>
                <a:sym typeface="Gill Sans" charset="0"/>
              </a:endParaRPr>
            </a:p>
          </p:txBody>
        </p:sp>
      </p:grpSp>
      <p:sp>
        <p:nvSpPr>
          <p:cNvPr id="32" name="TextBox 31"/>
          <p:cNvSpPr txBox="1"/>
          <p:nvPr/>
        </p:nvSpPr>
        <p:spPr>
          <a:xfrm>
            <a:off x="623888" y="1727862"/>
            <a:ext cx="761747" cy="707886"/>
          </a:xfrm>
          <a:prstGeom prst="rect">
            <a:avLst/>
          </a:prstGeom>
          <a:noFill/>
        </p:spPr>
        <p:txBody>
          <a:bodyPr wrap="none" rtlCol="0">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a:ln>
                  <a:noFill/>
                </a:ln>
                <a:solidFill>
                  <a:srgbClr val="FA1230"/>
                </a:solidFill>
                <a:effectLst/>
                <a:uLnTx/>
                <a:uFillTx/>
                <a:latin typeface="Roboto"/>
                <a:ea typeface="Arial Unicode MS"/>
                <a:cs typeface="+mn-cs"/>
              </a:rPr>
              <a:t>01</a:t>
            </a:r>
            <a:endParaRPr kumimoji="0" lang="en-US" sz="4000" b="1" i="0" u="none" strike="noStrike" kern="1200" cap="none" spc="0" normalizeH="0" baseline="0" noProof="0">
              <a:ln>
                <a:noFill/>
              </a:ln>
              <a:solidFill>
                <a:srgbClr val="FA1230"/>
              </a:solidFill>
              <a:effectLst/>
              <a:uLnTx/>
              <a:uFillTx/>
              <a:latin typeface="Roboto"/>
              <a:ea typeface="Arial Unicode MS"/>
              <a:cs typeface="+mn-cs"/>
            </a:endParaRPr>
          </a:p>
        </p:txBody>
      </p:sp>
      <p:sp>
        <p:nvSpPr>
          <p:cNvPr id="36" name="TextBox 35"/>
          <p:cNvSpPr txBox="1"/>
          <p:nvPr/>
        </p:nvSpPr>
        <p:spPr>
          <a:xfrm>
            <a:off x="623888" y="3313597"/>
            <a:ext cx="726481" cy="707886"/>
          </a:xfrm>
          <a:prstGeom prst="rect">
            <a:avLst/>
          </a:prstGeom>
          <a:noFill/>
        </p:spPr>
        <p:txBody>
          <a:bodyPr wrap="none" rtlCol="0">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a:ln>
                  <a:noFill/>
                </a:ln>
                <a:solidFill>
                  <a:srgbClr val="58BBB4"/>
                </a:solidFill>
                <a:effectLst/>
                <a:uLnTx/>
                <a:uFillTx/>
                <a:latin typeface="Roboto"/>
                <a:ea typeface="Arial Unicode MS"/>
                <a:cs typeface="+mn-cs"/>
              </a:rPr>
              <a:t>02</a:t>
            </a:r>
            <a:endParaRPr kumimoji="0" lang="en-US" sz="4000" b="1" i="0" u="none" strike="noStrike" kern="1200" cap="none" spc="0" normalizeH="0" baseline="0" noProof="0">
              <a:ln>
                <a:noFill/>
              </a:ln>
              <a:solidFill>
                <a:srgbClr val="58BBB4"/>
              </a:solidFill>
              <a:effectLst/>
              <a:uLnTx/>
              <a:uFillTx/>
              <a:latin typeface="Roboto"/>
              <a:ea typeface="Arial Unicode MS"/>
              <a:cs typeface="+mn-cs"/>
            </a:endParaRPr>
          </a:p>
        </p:txBody>
      </p:sp>
      <p:sp>
        <p:nvSpPr>
          <p:cNvPr id="40" name="TextBox 39"/>
          <p:cNvSpPr txBox="1"/>
          <p:nvPr/>
        </p:nvSpPr>
        <p:spPr>
          <a:xfrm>
            <a:off x="623888" y="4967642"/>
            <a:ext cx="761747" cy="707886"/>
          </a:xfrm>
          <a:prstGeom prst="rect">
            <a:avLst/>
          </a:prstGeom>
          <a:noFill/>
        </p:spPr>
        <p:txBody>
          <a:bodyPr wrap="none" rtlCol="0">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dirty="0">
                <a:ln>
                  <a:noFill/>
                </a:ln>
                <a:solidFill>
                  <a:srgbClr val="660066"/>
                </a:solidFill>
                <a:effectLst/>
                <a:uLnTx/>
                <a:uFillTx/>
                <a:latin typeface="Roboto"/>
                <a:ea typeface="Arial Unicode MS"/>
                <a:cs typeface="+mn-cs"/>
              </a:rPr>
              <a:t>03</a:t>
            </a:r>
            <a:endParaRPr kumimoji="0" lang="en-US" sz="4000" b="1" i="0" u="none" strike="noStrike" kern="1200" cap="none" spc="0" normalizeH="0" baseline="0" noProof="0" dirty="0">
              <a:ln>
                <a:noFill/>
              </a:ln>
              <a:solidFill>
                <a:srgbClr val="660066"/>
              </a:solidFill>
              <a:effectLst/>
              <a:uLnTx/>
              <a:uFillTx/>
              <a:latin typeface="Roboto"/>
              <a:ea typeface="Arial Unicode MS"/>
              <a:cs typeface="+mn-cs"/>
            </a:endParaRPr>
          </a:p>
        </p:txBody>
      </p:sp>
      <p:sp>
        <p:nvSpPr>
          <p:cNvPr id="44" name="TextBox 43"/>
          <p:cNvSpPr txBox="1"/>
          <p:nvPr/>
        </p:nvSpPr>
        <p:spPr>
          <a:xfrm>
            <a:off x="10827322" y="1621360"/>
            <a:ext cx="761747" cy="707886"/>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a:ln>
                  <a:noFill/>
                </a:ln>
                <a:solidFill>
                  <a:srgbClr val="FA1230"/>
                </a:solidFill>
                <a:effectLst/>
                <a:uLnTx/>
                <a:uFillTx/>
                <a:latin typeface="Roboto"/>
                <a:ea typeface="Arial Unicode MS"/>
                <a:cs typeface="+mn-cs"/>
              </a:rPr>
              <a:t>04</a:t>
            </a:r>
            <a:endParaRPr kumimoji="0" lang="en-US" sz="4000" b="1" i="0" u="none" strike="noStrike" kern="1200" cap="none" spc="0" normalizeH="0" baseline="0" noProof="0">
              <a:ln>
                <a:noFill/>
              </a:ln>
              <a:solidFill>
                <a:srgbClr val="FA1230"/>
              </a:solidFill>
              <a:effectLst/>
              <a:uLnTx/>
              <a:uFillTx/>
              <a:latin typeface="Roboto"/>
              <a:ea typeface="Arial Unicode MS"/>
              <a:cs typeface="+mn-cs"/>
            </a:endParaRPr>
          </a:p>
        </p:txBody>
      </p:sp>
      <p:sp>
        <p:nvSpPr>
          <p:cNvPr id="48" name="TextBox 47"/>
          <p:cNvSpPr txBox="1"/>
          <p:nvPr/>
        </p:nvSpPr>
        <p:spPr>
          <a:xfrm>
            <a:off x="10830158" y="3212976"/>
            <a:ext cx="761747" cy="707886"/>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dirty="0">
                <a:ln>
                  <a:noFill/>
                </a:ln>
                <a:solidFill>
                  <a:srgbClr val="009900"/>
                </a:solidFill>
                <a:effectLst/>
                <a:uLnTx/>
                <a:uFillTx/>
                <a:latin typeface="Roboto"/>
                <a:ea typeface="Arial Unicode MS"/>
                <a:cs typeface="+mn-cs"/>
              </a:rPr>
              <a:t>05</a:t>
            </a:r>
            <a:endParaRPr kumimoji="0" lang="en-US" sz="4000" b="1" i="0" u="none" strike="noStrike" kern="1200" cap="none" spc="0" normalizeH="0" baseline="0" noProof="0" dirty="0">
              <a:ln>
                <a:noFill/>
              </a:ln>
              <a:solidFill>
                <a:srgbClr val="009900"/>
              </a:solidFill>
              <a:effectLst/>
              <a:uLnTx/>
              <a:uFillTx/>
              <a:latin typeface="Roboto"/>
              <a:ea typeface="Arial Unicode MS"/>
              <a:cs typeface="+mn-cs"/>
            </a:endParaRPr>
          </a:p>
        </p:txBody>
      </p:sp>
      <p:sp>
        <p:nvSpPr>
          <p:cNvPr id="52" name="TextBox 51"/>
          <p:cNvSpPr txBox="1"/>
          <p:nvPr/>
        </p:nvSpPr>
        <p:spPr>
          <a:xfrm>
            <a:off x="10830158" y="4867021"/>
            <a:ext cx="761747" cy="707886"/>
          </a:xfrm>
          <a:prstGeom prst="rect">
            <a:avLst/>
          </a:prstGeom>
          <a:noFill/>
        </p:spPr>
        <p:txBody>
          <a:bodyPr wrap="non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dirty="0">
                <a:ln>
                  <a:noFill/>
                </a:ln>
                <a:solidFill>
                  <a:prstClr val="black"/>
                </a:solidFill>
                <a:effectLst/>
                <a:uLnTx/>
                <a:uFillTx/>
                <a:latin typeface="Roboto"/>
                <a:ea typeface="Arial Unicode MS"/>
                <a:cs typeface="+mn-cs"/>
              </a:rPr>
              <a:t>06</a:t>
            </a:r>
            <a:endParaRPr kumimoji="0" lang="en-US" sz="4000" b="1" i="0" u="none" strike="noStrike" kern="1200" cap="none" spc="0" normalizeH="0" baseline="0" noProof="0" dirty="0">
              <a:ln>
                <a:noFill/>
              </a:ln>
              <a:solidFill>
                <a:prstClr val="black"/>
              </a:solidFill>
              <a:effectLst/>
              <a:uLnTx/>
              <a:uFillTx/>
              <a:latin typeface="Roboto"/>
              <a:ea typeface="Arial Unicode MS"/>
              <a:cs typeface="+mn-cs"/>
            </a:endParaRPr>
          </a:p>
        </p:txBody>
      </p:sp>
      <p:sp>
        <p:nvSpPr>
          <p:cNvPr id="3" name="Rectangle 2"/>
          <p:cNvSpPr/>
          <p:nvPr/>
        </p:nvSpPr>
        <p:spPr>
          <a:xfrm>
            <a:off x="539758" y="210800"/>
            <a:ext cx="11348173" cy="523220"/>
          </a:xfrm>
          <a:prstGeom prst="rect">
            <a:avLst/>
          </a:prstGeom>
        </p:spPr>
        <p:txBody>
          <a:bodyPr wrap="square">
            <a:spAutoFit/>
          </a:bodyPr>
          <a:lstStyle/>
          <a:p>
            <a:pPr marL="0" marR="0" lvl="0" indent="457200" algn="just" defTabSz="914286" rtl="0" eaLnBrk="1" fontAlgn="base" latinLnBrk="0" hangingPunct="1">
              <a:lnSpc>
                <a:spcPct val="100000"/>
              </a:lnSpc>
              <a:spcBef>
                <a:spcPts val="0"/>
              </a:spcBef>
              <a:spcAft>
                <a:spcPts val="0"/>
              </a:spcAft>
              <a:buClrTx/>
              <a:buSzTx/>
              <a:buFontTx/>
              <a:buNone/>
              <a:tabLst/>
              <a:defRPr/>
            </a:pPr>
            <a:r>
              <a:rPr kumimoji="0" lang="nl-NL" sz="28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rPr>
              <a:t>Ý nghĩa thắng lợi của cuộc kháng chiến chống thực dân Pháp</a:t>
            </a:r>
            <a:endParaRPr kumimoji="0" lang="en-US" sz="2800" b="1" i="0" u="none" strike="noStrike" kern="1200" cap="none" spc="0" normalizeH="0" baseline="0" noProof="0" dirty="0">
              <a:ln>
                <a:noFill/>
              </a:ln>
              <a:solidFill>
                <a:srgbClr val="3333CC"/>
              </a:solidFill>
              <a:effectLst/>
              <a:uLnTx/>
              <a:uFillTx/>
              <a:latin typeface="Arial"/>
              <a:ea typeface="Calibri" panose="020F0502020204030204" pitchFamily="34" charset="0"/>
              <a:cs typeface="Times New Roman" panose="02020603050405020304" pitchFamily="18" charset="0"/>
            </a:endParaRPr>
          </a:p>
        </p:txBody>
      </p:sp>
      <p:sp>
        <p:nvSpPr>
          <p:cNvPr id="9" name="Rectangle 8"/>
          <p:cNvSpPr/>
          <p:nvPr/>
        </p:nvSpPr>
        <p:spPr>
          <a:xfrm>
            <a:off x="1187253" y="1802241"/>
            <a:ext cx="3837804" cy="70788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FF0066"/>
                </a:solidFill>
                <a:effectLst/>
                <a:uLnTx/>
                <a:uFillTx/>
                <a:latin typeface="Arial"/>
                <a:ea typeface="Arial Unicode MS"/>
                <a:cs typeface="+mn-cs"/>
              </a:rPr>
              <a:t>Làm </a:t>
            </a:r>
            <a:r>
              <a:rPr kumimoji="0" lang="nl-NL" altLang="en-US" sz="2000" b="1" i="0" u="none" strike="noStrike" kern="1200" cap="none" spc="0" normalizeH="0" baseline="0" noProof="0" dirty="0">
                <a:ln>
                  <a:noFill/>
                </a:ln>
                <a:solidFill>
                  <a:srgbClr val="660066"/>
                </a:solidFill>
                <a:effectLst/>
                <a:uLnTx/>
                <a:uFillTx/>
                <a:latin typeface="Arial"/>
                <a:ea typeface="Arial Unicode MS"/>
                <a:cs typeface="+mn-cs"/>
              </a:rPr>
              <a:t>sụp đổ </a:t>
            </a:r>
            <a:r>
              <a:rPr kumimoji="0" lang="nl-NL" altLang="en-US" sz="2000" b="0" i="0" u="none" strike="noStrike" kern="1200" cap="none" spc="0" normalizeH="0" baseline="0" noProof="0" dirty="0">
                <a:ln>
                  <a:noFill/>
                </a:ln>
                <a:solidFill>
                  <a:srgbClr val="FF0066"/>
                </a:solidFill>
                <a:effectLst/>
                <a:uLnTx/>
                <a:uFillTx/>
                <a:latin typeface="Arial"/>
                <a:ea typeface="Arial Unicode MS"/>
                <a:cs typeface="+mn-cs"/>
              </a:rPr>
              <a:t>hoàn toàn ý chí xâm lược của thực dân Pháp</a:t>
            </a:r>
            <a:endParaRPr kumimoji="0" lang="en-US" sz="2000" b="0" i="0" u="none" strike="noStrike" kern="1200" cap="none" spc="0" normalizeH="0" baseline="0" noProof="0" dirty="0">
              <a:ln>
                <a:noFill/>
              </a:ln>
              <a:solidFill>
                <a:srgbClr val="FF0066"/>
              </a:solidFill>
              <a:effectLst/>
              <a:uLnTx/>
              <a:uFillTx/>
              <a:latin typeface="Arial"/>
              <a:ea typeface="Arial Unicode MS"/>
              <a:cs typeface="+mn-cs"/>
            </a:endParaRPr>
          </a:p>
        </p:txBody>
      </p:sp>
      <p:sp>
        <p:nvSpPr>
          <p:cNvPr id="17" name="Rectangle 16"/>
          <p:cNvSpPr/>
          <p:nvPr/>
        </p:nvSpPr>
        <p:spPr>
          <a:xfrm>
            <a:off x="1337506" y="3359855"/>
            <a:ext cx="2913909" cy="1631216"/>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none" strike="noStrike" kern="1200" cap="none" spc="0" normalizeH="0" baseline="0" noProof="0" dirty="0">
                <a:ln>
                  <a:noFill/>
                </a:ln>
                <a:solidFill>
                  <a:prstClr val="black"/>
                </a:solidFill>
                <a:effectLst/>
                <a:uLnTx/>
                <a:uFillTx/>
                <a:latin typeface="Arial"/>
                <a:ea typeface="Arial Unicode MS"/>
                <a:cs typeface="+mn-cs"/>
              </a:rPr>
              <a:t>Bảo vệ </a:t>
            </a:r>
            <a:r>
              <a:rPr kumimoji="0" lang="nl-NL" altLang="en-US" sz="2000" b="0" i="0" u="none" strike="noStrike" kern="1200" cap="none" spc="0" normalizeH="0" baseline="0" noProof="0" dirty="0">
                <a:ln>
                  <a:noFill/>
                </a:ln>
                <a:solidFill>
                  <a:srgbClr val="0070C0"/>
                </a:solidFill>
                <a:effectLst/>
                <a:uLnTx/>
                <a:uFillTx/>
                <a:latin typeface="Arial"/>
                <a:ea typeface="Arial Unicode MS"/>
                <a:cs typeface="+mn-cs"/>
              </a:rPr>
              <a:t>được độc lập, chủ quyền dân tộc, </a:t>
            </a:r>
            <a:r>
              <a:rPr kumimoji="0" lang="nl-NL" altLang="en-US" sz="2000" b="1" i="0" u="none" strike="noStrike" kern="1200" cap="none" spc="0" normalizeH="0" baseline="0" noProof="0" dirty="0">
                <a:ln>
                  <a:noFill/>
                </a:ln>
                <a:solidFill>
                  <a:prstClr val="black"/>
                </a:solidFill>
                <a:effectLst/>
                <a:uLnTx/>
                <a:uFillTx/>
                <a:latin typeface="Arial"/>
                <a:ea typeface="Arial Unicode MS"/>
                <a:cs typeface="+mn-cs"/>
              </a:rPr>
              <a:t>giữ vững</a:t>
            </a:r>
            <a:r>
              <a:rPr kumimoji="0" lang="nl-NL" altLang="en-US" sz="2000" b="0" i="0" u="none" strike="noStrike" kern="1200" cap="none" spc="0" normalizeH="0" baseline="0" noProof="0" dirty="0">
                <a:ln>
                  <a:noFill/>
                </a:ln>
                <a:solidFill>
                  <a:srgbClr val="0070C0"/>
                </a:solidFill>
                <a:effectLst/>
                <a:uLnTx/>
                <a:uFillTx/>
                <a:latin typeface="Arial"/>
                <a:ea typeface="Arial Unicode MS"/>
                <a:cs typeface="+mn-cs"/>
              </a:rPr>
              <a:t> được chính quyền dân chủ nhân dân;</a:t>
            </a:r>
            <a:endParaRPr kumimoji="0" lang="en-US" altLang="en-US" sz="2000" b="0" i="0" u="none" strike="noStrike" kern="1200" cap="none" spc="0" normalizeH="0" baseline="0" noProof="0" dirty="0">
              <a:ln>
                <a:noFill/>
              </a:ln>
              <a:solidFill>
                <a:srgbClr val="0070C0"/>
              </a:solidFill>
              <a:effectLst/>
              <a:uLnTx/>
              <a:uFillTx/>
              <a:latin typeface="Arial"/>
              <a:ea typeface="Arial Unicode MS"/>
              <a:cs typeface="+mn-cs"/>
            </a:endParaRPr>
          </a:p>
        </p:txBody>
      </p:sp>
      <p:sp>
        <p:nvSpPr>
          <p:cNvPr id="18" name="Rectangle 17"/>
          <p:cNvSpPr/>
          <p:nvPr/>
        </p:nvSpPr>
        <p:spPr>
          <a:xfrm>
            <a:off x="1202096" y="5090737"/>
            <a:ext cx="3917074"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1" i="0" u="none" strike="noStrike" kern="1200" cap="none" spc="0" normalizeH="0" baseline="0" noProof="0" dirty="0">
                <a:ln>
                  <a:noFill/>
                </a:ln>
                <a:solidFill>
                  <a:srgbClr val="996633"/>
                </a:solidFill>
                <a:effectLst/>
                <a:uLnTx/>
                <a:uFillTx/>
                <a:latin typeface="Arial"/>
                <a:ea typeface="Arial Unicode MS"/>
                <a:cs typeface="+mn-cs"/>
              </a:rPr>
              <a:t>Giải phóng miền Bắc</a:t>
            </a:r>
            <a:r>
              <a:rPr kumimoji="0" lang="nl-NL" altLang="en-US" sz="2000" b="0" i="0" u="none" strike="noStrike" kern="1200" cap="none" spc="0" normalizeH="0" baseline="0" noProof="0" dirty="0">
                <a:ln>
                  <a:noFill/>
                </a:ln>
                <a:solidFill>
                  <a:srgbClr val="660066"/>
                </a:solidFill>
                <a:effectLst/>
                <a:uLnTx/>
                <a:uFillTx/>
                <a:latin typeface="Arial"/>
                <a:ea typeface="Arial Unicode MS"/>
                <a:cs typeface="+mn-cs"/>
              </a:rPr>
              <a:t>, tạo điều kiện đưa miền Bắc đi lên chủ nghĩa xã hội</a:t>
            </a:r>
            <a:endParaRPr kumimoji="0" lang="en-US" sz="2000" b="0" i="0" u="none" strike="noStrike" kern="1200" cap="none" spc="0" normalizeH="0" baseline="0" noProof="0" dirty="0">
              <a:ln>
                <a:noFill/>
              </a:ln>
              <a:solidFill>
                <a:srgbClr val="660066"/>
              </a:solidFill>
              <a:effectLst/>
              <a:uLnTx/>
              <a:uFillTx/>
              <a:latin typeface="Arial"/>
              <a:ea typeface="Arial Unicode MS"/>
              <a:cs typeface="+mn-cs"/>
            </a:endParaRPr>
          </a:p>
        </p:txBody>
      </p:sp>
      <p:sp>
        <p:nvSpPr>
          <p:cNvPr id="19" name="Rectangle 18"/>
          <p:cNvSpPr/>
          <p:nvPr/>
        </p:nvSpPr>
        <p:spPr>
          <a:xfrm flipH="1">
            <a:off x="8193900" y="1621360"/>
            <a:ext cx="2633422" cy="1323439"/>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none" strike="noStrike" kern="1200" cap="none" spc="0" normalizeH="0" baseline="0" noProof="0" dirty="0">
                <a:ln>
                  <a:noFill/>
                </a:ln>
                <a:solidFill>
                  <a:srgbClr val="009900"/>
                </a:solidFill>
                <a:effectLst/>
                <a:uLnTx/>
                <a:uFillTx/>
                <a:latin typeface="Arial"/>
                <a:ea typeface="Arial Unicode MS"/>
                <a:cs typeface="+mn-cs"/>
              </a:rPr>
              <a:t>Tăng thêm sức mạnh </a:t>
            </a:r>
            <a:r>
              <a:rPr kumimoji="0" lang="nl-NL" altLang="en-US" sz="2000" b="0" i="0" u="none" strike="noStrike" kern="1200" cap="none" spc="0" normalizeH="0" baseline="0" noProof="0" dirty="0">
                <a:ln>
                  <a:noFill/>
                </a:ln>
                <a:solidFill>
                  <a:srgbClr val="FF3300"/>
                </a:solidFill>
                <a:effectLst/>
                <a:uLnTx/>
                <a:uFillTx/>
                <a:latin typeface="Arial"/>
                <a:ea typeface="Arial Unicode MS"/>
                <a:cs typeface="+mn-cs"/>
              </a:rPr>
              <a:t>vật chất, tinh thần cho cách mạng Việt Nam</a:t>
            </a:r>
            <a:endParaRPr kumimoji="0" lang="en-US" altLang="en-US" sz="2000" b="0" i="0" u="none" strike="noStrike" kern="1200" cap="none" spc="0" normalizeH="0" baseline="0" noProof="0" dirty="0">
              <a:ln>
                <a:noFill/>
              </a:ln>
              <a:solidFill>
                <a:srgbClr val="FF3300"/>
              </a:solidFill>
              <a:effectLst/>
              <a:uLnTx/>
              <a:uFillTx/>
              <a:latin typeface="Arial"/>
              <a:ea typeface="Arial Unicode MS"/>
              <a:cs typeface="+mn-cs"/>
            </a:endParaRPr>
          </a:p>
        </p:txBody>
      </p:sp>
      <p:sp>
        <p:nvSpPr>
          <p:cNvPr id="20" name="Rectangle 19"/>
          <p:cNvSpPr/>
          <p:nvPr/>
        </p:nvSpPr>
        <p:spPr>
          <a:xfrm>
            <a:off x="8193900" y="3123542"/>
            <a:ext cx="2508444" cy="132343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1" i="0" u="none" strike="noStrike" kern="1200" cap="none" spc="0" normalizeH="0" baseline="0" noProof="0" dirty="0">
                <a:ln>
                  <a:noFill/>
                </a:ln>
                <a:solidFill>
                  <a:srgbClr val="C00000"/>
                </a:solidFill>
                <a:effectLst/>
                <a:uLnTx/>
                <a:uFillTx/>
                <a:latin typeface="Arial"/>
                <a:ea typeface="Arial Unicode MS"/>
                <a:cs typeface="+mn-cs"/>
              </a:rPr>
              <a:t>Nâng cao uy tín </a:t>
            </a:r>
            <a:r>
              <a:rPr kumimoji="0" lang="nl-NL" altLang="en-US" sz="2000" b="0" i="0" u="none" strike="noStrike" kern="1200" cap="none" spc="0" normalizeH="0" baseline="0" noProof="0" dirty="0">
                <a:ln>
                  <a:noFill/>
                </a:ln>
                <a:solidFill>
                  <a:srgbClr val="009900"/>
                </a:solidFill>
                <a:effectLst/>
                <a:uLnTx/>
                <a:uFillTx/>
                <a:latin typeface="Arial"/>
                <a:ea typeface="Arial Unicode MS"/>
                <a:cs typeface="+mn-cs"/>
              </a:rPr>
              <a:t>cho dân tộc và cho Đảng trên trường quốc tế</a:t>
            </a:r>
            <a:endParaRPr kumimoji="0" lang="en-US" sz="2000" b="0" i="0" u="none" strike="noStrike" kern="1200" cap="none" spc="0" normalizeH="0" baseline="0" noProof="0" dirty="0">
              <a:ln>
                <a:noFill/>
              </a:ln>
              <a:solidFill>
                <a:srgbClr val="009900"/>
              </a:solidFill>
              <a:effectLst/>
              <a:uLnTx/>
              <a:uFillTx/>
              <a:latin typeface="Arial"/>
              <a:ea typeface="Arial Unicode MS"/>
              <a:cs typeface="+mn-cs"/>
            </a:endParaRPr>
          </a:p>
        </p:txBody>
      </p:sp>
      <p:sp>
        <p:nvSpPr>
          <p:cNvPr id="21" name="Rectangle 20"/>
          <p:cNvSpPr/>
          <p:nvPr/>
        </p:nvSpPr>
        <p:spPr>
          <a:xfrm>
            <a:off x="8193900" y="5046472"/>
            <a:ext cx="2419359" cy="1323439"/>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none" strike="noStrike" kern="1200" cap="none" spc="0" normalizeH="0" baseline="0" noProof="0" dirty="0">
                <a:ln>
                  <a:noFill/>
                </a:ln>
                <a:solidFill>
                  <a:srgbClr val="FF0066"/>
                </a:solidFill>
                <a:effectLst/>
                <a:uLnTx/>
                <a:uFillTx/>
                <a:latin typeface="Arial"/>
                <a:ea typeface="Arial Unicode MS"/>
                <a:cs typeface="+mn-cs"/>
              </a:rPr>
              <a:t>Để lại nhiều kinh nghiệm </a:t>
            </a:r>
            <a:r>
              <a:rPr kumimoji="0" lang="nl-NL" altLang="en-US" sz="2000" b="0" i="0" u="none" strike="noStrike" kern="1200" cap="none" spc="0" normalizeH="0" baseline="0" noProof="0" dirty="0">
                <a:ln>
                  <a:noFill/>
                </a:ln>
                <a:solidFill>
                  <a:prstClr val="black"/>
                </a:solidFill>
                <a:effectLst/>
                <a:uLnTx/>
                <a:uFillTx/>
                <a:latin typeface="Arial"/>
                <a:ea typeface="Arial Unicode MS"/>
                <a:cs typeface="+mn-cs"/>
              </a:rPr>
              <a:t>cho cuộc kháng chiến chống Mỹ cứu nước. </a:t>
            </a:r>
            <a:endParaRPr kumimoji="0" lang="en-US" altLang="en-US" sz="20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5" name="Rectangle 54"/>
          <p:cNvSpPr/>
          <p:nvPr/>
        </p:nvSpPr>
        <p:spPr>
          <a:xfrm>
            <a:off x="5100237" y="1273917"/>
            <a:ext cx="2544286"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nl-NL" sz="2400" b="1" i="0" u="sng" strike="noStrike" kern="1200" cap="none" spc="0" normalizeH="0" baseline="0" noProof="0" dirty="0">
                <a:ln>
                  <a:noFill/>
                </a:ln>
                <a:solidFill>
                  <a:srgbClr val="996633"/>
                </a:solidFill>
                <a:effectLst/>
                <a:uLnTx/>
                <a:uFillTx/>
                <a:latin typeface="Arial"/>
                <a:ea typeface="Calibri" panose="020F0502020204030204" pitchFamily="34" charset="0"/>
                <a:cs typeface="+mn-cs"/>
              </a:rPr>
              <a:t>Đối với nước ta</a:t>
            </a:r>
            <a:endParaRPr kumimoji="0" lang="en-US" sz="2400" b="1" i="0" u="sng" strike="noStrike" kern="1200" cap="none" spc="0" normalizeH="0" baseline="0" noProof="0" dirty="0">
              <a:ln>
                <a:noFill/>
              </a:ln>
              <a:solidFill>
                <a:srgbClr val="996633"/>
              </a:solidFill>
              <a:effectLst/>
              <a:uLnTx/>
              <a:uFillTx/>
              <a:latin typeface="Arial"/>
              <a:ea typeface="Arial Unicode MS"/>
              <a:cs typeface="+mn-cs"/>
            </a:endParaRPr>
          </a:p>
        </p:txBody>
      </p:sp>
      <p:cxnSp>
        <p:nvCxnSpPr>
          <p:cNvPr id="31" name="Straight Connector 30"/>
          <p:cNvCxnSpPr/>
          <p:nvPr/>
        </p:nvCxnSpPr>
        <p:spPr>
          <a:xfrm>
            <a:off x="1337506" y="888642"/>
            <a:ext cx="9133018" cy="0"/>
          </a:xfrm>
          <a:prstGeom prst="line">
            <a:avLst/>
          </a:prstGeom>
          <a:ln>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V="1">
            <a:off x="2601532" y="825273"/>
            <a:ext cx="6671257" cy="2000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8050485"/>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52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750" fill="hold"/>
                                        <p:tgtEl>
                                          <p:spTgt spid="7"/>
                                        </p:tgtEl>
                                        <p:attrNameLst>
                                          <p:attrName>ppt_w</p:attrName>
                                        </p:attrNameLst>
                                      </p:cBhvr>
                                      <p:tavLst>
                                        <p:tav tm="0">
                                          <p:val>
                                            <p:fltVal val="0"/>
                                          </p:val>
                                        </p:tav>
                                        <p:tav tm="100000">
                                          <p:val>
                                            <p:strVal val="#ppt_w"/>
                                          </p:val>
                                        </p:tav>
                                      </p:tavLst>
                                    </p:anim>
                                    <p:anim calcmode="lin" valueType="num">
                                      <p:cBhvr>
                                        <p:cTn id="8" dur="750" fill="hold"/>
                                        <p:tgtEl>
                                          <p:spTgt spid="7"/>
                                        </p:tgtEl>
                                        <p:attrNameLst>
                                          <p:attrName>ppt_h</p:attrName>
                                        </p:attrNameLst>
                                      </p:cBhvr>
                                      <p:tavLst>
                                        <p:tav tm="0">
                                          <p:val>
                                            <p:fltVal val="0"/>
                                          </p:val>
                                        </p:tav>
                                        <p:tav tm="100000">
                                          <p:val>
                                            <p:strVal val="#ppt_h"/>
                                          </p:val>
                                        </p:tav>
                                      </p:tavLst>
                                    </p:anim>
                                    <p:anim calcmode="lin" valueType="num">
                                      <p:cBhvr>
                                        <p:cTn id="9" dur="750" fill="hold"/>
                                        <p:tgtEl>
                                          <p:spTgt spid="7"/>
                                        </p:tgtEl>
                                        <p:attrNameLst>
                                          <p:attrName>ppt_x</p:attrName>
                                        </p:attrNameLst>
                                      </p:cBhvr>
                                      <p:tavLst>
                                        <p:tav tm="0">
                                          <p:val>
                                            <p:fltVal val="0.5"/>
                                          </p:val>
                                        </p:tav>
                                        <p:tav tm="100000">
                                          <p:val>
                                            <p:strVal val="#ppt_x"/>
                                          </p:val>
                                        </p:tav>
                                      </p:tavLst>
                                    </p:anim>
                                    <p:anim calcmode="lin" valueType="num">
                                      <p:cBhvr>
                                        <p:cTn id="10" dur="750" fill="hold"/>
                                        <p:tgtEl>
                                          <p:spTgt spid="7"/>
                                        </p:tgtEl>
                                        <p:attrNameLst>
                                          <p:attrName>ppt_y</p:attrName>
                                        </p:attrNameLst>
                                      </p:cBhvr>
                                      <p:tavLst>
                                        <p:tav tm="0">
                                          <p:val>
                                            <p:fltVal val="0.5"/>
                                          </p:val>
                                        </p:tav>
                                        <p:tav tm="100000">
                                          <p:val>
                                            <p:strVal val="#ppt_y"/>
                                          </p:val>
                                        </p:tav>
                                      </p:tavLst>
                                    </p:anim>
                                  </p:childTnLst>
                                </p:cTn>
                              </p:par>
                              <p:par>
                                <p:cTn id="11" presetID="23" presetClass="entr" presetSubtype="528" fill="hold" nodeType="withEffect">
                                  <p:stCondLst>
                                    <p:cond delay="100"/>
                                  </p:stCondLst>
                                  <p:childTnLst>
                                    <p:set>
                                      <p:cBhvr>
                                        <p:cTn id="12" dur="1" fill="hold">
                                          <p:stCondLst>
                                            <p:cond delay="0"/>
                                          </p:stCondLst>
                                        </p:cTn>
                                        <p:tgtEl>
                                          <p:spTgt spid="8"/>
                                        </p:tgtEl>
                                        <p:attrNameLst>
                                          <p:attrName>style.visibility</p:attrName>
                                        </p:attrNameLst>
                                      </p:cBhvr>
                                      <p:to>
                                        <p:strVal val="visible"/>
                                      </p:to>
                                    </p:set>
                                    <p:anim calcmode="lin" valueType="num">
                                      <p:cBhvr>
                                        <p:cTn id="13" dur="750" fill="hold"/>
                                        <p:tgtEl>
                                          <p:spTgt spid="8"/>
                                        </p:tgtEl>
                                        <p:attrNameLst>
                                          <p:attrName>ppt_w</p:attrName>
                                        </p:attrNameLst>
                                      </p:cBhvr>
                                      <p:tavLst>
                                        <p:tav tm="0">
                                          <p:val>
                                            <p:fltVal val="0"/>
                                          </p:val>
                                        </p:tav>
                                        <p:tav tm="100000">
                                          <p:val>
                                            <p:strVal val="#ppt_w"/>
                                          </p:val>
                                        </p:tav>
                                      </p:tavLst>
                                    </p:anim>
                                    <p:anim calcmode="lin" valueType="num">
                                      <p:cBhvr>
                                        <p:cTn id="14" dur="750" fill="hold"/>
                                        <p:tgtEl>
                                          <p:spTgt spid="8"/>
                                        </p:tgtEl>
                                        <p:attrNameLst>
                                          <p:attrName>ppt_h</p:attrName>
                                        </p:attrNameLst>
                                      </p:cBhvr>
                                      <p:tavLst>
                                        <p:tav tm="0">
                                          <p:val>
                                            <p:fltVal val="0"/>
                                          </p:val>
                                        </p:tav>
                                        <p:tav tm="100000">
                                          <p:val>
                                            <p:strVal val="#ppt_h"/>
                                          </p:val>
                                        </p:tav>
                                      </p:tavLst>
                                    </p:anim>
                                    <p:anim calcmode="lin" valueType="num">
                                      <p:cBhvr>
                                        <p:cTn id="15" dur="750" fill="hold"/>
                                        <p:tgtEl>
                                          <p:spTgt spid="8"/>
                                        </p:tgtEl>
                                        <p:attrNameLst>
                                          <p:attrName>ppt_x</p:attrName>
                                        </p:attrNameLst>
                                      </p:cBhvr>
                                      <p:tavLst>
                                        <p:tav tm="0">
                                          <p:val>
                                            <p:fltVal val="0.5"/>
                                          </p:val>
                                        </p:tav>
                                        <p:tav tm="100000">
                                          <p:val>
                                            <p:strVal val="#ppt_x"/>
                                          </p:val>
                                        </p:tav>
                                      </p:tavLst>
                                    </p:anim>
                                    <p:anim calcmode="lin" valueType="num">
                                      <p:cBhvr>
                                        <p:cTn id="16" dur="750" fill="hold"/>
                                        <p:tgtEl>
                                          <p:spTgt spid="8"/>
                                        </p:tgtEl>
                                        <p:attrNameLst>
                                          <p:attrName>ppt_y</p:attrName>
                                        </p:attrNameLst>
                                      </p:cBhvr>
                                      <p:tavLst>
                                        <p:tav tm="0">
                                          <p:val>
                                            <p:fltVal val="0.5"/>
                                          </p:val>
                                        </p:tav>
                                        <p:tav tm="100000">
                                          <p:val>
                                            <p:strVal val="#ppt_y"/>
                                          </p:val>
                                        </p:tav>
                                      </p:tavLst>
                                    </p:anim>
                                  </p:childTnLst>
                                </p:cTn>
                              </p:par>
                              <p:par>
                                <p:cTn id="17" presetID="23" presetClass="entr" presetSubtype="528" fill="hold" nodeType="withEffect">
                                  <p:stCondLst>
                                    <p:cond delay="200"/>
                                  </p:stCondLst>
                                  <p:childTnLst>
                                    <p:set>
                                      <p:cBhvr>
                                        <p:cTn id="18" dur="1" fill="hold">
                                          <p:stCondLst>
                                            <p:cond delay="0"/>
                                          </p:stCondLst>
                                        </p:cTn>
                                        <p:tgtEl>
                                          <p:spTgt spid="16"/>
                                        </p:tgtEl>
                                        <p:attrNameLst>
                                          <p:attrName>style.visibility</p:attrName>
                                        </p:attrNameLst>
                                      </p:cBhvr>
                                      <p:to>
                                        <p:strVal val="visible"/>
                                      </p:to>
                                    </p:set>
                                    <p:anim calcmode="lin" valueType="num">
                                      <p:cBhvr>
                                        <p:cTn id="19" dur="750" fill="hold"/>
                                        <p:tgtEl>
                                          <p:spTgt spid="16"/>
                                        </p:tgtEl>
                                        <p:attrNameLst>
                                          <p:attrName>ppt_w</p:attrName>
                                        </p:attrNameLst>
                                      </p:cBhvr>
                                      <p:tavLst>
                                        <p:tav tm="0">
                                          <p:val>
                                            <p:fltVal val="0"/>
                                          </p:val>
                                        </p:tav>
                                        <p:tav tm="100000">
                                          <p:val>
                                            <p:strVal val="#ppt_w"/>
                                          </p:val>
                                        </p:tav>
                                      </p:tavLst>
                                    </p:anim>
                                    <p:anim calcmode="lin" valueType="num">
                                      <p:cBhvr>
                                        <p:cTn id="20" dur="750" fill="hold"/>
                                        <p:tgtEl>
                                          <p:spTgt spid="16"/>
                                        </p:tgtEl>
                                        <p:attrNameLst>
                                          <p:attrName>ppt_h</p:attrName>
                                        </p:attrNameLst>
                                      </p:cBhvr>
                                      <p:tavLst>
                                        <p:tav tm="0">
                                          <p:val>
                                            <p:fltVal val="0"/>
                                          </p:val>
                                        </p:tav>
                                        <p:tav tm="100000">
                                          <p:val>
                                            <p:strVal val="#ppt_h"/>
                                          </p:val>
                                        </p:tav>
                                      </p:tavLst>
                                    </p:anim>
                                    <p:anim calcmode="lin" valueType="num">
                                      <p:cBhvr>
                                        <p:cTn id="21" dur="750" fill="hold"/>
                                        <p:tgtEl>
                                          <p:spTgt spid="16"/>
                                        </p:tgtEl>
                                        <p:attrNameLst>
                                          <p:attrName>ppt_x</p:attrName>
                                        </p:attrNameLst>
                                      </p:cBhvr>
                                      <p:tavLst>
                                        <p:tav tm="0">
                                          <p:val>
                                            <p:fltVal val="0.5"/>
                                          </p:val>
                                        </p:tav>
                                        <p:tav tm="100000">
                                          <p:val>
                                            <p:strVal val="#ppt_x"/>
                                          </p:val>
                                        </p:tav>
                                      </p:tavLst>
                                    </p:anim>
                                    <p:anim calcmode="lin" valueType="num">
                                      <p:cBhvr>
                                        <p:cTn id="22" dur="750" fill="hold"/>
                                        <p:tgtEl>
                                          <p:spTgt spid="16"/>
                                        </p:tgtEl>
                                        <p:attrNameLst>
                                          <p:attrName>ppt_y</p:attrName>
                                        </p:attrNameLst>
                                      </p:cBhvr>
                                      <p:tavLst>
                                        <p:tav tm="0">
                                          <p:val>
                                            <p:fltVal val="0.5"/>
                                          </p:val>
                                        </p:tav>
                                        <p:tav tm="100000">
                                          <p:val>
                                            <p:strVal val="#ppt_y"/>
                                          </p:val>
                                        </p:tav>
                                      </p:tavLst>
                                    </p:anim>
                                  </p:childTnLst>
                                </p:cTn>
                              </p:par>
                              <p:par>
                                <p:cTn id="23" presetID="23" presetClass="entr" presetSubtype="528" fill="hold" nodeType="withEffect">
                                  <p:stCondLst>
                                    <p:cond delay="300"/>
                                  </p:stCondLst>
                                  <p:childTnLst>
                                    <p:set>
                                      <p:cBhvr>
                                        <p:cTn id="24" dur="1" fill="hold">
                                          <p:stCondLst>
                                            <p:cond delay="0"/>
                                          </p:stCondLst>
                                        </p:cTn>
                                        <p:tgtEl>
                                          <p:spTgt spid="15"/>
                                        </p:tgtEl>
                                        <p:attrNameLst>
                                          <p:attrName>style.visibility</p:attrName>
                                        </p:attrNameLst>
                                      </p:cBhvr>
                                      <p:to>
                                        <p:strVal val="visible"/>
                                      </p:to>
                                    </p:set>
                                    <p:anim calcmode="lin" valueType="num">
                                      <p:cBhvr>
                                        <p:cTn id="25" dur="750" fill="hold"/>
                                        <p:tgtEl>
                                          <p:spTgt spid="15"/>
                                        </p:tgtEl>
                                        <p:attrNameLst>
                                          <p:attrName>ppt_w</p:attrName>
                                        </p:attrNameLst>
                                      </p:cBhvr>
                                      <p:tavLst>
                                        <p:tav tm="0">
                                          <p:val>
                                            <p:fltVal val="0"/>
                                          </p:val>
                                        </p:tav>
                                        <p:tav tm="100000">
                                          <p:val>
                                            <p:strVal val="#ppt_w"/>
                                          </p:val>
                                        </p:tav>
                                      </p:tavLst>
                                    </p:anim>
                                    <p:anim calcmode="lin" valueType="num">
                                      <p:cBhvr>
                                        <p:cTn id="26" dur="750" fill="hold"/>
                                        <p:tgtEl>
                                          <p:spTgt spid="15"/>
                                        </p:tgtEl>
                                        <p:attrNameLst>
                                          <p:attrName>ppt_h</p:attrName>
                                        </p:attrNameLst>
                                      </p:cBhvr>
                                      <p:tavLst>
                                        <p:tav tm="0">
                                          <p:val>
                                            <p:fltVal val="0"/>
                                          </p:val>
                                        </p:tav>
                                        <p:tav tm="100000">
                                          <p:val>
                                            <p:strVal val="#ppt_h"/>
                                          </p:val>
                                        </p:tav>
                                      </p:tavLst>
                                    </p:anim>
                                    <p:anim calcmode="lin" valueType="num">
                                      <p:cBhvr>
                                        <p:cTn id="27" dur="750" fill="hold"/>
                                        <p:tgtEl>
                                          <p:spTgt spid="15"/>
                                        </p:tgtEl>
                                        <p:attrNameLst>
                                          <p:attrName>ppt_x</p:attrName>
                                        </p:attrNameLst>
                                      </p:cBhvr>
                                      <p:tavLst>
                                        <p:tav tm="0">
                                          <p:val>
                                            <p:fltVal val="0.5"/>
                                          </p:val>
                                        </p:tav>
                                        <p:tav tm="100000">
                                          <p:val>
                                            <p:strVal val="#ppt_x"/>
                                          </p:val>
                                        </p:tav>
                                      </p:tavLst>
                                    </p:anim>
                                    <p:anim calcmode="lin" valueType="num">
                                      <p:cBhvr>
                                        <p:cTn id="28" dur="750" fill="hold"/>
                                        <p:tgtEl>
                                          <p:spTgt spid="15"/>
                                        </p:tgtEl>
                                        <p:attrNameLst>
                                          <p:attrName>ppt_y</p:attrName>
                                        </p:attrNameLst>
                                      </p:cBhvr>
                                      <p:tavLst>
                                        <p:tav tm="0">
                                          <p:val>
                                            <p:fltVal val="0.5"/>
                                          </p:val>
                                        </p:tav>
                                        <p:tav tm="100000">
                                          <p:val>
                                            <p:strVal val="#ppt_y"/>
                                          </p:val>
                                        </p:tav>
                                      </p:tavLst>
                                    </p:anim>
                                  </p:childTnLst>
                                </p:cTn>
                              </p:par>
                              <p:par>
                                <p:cTn id="29" presetID="23" presetClass="entr" presetSubtype="528" fill="hold" nodeType="withEffect">
                                  <p:stCondLst>
                                    <p:cond delay="400"/>
                                  </p:stCondLst>
                                  <p:childTnLst>
                                    <p:set>
                                      <p:cBhvr>
                                        <p:cTn id="30" dur="1" fill="hold">
                                          <p:stCondLst>
                                            <p:cond delay="0"/>
                                          </p:stCondLst>
                                        </p:cTn>
                                        <p:tgtEl>
                                          <p:spTgt spid="14"/>
                                        </p:tgtEl>
                                        <p:attrNameLst>
                                          <p:attrName>style.visibility</p:attrName>
                                        </p:attrNameLst>
                                      </p:cBhvr>
                                      <p:to>
                                        <p:strVal val="visible"/>
                                      </p:to>
                                    </p:set>
                                    <p:anim calcmode="lin" valueType="num">
                                      <p:cBhvr>
                                        <p:cTn id="31" dur="750" fill="hold"/>
                                        <p:tgtEl>
                                          <p:spTgt spid="14"/>
                                        </p:tgtEl>
                                        <p:attrNameLst>
                                          <p:attrName>ppt_w</p:attrName>
                                        </p:attrNameLst>
                                      </p:cBhvr>
                                      <p:tavLst>
                                        <p:tav tm="0">
                                          <p:val>
                                            <p:fltVal val="0"/>
                                          </p:val>
                                        </p:tav>
                                        <p:tav tm="100000">
                                          <p:val>
                                            <p:strVal val="#ppt_w"/>
                                          </p:val>
                                        </p:tav>
                                      </p:tavLst>
                                    </p:anim>
                                    <p:anim calcmode="lin" valueType="num">
                                      <p:cBhvr>
                                        <p:cTn id="32" dur="750" fill="hold"/>
                                        <p:tgtEl>
                                          <p:spTgt spid="14"/>
                                        </p:tgtEl>
                                        <p:attrNameLst>
                                          <p:attrName>ppt_h</p:attrName>
                                        </p:attrNameLst>
                                      </p:cBhvr>
                                      <p:tavLst>
                                        <p:tav tm="0">
                                          <p:val>
                                            <p:fltVal val="0"/>
                                          </p:val>
                                        </p:tav>
                                        <p:tav tm="100000">
                                          <p:val>
                                            <p:strVal val="#ppt_h"/>
                                          </p:val>
                                        </p:tav>
                                      </p:tavLst>
                                    </p:anim>
                                    <p:anim calcmode="lin" valueType="num">
                                      <p:cBhvr>
                                        <p:cTn id="33" dur="750" fill="hold"/>
                                        <p:tgtEl>
                                          <p:spTgt spid="14"/>
                                        </p:tgtEl>
                                        <p:attrNameLst>
                                          <p:attrName>ppt_x</p:attrName>
                                        </p:attrNameLst>
                                      </p:cBhvr>
                                      <p:tavLst>
                                        <p:tav tm="0">
                                          <p:val>
                                            <p:fltVal val="0.5"/>
                                          </p:val>
                                        </p:tav>
                                        <p:tav tm="100000">
                                          <p:val>
                                            <p:strVal val="#ppt_x"/>
                                          </p:val>
                                        </p:tav>
                                      </p:tavLst>
                                    </p:anim>
                                    <p:anim calcmode="lin" valueType="num">
                                      <p:cBhvr>
                                        <p:cTn id="34" dur="750" fill="hold"/>
                                        <p:tgtEl>
                                          <p:spTgt spid="14"/>
                                        </p:tgtEl>
                                        <p:attrNameLst>
                                          <p:attrName>ppt_y</p:attrName>
                                        </p:attrNameLst>
                                      </p:cBhvr>
                                      <p:tavLst>
                                        <p:tav tm="0">
                                          <p:val>
                                            <p:fltVal val="0.5"/>
                                          </p:val>
                                        </p:tav>
                                        <p:tav tm="100000">
                                          <p:val>
                                            <p:strVal val="#ppt_y"/>
                                          </p:val>
                                        </p:tav>
                                      </p:tavLst>
                                    </p:anim>
                                  </p:childTnLst>
                                </p:cTn>
                              </p:par>
                              <p:par>
                                <p:cTn id="35" presetID="23" presetClass="entr" presetSubtype="528" fill="hold" nodeType="withEffect">
                                  <p:stCondLst>
                                    <p:cond delay="5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750" fill="hold"/>
                                        <p:tgtEl>
                                          <p:spTgt spid="13"/>
                                        </p:tgtEl>
                                        <p:attrNameLst>
                                          <p:attrName>ppt_w</p:attrName>
                                        </p:attrNameLst>
                                      </p:cBhvr>
                                      <p:tavLst>
                                        <p:tav tm="0">
                                          <p:val>
                                            <p:fltVal val="0"/>
                                          </p:val>
                                        </p:tav>
                                        <p:tav tm="100000">
                                          <p:val>
                                            <p:strVal val="#ppt_w"/>
                                          </p:val>
                                        </p:tav>
                                      </p:tavLst>
                                    </p:anim>
                                    <p:anim calcmode="lin" valueType="num">
                                      <p:cBhvr>
                                        <p:cTn id="38" dur="750" fill="hold"/>
                                        <p:tgtEl>
                                          <p:spTgt spid="13"/>
                                        </p:tgtEl>
                                        <p:attrNameLst>
                                          <p:attrName>ppt_h</p:attrName>
                                        </p:attrNameLst>
                                      </p:cBhvr>
                                      <p:tavLst>
                                        <p:tav tm="0">
                                          <p:val>
                                            <p:fltVal val="0"/>
                                          </p:val>
                                        </p:tav>
                                        <p:tav tm="100000">
                                          <p:val>
                                            <p:strVal val="#ppt_h"/>
                                          </p:val>
                                        </p:tav>
                                      </p:tavLst>
                                    </p:anim>
                                    <p:anim calcmode="lin" valueType="num">
                                      <p:cBhvr>
                                        <p:cTn id="39" dur="750" fill="hold"/>
                                        <p:tgtEl>
                                          <p:spTgt spid="13"/>
                                        </p:tgtEl>
                                        <p:attrNameLst>
                                          <p:attrName>ppt_x</p:attrName>
                                        </p:attrNameLst>
                                      </p:cBhvr>
                                      <p:tavLst>
                                        <p:tav tm="0">
                                          <p:val>
                                            <p:fltVal val="0.5"/>
                                          </p:val>
                                        </p:tav>
                                        <p:tav tm="100000">
                                          <p:val>
                                            <p:strVal val="#ppt_x"/>
                                          </p:val>
                                        </p:tav>
                                      </p:tavLst>
                                    </p:anim>
                                    <p:anim calcmode="lin" valueType="num">
                                      <p:cBhvr>
                                        <p:cTn id="40" dur="750" fill="hold"/>
                                        <p:tgtEl>
                                          <p:spTgt spid="1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6" name="Rectangle 2055"/>
          <p:cNvSpPr/>
          <p:nvPr/>
        </p:nvSpPr>
        <p:spPr>
          <a:xfrm>
            <a:off x="1" y="5461000"/>
            <a:ext cx="12191999" cy="1397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 name="Group 3"/>
          <p:cNvGrpSpPr/>
          <p:nvPr/>
        </p:nvGrpSpPr>
        <p:grpSpPr>
          <a:xfrm>
            <a:off x="1706804" y="2759499"/>
            <a:ext cx="1237796" cy="995675"/>
            <a:chOff x="1280103" y="2069624"/>
            <a:chExt cx="928347" cy="746756"/>
          </a:xfrm>
          <a:solidFill>
            <a:srgbClr val="3333CC"/>
          </a:solidFill>
        </p:grpSpPr>
        <p:sp>
          <p:nvSpPr>
            <p:cNvPr id="22" name="Rounded Rectangle 21"/>
            <p:cNvSpPr/>
            <p:nvPr/>
          </p:nvSpPr>
          <p:spPr>
            <a:xfrm>
              <a:off x="1280103" y="2479362"/>
              <a:ext cx="928347" cy="33701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Freeform 25"/>
            <p:cNvSpPr>
              <a:spLocks noEditPoints="1"/>
            </p:cNvSpPr>
            <p:nvPr/>
          </p:nvSpPr>
          <p:spPr bwMode="auto">
            <a:xfrm>
              <a:off x="1646238" y="2069624"/>
              <a:ext cx="236538" cy="339725"/>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grp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8" name="Group 7"/>
          <p:cNvGrpSpPr/>
          <p:nvPr/>
        </p:nvGrpSpPr>
        <p:grpSpPr>
          <a:xfrm>
            <a:off x="5783112" y="2234990"/>
            <a:ext cx="845432" cy="1190973"/>
            <a:chOff x="4337334" y="1676242"/>
            <a:chExt cx="634074" cy="893230"/>
          </a:xfrm>
          <a:solidFill>
            <a:srgbClr val="C00000"/>
          </a:solidFill>
        </p:grpSpPr>
        <p:sp>
          <p:nvSpPr>
            <p:cNvPr id="86" name="Rounded Rectangle 85"/>
            <p:cNvSpPr/>
            <p:nvPr/>
          </p:nvSpPr>
          <p:spPr>
            <a:xfrm>
              <a:off x="4337334" y="2198752"/>
              <a:ext cx="634074" cy="370720"/>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8" name="Freeform 27"/>
            <p:cNvSpPr>
              <a:spLocks noEditPoints="1"/>
            </p:cNvSpPr>
            <p:nvPr/>
          </p:nvSpPr>
          <p:spPr bwMode="auto">
            <a:xfrm>
              <a:off x="4349750" y="1676242"/>
              <a:ext cx="250825" cy="431800"/>
            </a:xfrm>
            <a:custGeom>
              <a:avLst/>
              <a:gdLst>
                <a:gd name="T0" fmla="*/ 176 w 176"/>
                <a:gd name="T1" fmla="*/ 187 h 302"/>
                <a:gd name="T2" fmla="*/ 159 w 176"/>
                <a:gd name="T3" fmla="*/ 203 h 302"/>
                <a:gd name="T4" fmla="*/ 143 w 176"/>
                <a:gd name="T5" fmla="*/ 187 h 302"/>
                <a:gd name="T6" fmla="*/ 143 w 176"/>
                <a:gd name="T7" fmla="*/ 126 h 302"/>
                <a:gd name="T8" fmla="*/ 132 w 176"/>
                <a:gd name="T9" fmla="*/ 126 h 302"/>
                <a:gd name="T10" fmla="*/ 132 w 176"/>
                <a:gd name="T11" fmla="*/ 283 h 302"/>
                <a:gd name="T12" fmla="*/ 113 w 176"/>
                <a:gd name="T13" fmla="*/ 302 h 302"/>
                <a:gd name="T14" fmla="*/ 93 w 176"/>
                <a:gd name="T15" fmla="*/ 283 h 302"/>
                <a:gd name="T16" fmla="*/ 93 w 176"/>
                <a:gd name="T17" fmla="*/ 203 h 302"/>
                <a:gd name="T18" fmla="*/ 83 w 176"/>
                <a:gd name="T19" fmla="*/ 203 h 302"/>
                <a:gd name="T20" fmla="*/ 83 w 176"/>
                <a:gd name="T21" fmla="*/ 283 h 302"/>
                <a:gd name="T22" fmla="*/ 63 w 176"/>
                <a:gd name="T23" fmla="*/ 302 h 302"/>
                <a:gd name="T24" fmla="*/ 44 w 176"/>
                <a:gd name="T25" fmla="*/ 283 h 302"/>
                <a:gd name="T26" fmla="*/ 44 w 176"/>
                <a:gd name="T27" fmla="*/ 126 h 302"/>
                <a:gd name="T28" fmla="*/ 33 w 176"/>
                <a:gd name="T29" fmla="*/ 126 h 302"/>
                <a:gd name="T30" fmla="*/ 33 w 176"/>
                <a:gd name="T31" fmla="*/ 187 h 302"/>
                <a:gd name="T32" fmla="*/ 17 w 176"/>
                <a:gd name="T33" fmla="*/ 203 h 302"/>
                <a:gd name="T34" fmla="*/ 0 w 176"/>
                <a:gd name="T35" fmla="*/ 187 h 302"/>
                <a:gd name="T36" fmla="*/ 0 w 176"/>
                <a:gd name="T37" fmla="*/ 115 h 302"/>
                <a:gd name="T38" fmla="*/ 33 w 176"/>
                <a:gd name="T39" fmla="*/ 82 h 302"/>
                <a:gd name="T40" fmla="*/ 143 w 176"/>
                <a:gd name="T41" fmla="*/ 82 h 302"/>
                <a:gd name="T42" fmla="*/ 176 w 176"/>
                <a:gd name="T43" fmla="*/ 115 h 302"/>
                <a:gd name="T44" fmla="*/ 176 w 176"/>
                <a:gd name="T45" fmla="*/ 187 h 302"/>
                <a:gd name="T46" fmla="*/ 88 w 176"/>
                <a:gd name="T47" fmla="*/ 77 h 302"/>
                <a:gd name="T48" fmla="*/ 50 w 176"/>
                <a:gd name="T49" fmla="*/ 39 h 302"/>
                <a:gd name="T50" fmla="*/ 88 w 176"/>
                <a:gd name="T51" fmla="*/ 0 h 302"/>
                <a:gd name="T52" fmla="*/ 126 w 176"/>
                <a:gd name="T53" fmla="*/ 39 h 302"/>
                <a:gd name="T54" fmla="*/ 88 w 176"/>
                <a:gd name="T55" fmla="*/ 7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6" h="302">
                  <a:moveTo>
                    <a:pt x="176" y="187"/>
                  </a:moveTo>
                  <a:cubicBezTo>
                    <a:pt x="176" y="196"/>
                    <a:pt x="168" y="203"/>
                    <a:pt x="159" y="203"/>
                  </a:cubicBezTo>
                  <a:cubicBezTo>
                    <a:pt x="150" y="203"/>
                    <a:pt x="143" y="196"/>
                    <a:pt x="143" y="187"/>
                  </a:cubicBezTo>
                  <a:cubicBezTo>
                    <a:pt x="143" y="126"/>
                    <a:pt x="143" y="126"/>
                    <a:pt x="143" y="126"/>
                  </a:cubicBezTo>
                  <a:cubicBezTo>
                    <a:pt x="132" y="126"/>
                    <a:pt x="132" y="126"/>
                    <a:pt x="132" y="126"/>
                  </a:cubicBezTo>
                  <a:cubicBezTo>
                    <a:pt x="132" y="283"/>
                    <a:pt x="132" y="283"/>
                    <a:pt x="132" y="283"/>
                  </a:cubicBezTo>
                  <a:cubicBezTo>
                    <a:pt x="132" y="293"/>
                    <a:pt x="123" y="302"/>
                    <a:pt x="113" y="302"/>
                  </a:cubicBezTo>
                  <a:cubicBezTo>
                    <a:pt x="102" y="302"/>
                    <a:pt x="93" y="293"/>
                    <a:pt x="93" y="283"/>
                  </a:cubicBezTo>
                  <a:cubicBezTo>
                    <a:pt x="93" y="203"/>
                    <a:pt x="93" y="203"/>
                    <a:pt x="93" y="203"/>
                  </a:cubicBezTo>
                  <a:cubicBezTo>
                    <a:pt x="83" y="203"/>
                    <a:pt x="83" y="203"/>
                    <a:pt x="83" y="203"/>
                  </a:cubicBezTo>
                  <a:cubicBezTo>
                    <a:pt x="83" y="283"/>
                    <a:pt x="83" y="283"/>
                    <a:pt x="83" y="283"/>
                  </a:cubicBezTo>
                  <a:cubicBezTo>
                    <a:pt x="83" y="293"/>
                    <a:pt x="74" y="302"/>
                    <a:pt x="63" y="302"/>
                  </a:cubicBezTo>
                  <a:cubicBezTo>
                    <a:pt x="53" y="302"/>
                    <a:pt x="44" y="293"/>
                    <a:pt x="44" y="283"/>
                  </a:cubicBezTo>
                  <a:cubicBezTo>
                    <a:pt x="44" y="126"/>
                    <a:pt x="44" y="126"/>
                    <a:pt x="44" y="126"/>
                  </a:cubicBezTo>
                  <a:cubicBezTo>
                    <a:pt x="33" y="126"/>
                    <a:pt x="33" y="126"/>
                    <a:pt x="33" y="126"/>
                  </a:cubicBezTo>
                  <a:cubicBezTo>
                    <a:pt x="33" y="187"/>
                    <a:pt x="33" y="187"/>
                    <a:pt x="33" y="187"/>
                  </a:cubicBezTo>
                  <a:cubicBezTo>
                    <a:pt x="33" y="196"/>
                    <a:pt x="26" y="203"/>
                    <a:pt x="17" y="203"/>
                  </a:cubicBezTo>
                  <a:cubicBezTo>
                    <a:pt x="8" y="203"/>
                    <a:pt x="0" y="196"/>
                    <a:pt x="0" y="187"/>
                  </a:cubicBezTo>
                  <a:cubicBezTo>
                    <a:pt x="0" y="115"/>
                    <a:pt x="0" y="115"/>
                    <a:pt x="0" y="115"/>
                  </a:cubicBezTo>
                  <a:cubicBezTo>
                    <a:pt x="0" y="97"/>
                    <a:pt x="15" y="82"/>
                    <a:pt x="33" y="82"/>
                  </a:cubicBezTo>
                  <a:cubicBezTo>
                    <a:pt x="143" y="82"/>
                    <a:pt x="143" y="82"/>
                    <a:pt x="143" y="82"/>
                  </a:cubicBezTo>
                  <a:cubicBezTo>
                    <a:pt x="161" y="82"/>
                    <a:pt x="176" y="97"/>
                    <a:pt x="176" y="115"/>
                  </a:cubicBezTo>
                  <a:lnTo>
                    <a:pt x="176" y="187"/>
                  </a:lnTo>
                  <a:close/>
                  <a:moveTo>
                    <a:pt x="88" y="77"/>
                  </a:moveTo>
                  <a:cubicBezTo>
                    <a:pt x="67" y="77"/>
                    <a:pt x="50" y="60"/>
                    <a:pt x="50" y="39"/>
                  </a:cubicBezTo>
                  <a:cubicBezTo>
                    <a:pt x="50" y="17"/>
                    <a:pt x="67" y="0"/>
                    <a:pt x="88" y="0"/>
                  </a:cubicBezTo>
                  <a:cubicBezTo>
                    <a:pt x="109" y="0"/>
                    <a:pt x="126" y="17"/>
                    <a:pt x="126" y="39"/>
                  </a:cubicBezTo>
                  <a:cubicBezTo>
                    <a:pt x="126" y="60"/>
                    <a:pt x="109" y="77"/>
                    <a:pt x="88"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 name="Freeform 28"/>
            <p:cNvSpPr>
              <a:spLocks noEditPoints="1"/>
            </p:cNvSpPr>
            <p:nvPr/>
          </p:nvSpPr>
          <p:spPr bwMode="auto">
            <a:xfrm>
              <a:off x="4640263" y="1676242"/>
              <a:ext cx="312738" cy="431800"/>
            </a:xfrm>
            <a:custGeom>
              <a:avLst/>
              <a:gdLst>
                <a:gd name="T0" fmla="*/ 203 w 219"/>
                <a:gd name="T1" fmla="*/ 192 h 302"/>
                <a:gd name="T2" fmla="*/ 189 w 219"/>
                <a:gd name="T3" fmla="*/ 185 h 302"/>
                <a:gd name="T4" fmla="*/ 150 w 219"/>
                <a:gd name="T5" fmla="*/ 126 h 302"/>
                <a:gd name="T6" fmla="*/ 143 w 219"/>
                <a:gd name="T7" fmla="*/ 126 h 302"/>
                <a:gd name="T8" fmla="*/ 143 w 219"/>
                <a:gd name="T9" fmla="*/ 149 h 302"/>
                <a:gd name="T10" fmla="*/ 185 w 219"/>
                <a:gd name="T11" fmla="*/ 219 h 302"/>
                <a:gd name="T12" fmla="*/ 186 w 219"/>
                <a:gd name="T13" fmla="*/ 225 h 302"/>
                <a:gd name="T14" fmla="*/ 176 w 219"/>
                <a:gd name="T15" fmla="*/ 236 h 302"/>
                <a:gd name="T16" fmla="*/ 143 w 219"/>
                <a:gd name="T17" fmla="*/ 236 h 302"/>
                <a:gd name="T18" fmla="*/ 143 w 219"/>
                <a:gd name="T19" fmla="*/ 283 h 302"/>
                <a:gd name="T20" fmla="*/ 123 w 219"/>
                <a:gd name="T21" fmla="*/ 302 h 302"/>
                <a:gd name="T22" fmla="*/ 96 w 219"/>
                <a:gd name="T23" fmla="*/ 302 h 302"/>
                <a:gd name="T24" fmla="*/ 77 w 219"/>
                <a:gd name="T25" fmla="*/ 283 h 302"/>
                <a:gd name="T26" fmla="*/ 77 w 219"/>
                <a:gd name="T27" fmla="*/ 236 h 302"/>
                <a:gd name="T28" fmla="*/ 44 w 219"/>
                <a:gd name="T29" fmla="*/ 236 h 302"/>
                <a:gd name="T30" fmla="*/ 33 w 219"/>
                <a:gd name="T31" fmla="*/ 225 h 302"/>
                <a:gd name="T32" fmla="*/ 35 w 219"/>
                <a:gd name="T33" fmla="*/ 219 h 302"/>
                <a:gd name="T34" fmla="*/ 77 w 219"/>
                <a:gd name="T35" fmla="*/ 149 h 302"/>
                <a:gd name="T36" fmla="*/ 77 w 219"/>
                <a:gd name="T37" fmla="*/ 126 h 302"/>
                <a:gd name="T38" fmla="*/ 69 w 219"/>
                <a:gd name="T39" fmla="*/ 126 h 302"/>
                <a:gd name="T40" fmla="*/ 30 w 219"/>
                <a:gd name="T41" fmla="*/ 185 h 302"/>
                <a:gd name="T42" fmla="*/ 17 w 219"/>
                <a:gd name="T43" fmla="*/ 192 h 302"/>
                <a:gd name="T44" fmla="*/ 0 w 219"/>
                <a:gd name="T45" fmla="*/ 176 h 302"/>
                <a:gd name="T46" fmla="*/ 3 w 219"/>
                <a:gd name="T47" fmla="*/ 167 h 302"/>
                <a:gd name="T48" fmla="*/ 47 w 219"/>
                <a:gd name="T49" fmla="*/ 101 h 302"/>
                <a:gd name="T50" fmla="*/ 77 w 219"/>
                <a:gd name="T51" fmla="*/ 82 h 302"/>
                <a:gd name="T52" fmla="*/ 143 w 219"/>
                <a:gd name="T53" fmla="*/ 82 h 302"/>
                <a:gd name="T54" fmla="*/ 173 w 219"/>
                <a:gd name="T55" fmla="*/ 101 h 302"/>
                <a:gd name="T56" fmla="*/ 217 w 219"/>
                <a:gd name="T57" fmla="*/ 167 h 302"/>
                <a:gd name="T58" fmla="*/ 219 w 219"/>
                <a:gd name="T59" fmla="*/ 176 h 302"/>
                <a:gd name="T60" fmla="*/ 203 w 219"/>
                <a:gd name="T61" fmla="*/ 192 h 302"/>
                <a:gd name="T62" fmla="*/ 110 w 219"/>
                <a:gd name="T63" fmla="*/ 77 h 302"/>
                <a:gd name="T64" fmla="*/ 71 w 219"/>
                <a:gd name="T65" fmla="*/ 39 h 302"/>
                <a:gd name="T66" fmla="*/ 110 w 219"/>
                <a:gd name="T67" fmla="*/ 0 h 302"/>
                <a:gd name="T68" fmla="*/ 148 w 219"/>
                <a:gd name="T69" fmla="*/ 39 h 302"/>
                <a:gd name="T70" fmla="*/ 110 w 219"/>
                <a:gd name="T71" fmla="*/ 7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9" h="302">
                  <a:moveTo>
                    <a:pt x="203" y="192"/>
                  </a:moveTo>
                  <a:cubicBezTo>
                    <a:pt x="197" y="192"/>
                    <a:pt x="192" y="189"/>
                    <a:pt x="189" y="185"/>
                  </a:cubicBezTo>
                  <a:cubicBezTo>
                    <a:pt x="150" y="126"/>
                    <a:pt x="150" y="126"/>
                    <a:pt x="150" y="126"/>
                  </a:cubicBezTo>
                  <a:cubicBezTo>
                    <a:pt x="143" y="126"/>
                    <a:pt x="143" y="126"/>
                    <a:pt x="143" y="126"/>
                  </a:cubicBezTo>
                  <a:cubicBezTo>
                    <a:pt x="143" y="149"/>
                    <a:pt x="143" y="149"/>
                    <a:pt x="143" y="149"/>
                  </a:cubicBezTo>
                  <a:cubicBezTo>
                    <a:pt x="185" y="219"/>
                    <a:pt x="185" y="219"/>
                    <a:pt x="185" y="219"/>
                  </a:cubicBezTo>
                  <a:cubicBezTo>
                    <a:pt x="186" y="221"/>
                    <a:pt x="186" y="223"/>
                    <a:pt x="186" y="225"/>
                  </a:cubicBezTo>
                  <a:cubicBezTo>
                    <a:pt x="186" y="231"/>
                    <a:pt x="182" y="236"/>
                    <a:pt x="176" y="236"/>
                  </a:cubicBezTo>
                  <a:cubicBezTo>
                    <a:pt x="143" y="236"/>
                    <a:pt x="143" y="236"/>
                    <a:pt x="143" y="236"/>
                  </a:cubicBezTo>
                  <a:cubicBezTo>
                    <a:pt x="143" y="283"/>
                    <a:pt x="143" y="283"/>
                    <a:pt x="143" y="283"/>
                  </a:cubicBezTo>
                  <a:cubicBezTo>
                    <a:pt x="143" y="293"/>
                    <a:pt x="134" y="302"/>
                    <a:pt x="123" y="302"/>
                  </a:cubicBezTo>
                  <a:cubicBezTo>
                    <a:pt x="96" y="302"/>
                    <a:pt x="96" y="302"/>
                    <a:pt x="96" y="302"/>
                  </a:cubicBezTo>
                  <a:cubicBezTo>
                    <a:pt x="86" y="302"/>
                    <a:pt x="77" y="293"/>
                    <a:pt x="77" y="283"/>
                  </a:cubicBezTo>
                  <a:cubicBezTo>
                    <a:pt x="77" y="236"/>
                    <a:pt x="77" y="236"/>
                    <a:pt x="77" y="236"/>
                  </a:cubicBezTo>
                  <a:cubicBezTo>
                    <a:pt x="44" y="236"/>
                    <a:pt x="44" y="236"/>
                    <a:pt x="44" y="236"/>
                  </a:cubicBezTo>
                  <a:cubicBezTo>
                    <a:pt x="38" y="236"/>
                    <a:pt x="33" y="231"/>
                    <a:pt x="33" y="225"/>
                  </a:cubicBezTo>
                  <a:cubicBezTo>
                    <a:pt x="33" y="223"/>
                    <a:pt x="34" y="221"/>
                    <a:pt x="35" y="219"/>
                  </a:cubicBezTo>
                  <a:cubicBezTo>
                    <a:pt x="77" y="149"/>
                    <a:pt x="77" y="149"/>
                    <a:pt x="77" y="149"/>
                  </a:cubicBezTo>
                  <a:cubicBezTo>
                    <a:pt x="77" y="126"/>
                    <a:pt x="77" y="126"/>
                    <a:pt x="77" y="126"/>
                  </a:cubicBezTo>
                  <a:cubicBezTo>
                    <a:pt x="69" y="126"/>
                    <a:pt x="69" y="126"/>
                    <a:pt x="69" y="126"/>
                  </a:cubicBezTo>
                  <a:cubicBezTo>
                    <a:pt x="30" y="185"/>
                    <a:pt x="30" y="185"/>
                    <a:pt x="30" y="185"/>
                  </a:cubicBezTo>
                  <a:cubicBezTo>
                    <a:pt x="27" y="189"/>
                    <a:pt x="22" y="192"/>
                    <a:pt x="17" y="192"/>
                  </a:cubicBezTo>
                  <a:cubicBezTo>
                    <a:pt x="7" y="192"/>
                    <a:pt x="0" y="185"/>
                    <a:pt x="0" y="176"/>
                  </a:cubicBezTo>
                  <a:cubicBezTo>
                    <a:pt x="0" y="172"/>
                    <a:pt x="1" y="169"/>
                    <a:pt x="3" y="167"/>
                  </a:cubicBezTo>
                  <a:cubicBezTo>
                    <a:pt x="47" y="101"/>
                    <a:pt x="47" y="101"/>
                    <a:pt x="47" y="101"/>
                  </a:cubicBezTo>
                  <a:cubicBezTo>
                    <a:pt x="54" y="91"/>
                    <a:pt x="64" y="82"/>
                    <a:pt x="77" y="82"/>
                  </a:cubicBezTo>
                  <a:cubicBezTo>
                    <a:pt x="143" y="82"/>
                    <a:pt x="143" y="82"/>
                    <a:pt x="143" y="82"/>
                  </a:cubicBezTo>
                  <a:cubicBezTo>
                    <a:pt x="155" y="82"/>
                    <a:pt x="166" y="91"/>
                    <a:pt x="173" y="101"/>
                  </a:cubicBezTo>
                  <a:cubicBezTo>
                    <a:pt x="217" y="167"/>
                    <a:pt x="217" y="167"/>
                    <a:pt x="217" y="167"/>
                  </a:cubicBezTo>
                  <a:cubicBezTo>
                    <a:pt x="218" y="169"/>
                    <a:pt x="219" y="172"/>
                    <a:pt x="219" y="176"/>
                  </a:cubicBezTo>
                  <a:cubicBezTo>
                    <a:pt x="219" y="185"/>
                    <a:pt x="212" y="192"/>
                    <a:pt x="203" y="192"/>
                  </a:cubicBezTo>
                  <a:close/>
                  <a:moveTo>
                    <a:pt x="110" y="77"/>
                  </a:moveTo>
                  <a:cubicBezTo>
                    <a:pt x="89" y="77"/>
                    <a:pt x="71" y="60"/>
                    <a:pt x="71" y="39"/>
                  </a:cubicBezTo>
                  <a:cubicBezTo>
                    <a:pt x="71" y="17"/>
                    <a:pt x="89" y="0"/>
                    <a:pt x="110" y="0"/>
                  </a:cubicBezTo>
                  <a:cubicBezTo>
                    <a:pt x="131" y="0"/>
                    <a:pt x="148" y="17"/>
                    <a:pt x="148" y="39"/>
                  </a:cubicBezTo>
                  <a:cubicBezTo>
                    <a:pt x="148" y="60"/>
                    <a:pt x="131" y="77"/>
                    <a:pt x="11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grpSp>
        <p:nvGrpSpPr>
          <p:cNvPr id="10" name="Group 9"/>
          <p:cNvGrpSpPr/>
          <p:nvPr/>
        </p:nvGrpSpPr>
        <p:grpSpPr>
          <a:xfrm>
            <a:off x="9771424" y="1390015"/>
            <a:ext cx="845432" cy="1030203"/>
            <a:chOff x="7328571" y="1042511"/>
            <a:chExt cx="634074" cy="772652"/>
          </a:xfrm>
          <a:solidFill>
            <a:srgbClr val="00B050"/>
          </a:solidFill>
        </p:grpSpPr>
        <p:sp>
          <p:nvSpPr>
            <p:cNvPr id="92" name="Rounded Rectangle 91"/>
            <p:cNvSpPr/>
            <p:nvPr/>
          </p:nvSpPr>
          <p:spPr>
            <a:xfrm>
              <a:off x="7328571" y="1444443"/>
              <a:ext cx="634074" cy="370720"/>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2" name="Freeform 30"/>
            <p:cNvSpPr>
              <a:spLocks noEditPoints="1"/>
            </p:cNvSpPr>
            <p:nvPr/>
          </p:nvSpPr>
          <p:spPr bwMode="auto">
            <a:xfrm>
              <a:off x="7477125" y="1042511"/>
              <a:ext cx="333375" cy="334963"/>
            </a:xfrm>
            <a:custGeom>
              <a:avLst/>
              <a:gdLst>
                <a:gd name="T0" fmla="*/ 0 w 233"/>
                <a:gd name="T1" fmla="*/ 117 h 234"/>
                <a:gd name="T2" fmla="*/ 155 w 233"/>
                <a:gd name="T3" fmla="*/ 83 h 234"/>
                <a:gd name="T4" fmla="*/ 168 w 233"/>
                <a:gd name="T5" fmla="*/ 75 h 234"/>
                <a:gd name="T6" fmla="*/ 184 w 233"/>
                <a:gd name="T7" fmla="*/ 71 h 234"/>
                <a:gd name="T8" fmla="*/ 180 w 233"/>
                <a:gd name="T9" fmla="*/ 65 h 234"/>
                <a:gd name="T10" fmla="*/ 169 w 233"/>
                <a:gd name="T11" fmla="*/ 55 h 234"/>
                <a:gd name="T12" fmla="*/ 161 w 233"/>
                <a:gd name="T13" fmla="*/ 55 h 234"/>
                <a:gd name="T14" fmla="*/ 155 w 233"/>
                <a:gd name="T15" fmla="*/ 50 h 234"/>
                <a:gd name="T16" fmla="*/ 140 w 233"/>
                <a:gd name="T17" fmla="*/ 45 h 234"/>
                <a:gd name="T18" fmla="*/ 142 w 233"/>
                <a:gd name="T19" fmla="*/ 60 h 234"/>
                <a:gd name="T20" fmla="*/ 136 w 233"/>
                <a:gd name="T21" fmla="*/ 72 h 234"/>
                <a:gd name="T22" fmla="*/ 124 w 233"/>
                <a:gd name="T23" fmla="*/ 63 h 234"/>
                <a:gd name="T24" fmla="*/ 106 w 233"/>
                <a:gd name="T25" fmla="*/ 55 h 234"/>
                <a:gd name="T26" fmla="*/ 111 w 233"/>
                <a:gd name="T27" fmla="*/ 42 h 234"/>
                <a:gd name="T28" fmla="*/ 129 w 233"/>
                <a:gd name="T29" fmla="*/ 36 h 234"/>
                <a:gd name="T30" fmla="*/ 126 w 233"/>
                <a:gd name="T31" fmla="*/ 29 h 234"/>
                <a:gd name="T32" fmla="*/ 114 w 233"/>
                <a:gd name="T33" fmla="*/ 31 h 234"/>
                <a:gd name="T34" fmla="*/ 102 w 233"/>
                <a:gd name="T35" fmla="*/ 23 h 234"/>
                <a:gd name="T36" fmla="*/ 104 w 233"/>
                <a:gd name="T37" fmla="*/ 32 h 234"/>
                <a:gd name="T38" fmla="*/ 96 w 233"/>
                <a:gd name="T39" fmla="*/ 32 h 234"/>
                <a:gd name="T40" fmla="*/ 85 w 233"/>
                <a:gd name="T41" fmla="*/ 25 h 234"/>
                <a:gd name="T42" fmla="*/ 76 w 233"/>
                <a:gd name="T43" fmla="*/ 29 h 234"/>
                <a:gd name="T44" fmla="*/ 87 w 233"/>
                <a:gd name="T45" fmla="*/ 31 h 234"/>
                <a:gd name="T46" fmla="*/ 79 w 233"/>
                <a:gd name="T47" fmla="*/ 36 h 234"/>
                <a:gd name="T48" fmla="*/ 34 w 233"/>
                <a:gd name="T49" fmla="*/ 66 h 234"/>
                <a:gd name="T50" fmla="*/ 39 w 233"/>
                <a:gd name="T51" fmla="*/ 72 h 234"/>
                <a:gd name="T52" fmla="*/ 48 w 233"/>
                <a:gd name="T53" fmla="*/ 82 h 234"/>
                <a:gd name="T54" fmla="*/ 45 w 233"/>
                <a:gd name="T55" fmla="*/ 97 h 234"/>
                <a:gd name="T56" fmla="*/ 53 w 233"/>
                <a:gd name="T57" fmla="*/ 113 h 234"/>
                <a:gd name="T58" fmla="*/ 66 w 233"/>
                <a:gd name="T59" fmla="*/ 131 h 234"/>
                <a:gd name="T60" fmla="*/ 72 w 233"/>
                <a:gd name="T61" fmla="*/ 138 h 234"/>
                <a:gd name="T62" fmla="*/ 64 w 233"/>
                <a:gd name="T63" fmla="*/ 120 h 234"/>
                <a:gd name="T64" fmla="*/ 76 w 233"/>
                <a:gd name="T65" fmla="*/ 137 h 234"/>
                <a:gd name="T66" fmla="*/ 91 w 233"/>
                <a:gd name="T67" fmla="*/ 155 h 234"/>
                <a:gd name="T68" fmla="*/ 112 w 233"/>
                <a:gd name="T69" fmla="*/ 164 h 234"/>
                <a:gd name="T70" fmla="*/ 129 w 233"/>
                <a:gd name="T71" fmla="*/ 177 h 234"/>
                <a:gd name="T72" fmla="*/ 136 w 233"/>
                <a:gd name="T73" fmla="*/ 175 h 234"/>
                <a:gd name="T74" fmla="*/ 129 w 233"/>
                <a:gd name="T75" fmla="*/ 163 h 234"/>
                <a:gd name="T76" fmla="*/ 120 w 233"/>
                <a:gd name="T77" fmla="*/ 159 h 234"/>
                <a:gd name="T78" fmla="*/ 118 w 233"/>
                <a:gd name="T79" fmla="*/ 145 h 234"/>
                <a:gd name="T80" fmla="*/ 104 w 233"/>
                <a:gd name="T81" fmla="*/ 152 h 234"/>
                <a:gd name="T82" fmla="*/ 102 w 233"/>
                <a:gd name="T83" fmla="*/ 128 h 234"/>
                <a:gd name="T84" fmla="*/ 112 w 233"/>
                <a:gd name="T85" fmla="*/ 126 h 234"/>
                <a:gd name="T86" fmla="*/ 119 w 233"/>
                <a:gd name="T87" fmla="*/ 123 h 234"/>
                <a:gd name="T88" fmla="*/ 130 w 233"/>
                <a:gd name="T89" fmla="*/ 129 h 234"/>
                <a:gd name="T90" fmla="*/ 134 w 233"/>
                <a:gd name="T91" fmla="*/ 125 h 234"/>
                <a:gd name="T92" fmla="*/ 142 w 233"/>
                <a:gd name="T93" fmla="*/ 110 h 234"/>
                <a:gd name="T94" fmla="*/ 141 w 233"/>
                <a:gd name="T95" fmla="*/ 104 h 234"/>
                <a:gd name="T96" fmla="*/ 153 w 233"/>
                <a:gd name="T97" fmla="*/ 96 h 234"/>
                <a:gd name="T98" fmla="*/ 161 w 233"/>
                <a:gd name="T99" fmla="*/ 88 h 234"/>
                <a:gd name="T100" fmla="*/ 166 w 233"/>
                <a:gd name="T101" fmla="*/ 80 h 234"/>
                <a:gd name="T102" fmla="*/ 155 w 233"/>
                <a:gd name="T103" fmla="*/ 83 h 234"/>
                <a:gd name="T104" fmla="*/ 179 w 233"/>
                <a:gd name="T105" fmla="*/ 182 h 234"/>
                <a:gd name="T106" fmla="*/ 165 w 233"/>
                <a:gd name="T107" fmla="*/ 175 h 234"/>
                <a:gd name="T108" fmla="*/ 152 w 233"/>
                <a:gd name="T109" fmla="*/ 175 h 234"/>
                <a:gd name="T110" fmla="*/ 143 w 233"/>
                <a:gd name="T111" fmla="*/ 174 h 234"/>
                <a:gd name="T112" fmla="*/ 140 w 233"/>
                <a:gd name="T113" fmla="*/ 187 h 234"/>
                <a:gd name="T114" fmla="*/ 135 w 233"/>
                <a:gd name="T115" fmla="*/ 204 h 234"/>
                <a:gd name="T116" fmla="*/ 187 w 233"/>
                <a:gd name="T117" fmla="*/ 18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 h="234">
                  <a:moveTo>
                    <a:pt x="233" y="117"/>
                  </a:moveTo>
                  <a:cubicBezTo>
                    <a:pt x="233" y="182"/>
                    <a:pt x="181" y="234"/>
                    <a:pt x="117" y="234"/>
                  </a:cubicBezTo>
                  <a:cubicBezTo>
                    <a:pt x="52" y="234"/>
                    <a:pt x="0" y="182"/>
                    <a:pt x="0" y="117"/>
                  </a:cubicBezTo>
                  <a:cubicBezTo>
                    <a:pt x="0" y="53"/>
                    <a:pt x="52" y="0"/>
                    <a:pt x="117" y="0"/>
                  </a:cubicBezTo>
                  <a:cubicBezTo>
                    <a:pt x="181" y="0"/>
                    <a:pt x="233" y="53"/>
                    <a:pt x="233" y="117"/>
                  </a:cubicBezTo>
                  <a:close/>
                  <a:moveTo>
                    <a:pt x="155" y="83"/>
                  </a:moveTo>
                  <a:cubicBezTo>
                    <a:pt x="156" y="82"/>
                    <a:pt x="156" y="80"/>
                    <a:pt x="157" y="79"/>
                  </a:cubicBezTo>
                  <a:cubicBezTo>
                    <a:pt x="158" y="78"/>
                    <a:pt x="159" y="77"/>
                    <a:pt x="160" y="77"/>
                  </a:cubicBezTo>
                  <a:cubicBezTo>
                    <a:pt x="163" y="76"/>
                    <a:pt x="165" y="75"/>
                    <a:pt x="168" y="75"/>
                  </a:cubicBezTo>
                  <a:cubicBezTo>
                    <a:pt x="171" y="74"/>
                    <a:pt x="174" y="74"/>
                    <a:pt x="176" y="77"/>
                  </a:cubicBezTo>
                  <a:cubicBezTo>
                    <a:pt x="175" y="76"/>
                    <a:pt x="179" y="73"/>
                    <a:pt x="179" y="73"/>
                  </a:cubicBezTo>
                  <a:cubicBezTo>
                    <a:pt x="181" y="72"/>
                    <a:pt x="183" y="72"/>
                    <a:pt x="184" y="71"/>
                  </a:cubicBezTo>
                  <a:cubicBezTo>
                    <a:pt x="184" y="71"/>
                    <a:pt x="184" y="68"/>
                    <a:pt x="184" y="68"/>
                  </a:cubicBezTo>
                  <a:cubicBezTo>
                    <a:pt x="182" y="68"/>
                    <a:pt x="181" y="65"/>
                    <a:pt x="181" y="63"/>
                  </a:cubicBezTo>
                  <a:cubicBezTo>
                    <a:pt x="181" y="64"/>
                    <a:pt x="180" y="64"/>
                    <a:pt x="180" y="65"/>
                  </a:cubicBezTo>
                  <a:cubicBezTo>
                    <a:pt x="180" y="62"/>
                    <a:pt x="177" y="64"/>
                    <a:pt x="176" y="64"/>
                  </a:cubicBezTo>
                  <a:cubicBezTo>
                    <a:pt x="172" y="63"/>
                    <a:pt x="173" y="60"/>
                    <a:pt x="172" y="58"/>
                  </a:cubicBezTo>
                  <a:cubicBezTo>
                    <a:pt x="171" y="56"/>
                    <a:pt x="169" y="56"/>
                    <a:pt x="169" y="55"/>
                  </a:cubicBezTo>
                  <a:cubicBezTo>
                    <a:pt x="168" y="54"/>
                    <a:pt x="168" y="52"/>
                    <a:pt x="167" y="52"/>
                  </a:cubicBezTo>
                  <a:cubicBezTo>
                    <a:pt x="166" y="51"/>
                    <a:pt x="164" y="55"/>
                    <a:pt x="164" y="55"/>
                  </a:cubicBezTo>
                  <a:cubicBezTo>
                    <a:pt x="162" y="54"/>
                    <a:pt x="162" y="55"/>
                    <a:pt x="161" y="55"/>
                  </a:cubicBezTo>
                  <a:cubicBezTo>
                    <a:pt x="160" y="56"/>
                    <a:pt x="159" y="56"/>
                    <a:pt x="158" y="56"/>
                  </a:cubicBezTo>
                  <a:cubicBezTo>
                    <a:pt x="161" y="55"/>
                    <a:pt x="157" y="54"/>
                    <a:pt x="156" y="54"/>
                  </a:cubicBezTo>
                  <a:cubicBezTo>
                    <a:pt x="158" y="53"/>
                    <a:pt x="157" y="51"/>
                    <a:pt x="155" y="50"/>
                  </a:cubicBezTo>
                  <a:cubicBezTo>
                    <a:pt x="156" y="50"/>
                    <a:pt x="156" y="50"/>
                    <a:pt x="156" y="50"/>
                  </a:cubicBezTo>
                  <a:cubicBezTo>
                    <a:pt x="156" y="49"/>
                    <a:pt x="152" y="48"/>
                    <a:pt x="150" y="47"/>
                  </a:cubicBezTo>
                  <a:cubicBezTo>
                    <a:pt x="149" y="46"/>
                    <a:pt x="142" y="44"/>
                    <a:pt x="140" y="45"/>
                  </a:cubicBezTo>
                  <a:cubicBezTo>
                    <a:pt x="138" y="46"/>
                    <a:pt x="140" y="49"/>
                    <a:pt x="140" y="51"/>
                  </a:cubicBezTo>
                  <a:cubicBezTo>
                    <a:pt x="141" y="53"/>
                    <a:pt x="139" y="53"/>
                    <a:pt x="139" y="55"/>
                  </a:cubicBezTo>
                  <a:cubicBezTo>
                    <a:pt x="139" y="57"/>
                    <a:pt x="143" y="57"/>
                    <a:pt x="142" y="60"/>
                  </a:cubicBezTo>
                  <a:cubicBezTo>
                    <a:pt x="142" y="62"/>
                    <a:pt x="139" y="63"/>
                    <a:pt x="137" y="64"/>
                  </a:cubicBezTo>
                  <a:cubicBezTo>
                    <a:pt x="136" y="66"/>
                    <a:pt x="138" y="69"/>
                    <a:pt x="139" y="70"/>
                  </a:cubicBezTo>
                  <a:cubicBezTo>
                    <a:pt x="140" y="71"/>
                    <a:pt x="137" y="72"/>
                    <a:pt x="136" y="72"/>
                  </a:cubicBezTo>
                  <a:cubicBezTo>
                    <a:pt x="134" y="74"/>
                    <a:pt x="132" y="70"/>
                    <a:pt x="131" y="68"/>
                  </a:cubicBezTo>
                  <a:cubicBezTo>
                    <a:pt x="131" y="66"/>
                    <a:pt x="130" y="64"/>
                    <a:pt x="129" y="63"/>
                  </a:cubicBezTo>
                  <a:cubicBezTo>
                    <a:pt x="128" y="63"/>
                    <a:pt x="125" y="62"/>
                    <a:pt x="124" y="63"/>
                  </a:cubicBezTo>
                  <a:cubicBezTo>
                    <a:pt x="123" y="61"/>
                    <a:pt x="120" y="60"/>
                    <a:pt x="118" y="59"/>
                  </a:cubicBezTo>
                  <a:cubicBezTo>
                    <a:pt x="115" y="58"/>
                    <a:pt x="112" y="58"/>
                    <a:pt x="109" y="59"/>
                  </a:cubicBezTo>
                  <a:cubicBezTo>
                    <a:pt x="110" y="59"/>
                    <a:pt x="109" y="54"/>
                    <a:pt x="106" y="55"/>
                  </a:cubicBezTo>
                  <a:cubicBezTo>
                    <a:pt x="107" y="53"/>
                    <a:pt x="107" y="51"/>
                    <a:pt x="107" y="50"/>
                  </a:cubicBezTo>
                  <a:cubicBezTo>
                    <a:pt x="107" y="49"/>
                    <a:pt x="108" y="47"/>
                    <a:pt x="109" y="46"/>
                  </a:cubicBezTo>
                  <a:cubicBezTo>
                    <a:pt x="109" y="46"/>
                    <a:pt x="112" y="42"/>
                    <a:pt x="111" y="42"/>
                  </a:cubicBezTo>
                  <a:cubicBezTo>
                    <a:pt x="114" y="42"/>
                    <a:pt x="117" y="43"/>
                    <a:pt x="119" y="40"/>
                  </a:cubicBezTo>
                  <a:cubicBezTo>
                    <a:pt x="120" y="39"/>
                    <a:pt x="121" y="37"/>
                    <a:pt x="122" y="35"/>
                  </a:cubicBezTo>
                  <a:cubicBezTo>
                    <a:pt x="124" y="33"/>
                    <a:pt x="127" y="36"/>
                    <a:pt x="129" y="36"/>
                  </a:cubicBezTo>
                  <a:cubicBezTo>
                    <a:pt x="132" y="36"/>
                    <a:pt x="132" y="33"/>
                    <a:pt x="130" y="31"/>
                  </a:cubicBezTo>
                  <a:cubicBezTo>
                    <a:pt x="132" y="31"/>
                    <a:pt x="130" y="28"/>
                    <a:pt x="129" y="27"/>
                  </a:cubicBezTo>
                  <a:cubicBezTo>
                    <a:pt x="128" y="27"/>
                    <a:pt x="123" y="28"/>
                    <a:pt x="126" y="29"/>
                  </a:cubicBezTo>
                  <a:cubicBezTo>
                    <a:pt x="125" y="29"/>
                    <a:pt x="121" y="37"/>
                    <a:pt x="119" y="33"/>
                  </a:cubicBezTo>
                  <a:cubicBezTo>
                    <a:pt x="119" y="32"/>
                    <a:pt x="118" y="29"/>
                    <a:pt x="117" y="29"/>
                  </a:cubicBezTo>
                  <a:cubicBezTo>
                    <a:pt x="116" y="29"/>
                    <a:pt x="115" y="30"/>
                    <a:pt x="114" y="31"/>
                  </a:cubicBezTo>
                  <a:cubicBezTo>
                    <a:pt x="115" y="29"/>
                    <a:pt x="110" y="28"/>
                    <a:pt x="109" y="27"/>
                  </a:cubicBezTo>
                  <a:cubicBezTo>
                    <a:pt x="111" y="26"/>
                    <a:pt x="110" y="24"/>
                    <a:pt x="108" y="23"/>
                  </a:cubicBezTo>
                  <a:cubicBezTo>
                    <a:pt x="107" y="23"/>
                    <a:pt x="103" y="22"/>
                    <a:pt x="102" y="23"/>
                  </a:cubicBezTo>
                  <a:cubicBezTo>
                    <a:pt x="99" y="27"/>
                    <a:pt x="105" y="27"/>
                    <a:pt x="106" y="28"/>
                  </a:cubicBezTo>
                  <a:cubicBezTo>
                    <a:pt x="107" y="28"/>
                    <a:pt x="109" y="29"/>
                    <a:pt x="108" y="30"/>
                  </a:cubicBezTo>
                  <a:cubicBezTo>
                    <a:pt x="107" y="31"/>
                    <a:pt x="104" y="31"/>
                    <a:pt x="104" y="32"/>
                  </a:cubicBezTo>
                  <a:cubicBezTo>
                    <a:pt x="103" y="33"/>
                    <a:pt x="105" y="35"/>
                    <a:pt x="103" y="36"/>
                  </a:cubicBezTo>
                  <a:cubicBezTo>
                    <a:pt x="102" y="35"/>
                    <a:pt x="102" y="33"/>
                    <a:pt x="101" y="31"/>
                  </a:cubicBezTo>
                  <a:cubicBezTo>
                    <a:pt x="102" y="33"/>
                    <a:pt x="95" y="32"/>
                    <a:pt x="96" y="32"/>
                  </a:cubicBezTo>
                  <a:cubicBezTo>
                    <a:pt x="93" y="32"/>
                    <a:pt x="90" y="33"/>
                    <a:pt x="88" y="31"/>
                  </a:cubicBezTo>
                  <a:cubicBezTo>
                    <a:pt x="88" y="31"/>
                    <a:pt x="88" y="27"/>
                    <a:pt x="89" y="28"/>
                  </a:cubicBezTo>
                  <a:cubicBezTo>
                    <a:pt x="87" y="27"/>
                    <a:pt x="86" y="26"/>
                    <a:pt x="85" y="25"/>
                  </a:cubicBezTo>
                  <a:cubicBezTo>
                    <a:pt x="80" y="27"/>
                    <a:pt x="76" y="29"/>
                    <a:pt x="71" y="31"/>
                  </a:cubicBezTo>
                  <a:cubicBezTo>
                    <a:pt x="72" y="31"/>
                    <a:pt x="72" y="31"/>
                    <a:pt x="73" y="31"/>
                  </a:cubicBezTo>
                  <a:cubicBezTo>
                    <a:pt x="74" y="31"/>
                    <a:pt x="75" y="30"/>
                    <a:pt x="76" y="29"/>
                  </a:cubicBezTo>
                  <a:cubicBezTo>
                    <a:pt x="78" y="29"/>
                    <a:pt x="81" y="27"/>
                    <a:pt x="83" y="28"/>
                  </a:cubicBezTo>
                  <a:cubicBezTo>
                    <a:pt x="83" y="28"/>
                    <a:pt x="83" y="28"/>
                    <a:pt x="84" y="27"/>
                  </a:cubicBezTo>
                  <a:cubicBezTo>
                    <a:pt x="85" y="29"/>
                    <a:pt x="86" y="30"/>
                    <a:pt x="87" y="31"/>
                  </a:cubicBezTo>
                  <a:cubicBezTo>
                    <a:pt x="85" y="31"/>
                    <a:pt x="83" y="31"/>
                    <a:pt x="82" y="31"/>
                  </a:cubicBezTo>
                  <a:cubicBezTo>
                    <a:pt x="81" y="31"/>
                    <a:pt x="79" y="32"/>
                    <a:pt x="79" y="33"/>
                  </a:cubicBezTo>
                  <a:cubicBezTo>
                    <a:pt x="79" y="34"/>
                    <a:pt x="80" y="35"/>
                    <a:pt x="79" y="36"/>
                  </a:cubicBezTo>
                  <a:cubicBezTo>
                    <a:pt x="78" y="34"/>
                    <a:pt x="76" y="32"/>
                    <a:pt x="73" y="32"/>
                  </a:cubicBezTo>
                  <a:cubicBezTo>
                    <a:pt x="72" y="32"/>
                    <a:pt x="71" y="32"/>
                    <a:pt x="70" y="32"/>
                  </a:cubicBezTo>
                  <a:cubicBezTo>
                    <a:pt x="55" y="40"/>
                    <a:pt x="43" y="52"/>
                    <a:pt x="34" y="66"/>
                  </a:cubicBezTo>
                  <a:cubicBezTo>
                    <a:pt x="35" y="66"/>
                    <a:pt x="35" y="67"/>
                    <a:pt x="36" y="67"/>
                  </a:cubicBezTo>
                  <a:cubicBezTo>
                    <a:pt x="38" y="67"/>
                    <a:pt x="36" y="72"/>
                    <a:pt x="39" y="69"/>
                  </a:cubicBezTo>
                  <a:cubicBezTo>
                    <a:pt x="40" y="70"/>
                    <a:pt x="40" y="71"/>
                    <a:pt x="39" y="72"/>
                  </a:cubicBezTo>
                  <a:cubicBezTo>
                    <a:pt x="40" y="72"/>
                    <a:pt x="46" y="76"/>
                    <a:pt x="46" y="76"/>
                  </a:cubicBezTo>
                  <a:cubicBezTo>
                    <a:pt x="47" y="77"/>
                    <a:pt x="49" y="78"/>
                    <a:pt x="49" y="80"/>
                  </a:cubicBezTo>
                  <a:cubicBezTo>
                    <a:pt x="50" y="81"/>
                    <a:pt x="49" y="82"/>
                    <a:pt x="48" y="82"/>
                  </a:cubicBezTo>
                  <a:cubicBezTo>
                    <a:pt x="48" y="82"/>
                    <a:pt x="45" y="80"/>
                    <a:pt x="45" y="80"/>
                  </a:cubicBezTo>
                  <a:cubicBezTo>
                    <a:pt x="45" y="81"/>
                    <a:pt x="45" y="85"/>
                    <a:pt x="47" y="85"/>
                  </a:cubicBezTo>
                  <a:cubicBezTo>
                    <a:pt x="44" y="85"/>
                    <a:pt x="45" y="95"/>
                    <a:pt x="45" y="97"/>
                  </a:cubicBezTo>
                  <a:cubicBezTo>
                    <a:pt x="45" y="97"/>
                    <a:pt x="45" y="97"/>
                    <a:pt x="45" y="97"/>
                  </a:cubicBezTo>
                  <a:cubicBezTo>
                    <a:pt x="45" y="98"/>
                    <a:pt x="46" y="106"/>
                    <a:pt x="49" y="105"/>
                  </a:cubicBezTo>
                  <a:cubicBezTo>
                    <a:pt x="47" y="105"/>
                    <a:pt x="53" y="112"/>
                    <a:pt x="53" y="113"/>
                  </a:cubicBezTo>
                  <a:cubicBezTo>
                    <a:pt x="55" y="114"/>
                    <a:pt x="58" y="115"/>
                    <a:pt x="59" y="117"/>
                  </a:cubicBezTo>
                  <a:cubicBezTo>
                    <a:pt x="60" y="119"/>
                    <a:pt x="60" y="122"/>
                    <a:pt x="63" y="124"/>
                  </a:cubicBezTo>
                  <a:cubicBezTo>
                    <a:pt x="62" y="126"/>
                    <a:pt x="66" y="128"/>
                    <a:pt x="66" y="131"/>
                  </a:cubicBezTo>
                  <a:cubicBezTo>
                    <a:pt x="65" y="131"/>
                    <a:pt x="65" y="131"/>
                    <a:pt x="65" y="131"/>
                  </a:cubicBezTo>
                  <a:cubicBezTo>
                    <a:pt x="66" y="133"/>
                    <a:pt x="69" y="133"/>
                    <a:pt x="70" y="135"/>
                  </a:cubicBezTo>
                  <a:cubicBezTo>
                    <a:pt x="70" y="136"/>
                    <a:pt x="70" y="139"/>
                    <a:pt x="72" y="138"/>
                  </a:cubicBezTo>
                  <a:cubicBezTo>
                    <a:pt x="72" y="135"/>
                    <a:pt x="70" y="132"/>
                    <a:pt x="68" y="129"/>
                  </a:cubicBezTo>
                  <a:cubicBezTo>
                    <a:pt x="67" y="128"/>
                    <a:pt x="66" y="126"/>
                    <a:pt x="65" y="125"/>
                  </a:cubicBezTo>
                  <a:cubicBezTo>
                    <a:pt x="65" y="123"/>
                    <a:pt x="64" y="122"/>
                    <a:pt x="64" y="120"/>
                  </a:cubicBezTo>
                  <a:cubicBezTo>
                    <a:pt x="64" y="120"/>
                    <a:pt x="68" y="121"/>
                    <a:pt x="67" y="122"/>
                  </a:cubicBezTo>
                  <a:cubicBezTo>
                    <a:pt x="66" y="125"/>
                    <a:pt x="72" y="130"/>
                    <a:pt x="74" y="132"/>
                  </a:cubicBezTo>
                  <a:cubicBezTo>
                    <a:pt x="74" y="133"/>
                    <a:pt x="78" y="137"/>
                    <a:pt x="76" y="137"/>
                  </a:cubicBezTo>
                  <a:cubicBezTo>
                    <a:pt x="78" y="137"/>
                    <a:pt x="81" y="140"/>
                    <a:pt x="82" y="142"/>
                  </a:cubicBezTo>
                  <a:cubicBezTo>
                    <a:pt x="83" y="144"/>
                    <a:pt x="83" y="147"/>
                    <a:pt x="84" y="149"/>
                  </a:cubicBezTo>
                  <a:cubicBezTo>
                    <a:pt x="85" y="152"/>
                    <a:pt x="89" y="154"/>
                    <a:pt x="91" y="155"/>
                  </a:cubicBezTo>
                  <a:cubicBezTo>
                    <a:pt x="93" y="156"/>
                    <a:pt x="95" y="158"/>
                    <a:pt x="97" y="159"/>
                  </a:cubicBezTo>
                  <a:cubicBezTo>
                    <a:pt x="101" y="160"/>
                    <a:pt x="101" y="159"/>
                    <a:pt x="104" y="158"/>
                  </a:cubicBezTo>
                  <a:cubicBezTo>
                    <a:pt x="108" y="158"/>
                    <a:pt x="109" y="162"/>
                    <a:pt x="112" y="164"/>
                  </a:cubicBezTo>
                  <a:cubicBezTo>
                    <a:pt x="114" y="165"/>
                    <a:pt x="118" y="166"/>
                    <a:pt x="120" y="165"/>
                  </a:cubicBezTo>
                  <a:cubicBezTo>
                    <a:pt x="119" y="166"/>
                    <a:pt x="123" y="172"/>
                    <a:pt x="124" y="172"/>
                  </a:cubicBezTo>
                  <a:cubicBezTo>
                    <a:pt x="125" y="174"/>
                    <a:pt x="128" y="175"/>
                    <a:pt x="129" y="177"/>
                  </a:cubicBezTo>
                  <a:cubicBezTo>
                    <a:pt x="130" y="177"/>
                    <a:pt x="130" y="176"/>
                    <a:pt x="130" y="176"/>
                  </a:cubicBezTo>
                  <a:cubicBezTo>
                    <a:pt x="130" y="177"/>
                    <a:pt x="132" y="180"/>
                    <a:pt x="134" y="180"/>
                  </a:cubicBezTo>
                  <a:cubicBezTo>
                    <a:pt x="136" y="180"/>
                    <a:pt x="136" y="176"/>
                    <a:pt x="136" y="175"/>
                  </a:cubicBezTo>
                  <a:cubicBezTo>
                    <a:pt x="133" y="177"/>
                    <a:pt x="130" y="176"/>
                    <a:pt x="129" y="173"/>
                  </a:cubicBezTo>
                  <a:cubicBezTo>
                    <a:pt x="128" y="172"/>
                    <a:pt x="126" y="168"/>
                    <a:pt x="128" y="168"/>
                  </a:cubicBezTo>
                  <a:cubicBezTo>
                    <a:pt x="131" y="168"/>
                    <a:pt x="129" y="165"/>
                    <a:pt x="129" y="163"/>
                  </a:cubicBezTo>
                  <a:cubicBezTo>
                    <a:pt x="128" y="161"/>
                    <a:pt x="126" y="160"/>
                    <a:pt x="125" y="158"/>
                  </a:cubicBezTo>
                  <a:cubicBezTo>
                    <a:pt x="124" y="160"/>
                    <a:pt x="121" y="159"/>
                    <a:pt x="120" y="158"/>
                  </a:cubicBezTo>
                  <a:cubicBezTo>
                    <a:pt x="120" y="158"/>
                    <a:pt x="120" y="159"/>
                    <a:pt x="120" y="159"/>
                  </a:cubicBezTo>
                  <a:cubicBezTo>
                    <a:pt x="119" y="159"/>
                    <a:pt x="118" y="160"/>
                    <a:pt x="117" y="159"/>
                  </a:cubicBezTo>
                  <a:cubicBezTo>
                    <a:pt x="118" y="157"/>
                    <a:pt x="118" y="155"/>
                    <a:pt x="118" y="153"/>
                  </a:cubicBezTo>
                  <a:cubicBezTo>
                    <a:pt x="119" y="150"/>
                    <a:pt x="124" y="145"/>
                    <a:pt x="118" y="145"/>
                  </a:cubicBezTo>
                  <a:cubicBezTo>
                    <a:pt x="115" y="146"/>
                    <a:pt x="114" y="147"/>
                    <a:pt x="114" y="148"/>
                  </a:cubicBezTo>
                  <a:cubicBezTo>
                    <a:pt x="113" y="150"/>
                    <a:pt x="113" y="152"/>
                    <a:pt x="111" y="153"/>
                  </a:cubicBezTo>
                  <a:cubicBezTo>
                    <a:pt x="110" y="154"/>
                    <a:pt x="105" y="153"/>
                    <a:pt x="104" y="152"/>
                  </a:cubicBezTo>
                  <a:cubicBezTo>
                    <a:pt x="101" y="151"/>
                    <a:pt x="99" y="145"/>
                    <a:pt x="99" y="142"/>
                  </a:cubicBezTo>
                  <a:cubicBezTo>
                    <a:pt x="99" y="138"/>
                    <a:pt x="101" y="135"/>
                    <a:pt x="99" y="131"/>
                  </a:cubicBezTo>
                  <a:cubicBezTo>
                    <a:pt x="100" y="130"/>
                    <a:pt x="101" y="129"/>
                    <a:pt x="102" y="128"/>
                  </a:cubicBezTo>
                  <a:cubicBezTo>
                    <a:pt x="103" y="127"/>
                    <a:pt x="104" y="128"/>
                    <a:pt x="104" y="126"/>
                  </a:cubicBezTo>
                  <a:cubicBezTo>
                    <a:pt x="104" y="126"/>
                    <a:pt x="103" y="126"/>
                    <a:pt x="103" y="126"/>
                  </a:cubicBezTo>
                  <a:cubicBezTo>
                    <a:pt x="105" y="127"/>
                    <a:pt x="110" y="124"/>
                    <a:pt x="112" y="126"/>
                  </a:cubicBezTo>
                  <a:cubicBezTo>
                    <a:pt x="113" y="126"/>
                    <a:pt x="114" y="127"/>
                    <a:pt x="115" y="125"/>
                  </a:cubicBezTo>
                  <a:cubicBezTo>
                    <a:pt x="115" y="125"/>
                    <a:pt x="114" y="123"/>
                    <a:pt x="114" y="122"/>
                  </a:cubicBezTo>
                  <a:cubicBezTo>
                    <a:pt x="115" y="124"/>
                    <a:pt x="117" y="125"/>
                    <a:pt x="119" y="123"/>
                  </a:cubicBezTo>
                  <a:cubicBezTo>
                    <a:pt x="120" y="124"/>
                    <a:pt x="122" y="124"/>
                    <a:pt x="124" y="125"/>
                  </a:cubicBezTo>
                  <a:cubicBezTo>
                    <a:pt x="126" y="126"/>
                    <a:pt x="126" y="127"/>
                    <a:pt x="128" y="125"/>
                  </a:cubicBezTo>
                  <a:cubicBezTo>
                    <a:pt x="129" y="127"/>
                    <a:pt x="129" y="127"/>
                    <a:pt x="130" y="129"/>
                  </a:cubicBezTo>
                  <a:cubicBezTo>
                    <a:pt x="130" y="130"/>
                    <a:pt x="131" y="135"/>
                    <a:pt x="133" y="135"/>
                  </a:cubicBezTo>
                  <a:cubicBezTo>
                    <a:pt x="136" y="137"/>
                    <a:pt x="135" y="132"/>
                    <a:pt x="135" y="130"/>
                  </a:cubicBezTo>
                  <a:cubicBezTo>
                    <a:pt x="135" y="130"/>
                    <a:pt x="135" y="125"/>
                    <a:pt x="134" y="125"/>
                  </a:cubicBezTo>
                  <a:cubicBezTo>
                    <a:pt x="130" y="124"/>
                    <a:pt x="131" y="120"/>
                    <a:pt x="134" y="118"/>
                  </a:cubicBezTo>
                  <a:cubicBezTo>
                    <a:pt x="135" y="117"/>
                    <a:pt x="138" y="116"/>
                    <a:pt x="140" y="115"/>
                  </a:cubicBezTo>
                  <a:cubicBezTo>
                    <a:pt x="141" y="114"/>
                    <a:pt x="143" y="112"/>
                    <a:pt x="142" y="110"/>
                  </a:cubicBezTo>
                  <a:cubicBezTo>
                    <a:pt x="143" y="110"/>
                    <a:pt x="143" y="109"/>
                    <a:pt x="143" y="108"/>
                  </a:cubicBezTo>
                  <a:cubicBezTo>
                    <a:pt x="143" y="108"/>
                    <a:pt x="141" y="107"/>
                    <a:pt x="141" y="107"/>
                  </a:cubicBezTo>
                  <a:cubicBezTo>
                    <a:pt x="142" y="106"/>
                    <a:pt x="142" y="105"/>
                    <a:pt x="141" y="104"/>
                  </a:cubicBezTo>
                  <a:cubicBezTo>
                    <a:pt x="143" y="103"/>
                    <a:pt x="142" y="102"/>
                    <a:pt x="143" y="101"/>
                  </a:cubicBezTo>
                  <a:cubicBezTo>
                    <a:pt x="145" y="103"/>
                    <a:pt x="149" y="101"/>
                    <a:pt x="147" y="99"/>
                  </a:cubicBezTo>
                  <a:cubicBezTo>
                    <a:pt x="148" y="97"/>
                    <a:pt x="152" y="98"/>
                    <a:pt x="153" y="96"/>
                  </a:cubicBezTo>
                  <a:cubicBezTo>
                    <a:pt x="155" y="97"/>
                    <a:pt x="153" y="94"/>
                    <a:pt x="155" y="92"/>
                  </a:cubicBezTo>
                  <a:cubicBezTo>
                    <a:pt x="156" y="91"/>
                    <a:pt x="157" y="91"/>
                    <a:pt x="159" y="90"/>
                  </a:cubicBezTo>
                  <a:cubicBezTo>
                    <a:pt x="159" y="90"/>
                    <a:pt x="163" y="88"/>
                    <a:pt x="161" y="88"/>
                  </a:cubicBezTo>
                  <a:cubicBezTo>
                    <a:pt x="164" y="88"/>
                    <a:pt x="169" y="85"/>
                    <a:pt x="165" y="83"/>
                  </a:cubicBezTo>
                  <a:cubicBezTo>
                    <a:pt x="166" y="81"/>
                    <a:pt x="164" y="81"/>
                    <a:pt x="163" y="81"/>
                  </a:cubicBezTo>
                  <a:cubicBezTo>
                    <a:pt x="164" y="80"/>
                    <a:pt x="165" y="81"/>
                    <a:pt x="166" y="80"/>
                  </a:cubicBezTo>
                  <a:cubicBezTo>
                    <a:pt x="168" y="79"/>
                    <a:pt x="166" y="78"/>
                    <a:pt x="165" y="78"/>
                  </a:cubicBezTo>
                  <a:cubicBezTo>
                    <a:pt x="163" y="77"/>
                    <a:pt x="160" y="79"/>
                    <a:pt x="158" y="80"/>
                  </a:cubicBezTo>
                  <a:cubicBezTo>
                    <a:pt x="157" y="81"/>
                    <a:pt x="156" y="82"/>
                    <a:pt x="155" y="83"/>
                  </a:cubicBezTo>
                  <a:close/>
                  <a:moveTo>
                    <a:pt x="187" y="184"/>
                  </a:moveTo>
                  <a:cubicBezTo>
                    <a:pt x="186" y="183"/>
                    <a:pt x="184" y="184"/>
                    <a:pt x="183" y="183"/>
                  </a:cubicBezTo>
                  <a:cubicBezTo>
                    <a:pt x="182" y="183"/>
                    <a:pt x="181" y="182"/>
                    <a:pt x="179" y="182"/>
                  </a:cubicBezTo>
                  <a:cubicBezTo>
                    <a:pt x="180" y="179"/>
                    <a:pt x="176" y="178"/>
                    <a:pt x="174" y="176"/>
                  </a:cubicBezTo>
                  <a:cubicBezTo>
                    <a:pt x="172" y="175"/>
                    <a:pt x="171" y="173"/>
                    <a:pt x="168" y="174"/>
                  </a:cubicBezTo>
                  <a:cubicBezTo>
                    <a:pt x="168" y="174"/>
                    <a:pt x="165" y="175"/>
                    <a:pt x="165" y="175"/>
                  </a:cubicBezTo>
                  <a:cubicBezTo>
                    <a:pt x="163" y="174"/>
                    <a:pt x="163" y="173"/>
                    <a:pt x="160" y="172"/>
                  </a:cubicBezTo>
                  <a:cubicBezTo>
                    <a:pt x="157" y="171"/>
                    <a:pt x="156" y="168"/>
                    <a:pt x="153" y="171"/>
                  </a:cubicBezTo>
                  <a:cubicBezTo>
                    <a:pt x="152" y="172"/>
                    <a:pt x="153" y="174"/>
                    <a:pt x="152" y="175"/>
                  </a:cubicBezTo>
                  <a:cubicBezTo>
                    <a:pt x="150" y="174"/>
                    <a:pt x="154" y="172"/>
                    <a:pt x="152" y="170"/>
                  </a:cubicBezTo>
                  <a:cubicBezTo>
                    <a:pt x="151" y="168"/>
                    <a:pt x="147" y="171"/>
                    <a:pt x="146" y="172"/>
                  </a:cubicBezTo>
                  <a:cubicBezTo>
                    <a:pt x="145" y="173"/>
                    <a:pt x="144" y="173"/>
                    <a:pt x="143" y="174"/>
                  </a:cubicBezTo>
                  <a:cubicBezTo>
                    <a:pt x="143" y="175"/>
                    <a:pt x="142" y="176"/>
                    <a:pt x="142" y="178"/>
                  </a:cubicBezTo>
                  <a:cubicBezTo>
                    <a:pt x="141" y="176"/>
                    <a:pt x="139" y="177"/>
                    <a:pt x="138" y="176"/>
                  </a:cubicBezTo>
                  <a:cubicBezTo>
                    <a:pt x="139" y="179"/>
                    <a:pt x="139" y="183"/>
                    <a:pt x="140" y="187"/>
                  </a:cubicBezTo>
                  <a:cubicBezTo>
                    <a:pt x="140" y="189"/>
                    <a:pt x="140" y="192"/>
                    <a:pt x="138" y="194"/>
                  </a:cubicBezTo>
                  <a:cubicBezTo>
                    <a:pt x="136" y="196"/>
                    <a:pt x="134" y="198"/>
                    <a:pt x="134" y="200"/>
                  </a:cubicBezTo>
                  <a:cubicBezTo>
                    <a:pt x="133" y="202"/>
                    <a:pt x="134" y="204"/>
                    <a:pt x="135" y="204"/>
                  </a:cubicBezTo>
                  <a:cubicBezTo>
                    <a:pt x="136" y="206"/>
                    <a:pt x="133" y="208"/>
                    <a:pt x="133" y="211"/>
                  </a:cubicBezTo>
                  <a:cubicBezTo>
                    <a:pt x="133" y="211"/>
                    <a:pt x="133" y="212"/>
                    <a:pt x="133" y="213"/>
                  </a:cubicBezTo>
                  <a:cubicBezTo>
                    <a:pt x="154" y="209"/>
                    <a:pt x="173" y="199"/>
                    <a:pt x="187" y="1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63" name="Freeform 31"/>
          <p:cNvSpPr>
            <a:spLocks/>
          </p:cNvSpPr>
          <p:nvPr/>
        </p:nvSpPr>
        <p:spPr bwMode="auto">
          <a:xfrm>
            <a:off x="-19050" y="3843233"/>
            <a:ext cx="2391833" cy="579967"/>
          </a:xfrm>
          <a:custGeom>
            <a:avLst/>
            <a:gdLst>
              <a:gd name="T0" fmla="*/ 0 w 1254"/>
              <a:gd name="T1" fmla="*/ 276 h 305"/>
              <a:gd name="T2" fmla="*/ 0 w 1254"/>
              <a:gd name="T3" fmla="*/ 276 h 305"/>
              <a:gd name="T4" fmla="*/ 1053 w 1254"/>
              <a:gd name="T5" fmla="*/ 276 h 305"/>
              <a:gd name="T6" fmla="*/ 1174 w 1254"/>
              <a:gd name="T7" fmla="*/ 225 h 305"/>
              <a:gd name="T8" fmla="*/ 1174 w 1254"/>
              <a:gd name="T9" fmla="*/ 225 h 305"/>
              <a:gd name="T10" fmla="*/ 1224 w 1254"/>
              <a:gd name="T11" fmla="*/ 104 h 305"/>
              <a:gd name="T12" fmla="*/ 1224 w 1254"/>
              <a:gd name="T13" fmla="*/ 104 h 305"/>
              <a:gd name="T14" fmla="*/ 1224 w 1254"/>
              <a:gd name="T15" fmla="*/ 15 h 305"/>
              <a:gd name="T16" fmla="*/ 1239 w 1254"/>
              <a:gd name="T17" fmla="*/ 0 h 305"/>
              <a:gd name="T18" fmla="*/ 1239 w 1254"/>
              <a:gd name="T19" fmla="*/ 0 h 305"/>
              <a:gd name="T20" fmla="*/ 1254 w 1254"/>
              <a:gd name="T21" fmla="*/ 15 h 305"/>
              <a:gd name="T22" fmla="*/ 1254 w 1254"/>
              <a:gd name="T23" fmla="*/ 15 h 305"/>
              <a:gd name="T24" fmla="*/ 1254 w 1254"/>
              <a:gd name="T25" fmla="*/ 104 h 305"/>
              <a:gd name="T26" fmla="*/ 1053 w 1254"/>
              <a:gd name="T27" fmla="*/ 305 h 305"/>
              <a:gd name="T28" fmla="*/ 1053 w 1254"/>
              <a:gd name="T29" fmla="*/ 305 h 305"/>
              <a:gd name="T30" fmla="*/ 0 w 1254"/>
              <a:gd name="T31" fmla="*/ 305 h 305"/>
              <a:gd name="T32" fmla="*/ 0 w 1254"/>
              <a:gd name="T33" fmla="*/ 305 h 305"/>
              <a:gd name="T34" fmla="*/ 0 w 1254"/>
              <a:gd name="T35" fmla="*/ 27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54" h="305">
                <a:moveTo>
                  <a:pt x="0" y="276"/>
                </a:moveTo>
                <a:cubicBezTo>
                  <a:pt x="0" y="276"/>
                  <a:pt x="0" y="276"/>
                  <a:pt x="0" y="276"/>
                </a:cubicBezTo>
                <a:cubicBezTo>
                  <a:pt x="1053" y="276"/>
                  <a:pt x="1053" y="276"/>
                  <a:pt x="1053" y="276"/>
                </a:cubicBezTo>
                <a:cubicBezTo>
                  <a:pt x="1100" y="276"/>
                  <a:pt x="1143" y="256"/>
                  <a:pt x="1174" y="225"/>
                </a:cubicBezTo>
                <a:cubicBezTo>
                  <a:pt x="1174" y="225"/>
                  <a:pt x="1174" y="225"/>
                  <a:pt x="1174" y="225"/>
                </a:cubicBezTo>
                <a:cubicBezTo>
                  <a:pt x="1205" y="194"/>
                  <a:pt x="1224" y="151"/>
                  <a:pt x="1224" y="104"/>
                </a:cubicBezTo>
                <a:cubicBezTo>
                  <a:pt x="1224" y="104"/>
                  <a:pt x="1224" y="104"/>
                  <a:pt x="1224" y="104"/>
                </a:cubicBezTo>
                <a:cubicBezTo>
                  <a:pt x="1224" y="15"/>
                  <a:pt x="1224" y="15"/>
                  <a:pt x="1224" y="15"/>
                </a:cubicBezTo>
                <a:cubicBezTo>
                  <a:pt x="1224" y="7"/>
                  <a:pt x="1231" y="0"/>
                  <a:pt x="1239" y="0"/>
                </a:cubicBezTo>
                <a:cubicBezTo>
                  <a:pt x="1239" y="0"/>
                  <a:pt x="1239" y="0"/>
                  <a:pt x="1239" y="0"/>
                </a:cubicBezTo>
                <a:cubicBezTo>
                  <a:pt x="1247" y="0"/>
                  <a:pt x="1254" y="7"/>
                  <a:pt x="1254" y="15"/>
                </a:cubicBezTo>
                <a:cubicBezTo>
                  <a:pt x="1254" y="15"/>
                  <a:pt x="1254" y="15"/>
                  <a:pt x="1254" y="15"/>
                </a:cubicBezTo>
                <a:cubicBezTo>
                  <a:pt x="1254" y="104"/>
                  <a:pt x="1254" y="104"/>
                  <a:pt x="1254" y="104"/>
                </a:cubicBezTo>
                <a:cubicBezTo>
                  <a:pt x="1254" y="215"/>
                  <a:pt x="1163" y="305"/>
                  <a:pt x="1053" y="305"/>
                </a:cubicBezTo>
                <a:cubicBezTo>
                  <a:pt x="1053" y="305"/>
                  <a:pt x="1053" y="305"/>
                  <a:pt x="1053" y="305"/>
                </a:cubicBezTo>
                <a:cubicBezTo>
                  <a:pt x="0" y="305"/>
                  <a:pt x="0" y="305"/>
                  <a:pt x="0" y="305"/>
                </a:cubicBezTo>
                <a:cubicBezTo>
                  <a:pt x="0" y="305"/>
                  <a:pt x="0" y="305"/>
                  <a:pt x="0" y="305"/>
                </a:cubicBezTo>
                <a:lnTo>
                  <a:pt x="0" y="276"/>
                </a:lnTo>
                <a:close/>
              </a:path>
            </a:pathLst>
          </a:custGeom>
          <a:solidFill>
            <a:srgbClr val="3333CC"/>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049" name="Freeform 33"/>
          <p:cNvSpPr>
            <a:spLocks/>
          </p:cNvSpPr>
          <p:nvPr/>
        </p:nvSpPr>
        <p:spPr bwMode="auto">
          <a:xfrm>
            <a:off x="-19050" y="3515150"/>
            <a:ext cx="6261100" cy="1172633"/>
          </a:xfrm>
          <a:custGeom>
            <a:avLst/>
            <a:gdLst>
              <a:gd name="T0" fmla="*/ 0 w 3283"/>
              <a:gd name="T1" fmla="*/ 586 h 615"/>
              <a:gd name="T2" fmla="*/ 0 w 3283"/>
              <a:gd name="T3" fmla="*/ 586 h 615"/>
              <a:gd name="T4" fmla="*/ 3082 w 3283"/>
              <a:gd name="T5" fmla="*/ 586 h 615"/>
              <a:gd name="T6" fmla="*/ 3203 w 3283"/>
              <a:gd name="T7" fmla="*/ 535 h 615"/>
              <a:gd name="T8" fmla="*/ 3203 w 3283"/>
              <a:gd name="T9" fmla="*/ 535 h 615"/>
              <a:gd name="T10" fmla="*/ 3253 w 3283"/>
              <a:gd name="T11" fmla="*/ 414 h 615"/>
              <a:gd name="T12" fmla="*/ 3253 w 3283"/>
              <a:gd name="T13" fmla="*/ 414 h 615"/>
              <a:gd name="T14" fmla="*/ 3253 w 3283"/>
              <a:gd name="T15" fmla="*/ 14 h 615"/>
              <a:gd name="T16" fmla="*/ 3268 w 3283"/>
              <a:gd name="T17" fmla="*/ 0 h 615"/>
              <a:gd name="T18" fmla="*/ 3268 w 3283"/>
              <a:gd name="T19" fmla="*/ 0 h 615"/>
              <a:gd name="T20" fmla="*/ 3283 w 3283"/>
              <a:gd name="T21" fmla="*/ 14 h 615"/>
              <a:gd name="T22" fmla="*/ 3283 w 3283"/>
              <a:gd name="T23" fmla="*/ 14 h 615"/>
              <a:gd name="T24" fmla="*/ 3283 w 3283"/>
              <a:gd name="T25" fmla="*/ 414 h 615"/>
              <a:gd name="T26" fmla="*/ 3082 w 3283"/>
              <a:gd name="T27" fmla="*/ 615 h 615"/>
              <a:gd name="T28" fmla="*/ 3082 w 3283"/>
              <a:gd name="T29" fmla="*/ 615 h 615"/>
              <a:gd name="T30" fmla="*/ 0 w 3283"/>
              <a:gd name="T31" fmla="*/ 615 h 615"/>
              <a:gd name="T32" fmla="*/ 0 w 3283"/>
              <a:gd name="T33" fmla="*/ 615 h 615"/>
              <a:gd name="T34" fmla="*/ 0 w 3283"/>
              <a:gd name="T35" fmla="*/ 58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83" h="615">
                <a:moveTo>
                  <a:pt x="0" y="586"/>
                </a:moveTo>
                <a:cubicBezTo>
                  <a:pt x="0" y="586"/>
                  <a:pt x="0" y="586"/>
                  <a:pt x="0" y="586"/>
                </a:cubicBezTo>
                <a:cubicBezTo>
                  <a:pt x="3082" y="586"/>
                  <a:pt x="3082" y="586"/>
                  <a:pt x="3082" y="586"/>
                </a:cubicBezTo>
                <a:cubicBezTo>
                  <a:pt x="3129" y="586"/>
                  <a:pt x="3172" y="566"/>
                  <a:pt x="3203" y="535"/>
                </a:cubicBezTo>
                <a:cubicBezTo>
                  <a:pt x="3203" y="535"/>
                  <a:pt x="3203" y="535"/>
                  <a:pt x="3203" y="535"/>
                </a:cubicBezTo>
                <a:cubicBezTo>
                  <a:pt x="3234" y="504"/>
                  <a:pt x="3253" y="461"/>
                  <a:pt x="3253" y="414"/>
                </a:cubicBezTo>
                <a:cubicBezTo>
                  <a:pt x="3253" y="414"/>
                  <a:pt x="3253" y="414"/>
                  <a:pt x="3253" y="414"/>
                </a:cubicBezTo>
                <a:cubicBezTo>
                  <a:pt x="3253" y="14"/>
                  <a:pt x="3253" y="14"/>
                  <a:pt x="3253" y="14"/>
                </a:cubicBezTo>
                <a:cubicBezTo>
                  <a:pt x="3253" y="6"/>
                  <a:pt x="3260" y="0"/>
                  <a:pt x="3268" y="0"/>
                </a:cubicBezTo>
                <a:cubicBezTo>
                  <a:pt x="3268" y="0"/>
                  <a:pt x="3268" y="0"/>
                  <a:pt x="3268" y="0"/>
                </a:cubicBezTo>
                <a:cubicBezTo>
                  <a:pt x="3276" y="0"/>
                  <a:pt x="3283" y="6"/>
                  <a:pt x="3283" y="14"/>
                </a:cubicBezTo>
                <a:cubicBezTo>
                  <a:pt x="3283" y="14"/>
                  <a:pt x="3283" y="14"/>
                  <a:pt x="3283" y="14"/>
                </a:cubicBezTo>
                <a:cubicBezTo>
                  <a:pt x="3283" y="414"/>
                  <a:pt x="3283" y="414"/>
                  <a:pt x="3283" y="414"/>
                </a:cubicBezTo>
                <a:cubicBezTo>
                  <a:pt x="3283" y="525"/>
                  <a:pt x="3193" y="615"/>
                  <a:pt x="3082" y="615"/>
                </a:cubicBezTo>
                <a:cubicBezTo>
                  <a:pt x="3082" y="615"/>
                  <a:pt x="3082" y="615"/>
                  <a:pt x="3082" y="615"/>
                </a:cubicBezTo>
                <a:cubicBezTo>
                  <a:pt x="0" y="615"/>
                  <a:pt x="0" y="615"/>
                  <a:pt x="0" y="615"/>
                </a:cubicBezTo>
                <a:cubicBezTo>
                  <a:pt x="0" y="615"/>
                  <a:pt x="0" y="615"/>
                  <a:pt x="0" y="615"/>
                </a:cubicBezTo>
                <a:lnTo>
                  <a:pt x="0" y="586"/>
                </a:lnTo>
                <a:close/>
              </a:path>
            </a:pathLst>
          </a:custGeom>
          <a:solidFill>
            <a:srgbClr val="C0000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052" name="Freeform 35"/>
          <p:cNvSpPr>
            <a:spLocks/>
          </p:cNvSpPr>
          <p:nvPr/>
        </p:nvSpPr>
        <p:spPr bwMode="auto">
          <a:xfrm>
            <a:off x="-19051" y="2537249"/>
            <a:ext cx="10246784" cy="2413000"/>
          </a:xfrm>
          <a:custGeom>
            <a:avLst/>
            <a:gdLst>
              <a:gd name="T0" fmla="*/ 0 w 5373"/>
              <a:gd name="T1" fmla="*/ 1235 h 1265"/>
              <a:gd name="T2" fmla="*/ 0 w 5373"/>
              <a:gd name="T3" fmla="*/ 1235 h 1265"/>
              <a:gd name="T4" fmla="*/ 5172 w 5373"/>
              <a:gd name="T5" fmla="*/ 1235 h 1265"/>
              <a:gd name="T6" fmla="*/ 5293 w 5373"/>
              <a:gd name="T7" fmla="*/ 1185 h 1265"/>
              <a:gd name="T8" fmla="*/ 5293 w 5373"/>
              <a:gd name="T9" fmla="*/ 1185 h 1265"/>
              <a:gd name="T10" fmla="*/ 5344 w 5373"/>
              <a:gd name="T11" fmla="*/ 1064 h 1265"/>
              <a:gd name="T12" fmla="*/ 5344 w 5373"/>
              <a:gd name="T13" fmla="*/ 1064 h 1265"/>
              <a:gd name="T14" fmla="*/ 5344 w 5373"/>
              <a:gd name="T15" fmla="*/ 15 h 1265"/>
              <a:gd name="T16" fmla="*/ 5358 w 5373"/>
              <a:gd name="T17" fmla="*/ 0 h 1265"/>
              <a:gd name="T18" fmla="*/ 5358 w 5373"/>
              <a:gd name="T19" fmla="*/ 0 h 1265"/>
              <a:gd name="T20" fmla="*/ 5373 w 5373"/>
              <a:gd name="T21" fmla="*/ 15 h 1265"/>
              <a:gd name="T22" fmla="*/ 5373 w 5373"/>
              <a:gd name="T23" fmla="*/ 15 h 1265"/>
              <a:gd name="T24" fmla="*/ 5373 w 5373"/>
              <a:gd name="T25" fmla="*/ 1064 h 1265"/>
              <a:gd name="T26" fmla="*/ 5172 w 5373"/>
              <a:gd name="T27" fmla="*/ 1265 h 1265"/>
              <a:gd name="T28" fmla="*/ 5172 w 5373"/>
              <a:gd name="T29" fmla="*/ 1265 h 1265"/>
              <a:gd name="T30" fmla="*/ 0 w 5373"/>
              <a:gd name="T31" fmla="*/ 1265 h 1265"/>
              <a:gd name="T32" fmla="*/ 0 w 5373"/>
              <a:gd name="T33" fmla="*/ 1265 h 1265"/>
              <a:gd name="T34" fmla="*/ 0 w 5373"/>
              <a:gd name="T35" fmla="*/ 1235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73" h="1265">
                <a:moveTo>
                  <a:pt x="0" y="1235"/>
                </a:moveTo>
                <a:cubicBezTo>
                  <a:pt x="0" y="1235"/>
                  <a:pt x="0" y="1235"/>
                  <a:pt x="0" y="1235"/>
                </a:cubicBezTo>
                <a:cubicBezTo>
                  <a:pt x="5172" y="1235"/>
                  <a:pt x="5172" y="1235"/>
                  <a:pt x="5172" y="1235"/>
                </a:cubicBezTo>
                <a:cubicBezTo>
                  <a:pt x="5219" y="1235"/>
                  <a:pt x="5262" y="1216"/>
                  <a:pt x="5293" y="1185"/>
                </a:cubicBezTo>
                <a:cubicBezTo>
                  <a:pt x="5293" y="1185"/>
                  <a:pt x="5293" y="1185"/>
                  <a:pt x="5293" y="1185"/>
                </a:cubicBezTo>
                <a:cubicBezTo>
                  <a:pt x="5324" y="1154"/>
                  <a:pt x="5344" y="1111"/>
                  <a:pt x="5344" y="1064"/>
                </a:cubicBezTo>
                <a:cubicBezTo>
                  <a:pt x="5344" y="1064"/>
                  <a:pt x="5344" y="1064"/>
                  <a:pt x="5344" y="1064"/>
                </a:cubicBezTo>
                <a:cubicBezTo>
                  <a:pt x="5344" y="15"/>
                  <a:pt x="5344" y="15"/>
                  <a:pt x="5344" y="15"/>
                </a:cubicBezTo>
                <a:cubicBezTo>
                  <a:pt x="5344" y="7"/>
                  <a:pt x="5350" y="0"/>
                  <a:pt x="5358" y="0"/>
                </a:cubicBezTo>
                <a:cubicBezTo>
                  <a:pt x="5358" y="0"/>
                  <a:pt x="5358" y="0"/>
                  <a:pt x="5358" y="0"/>
                </a:cubicBezTo>
                <a:cubicBezTo>
                  <a:pt x="5367" y="0"/>
                  <a:pt x="5373" y="7"/>
                  <a:pt x="5373" y="15"/>
                </a:cubicBezTo>
                <a:cubicBezTo>
                  <a:pt x="5373" y="15"/>
                  <a:pt x="5373" y="15"/>
                  <a:pt x="5373" y="15"/>
                </a:cubicBezTo>
                <a:cubicBezTo>
                  <a:pt x="5373" y="1064"/>
                  <a:pt x="5373" y="1064"/>
                  <a:pt x="5373" y="1064"/>
                </a:cubicBezTo>
                <a:cubicBezTo>
                  <a:pt x="5373" y="1175"/>
                  <a:pt x="5283" y="1265"/>
                  <a:pt x="5172" y="1265"/>
                </a:cubicBezTo>
                <a:cubicBezTo>
                  <a:pt x="5172" y="1265"/>
                  <a:pt x="5172" y="1265"/>
                  <a:pt x="5172" y="1265"/>
                </a:cubicBezTo>
                <a:cubicBezTo>
                  <a:pt x="0" y="1265"/>
                  <a:pt x="0" y="1265"/>
                  <a:pt x="0" y="1265"/>
                </a:cubicBezTo>
                <a:cubicBezTo>
                  <a:pt x="0" y="1265"/>
                  <a:pt x="0" y="1265"/>
                  <a:pt x="0" y="1265"/>
                </a:cubicBezTo>
                <a:lnTo>
                  <a:pt x="0" y="1235"/>
                </a:lnTo>
                <a:close/>
              </a:path>
            </a:pathLst>
          </a:custGeom>
          <a:solidFill>
            <a:srgbClr val="00B05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 name="Rectangle 1"/>
          <p:cNvSpPr/>
          <p:nvPr/>
        </p:nvSpPr>
        <p:spPr>
          <a:xfrm>
            <a:off x="5309416" y="177408"/>
            <a:ext cx="2589170"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nl-NL" sz="2400" b="1" i="0" u="sng" strike="noStrike" kern="1200" cap="none" spc="0" normalizeH="0" baseline="0" noProof="0" dirty="0">
                <a:ln>
                  <a:noFill/>
                </a:ln>
                <a:solidFill>
                  <a:srgbClr val="996633"/>
                </a:solidFill>
                <a:effectLst/>
                <a:uLnTx/>
                <a:uFillTx/>
                <a:latin typeface="Arial"/>
                <a:ea typeface="Calibri" panose="020F0502020204030204" pitchFamily="34" charset="0"/>
                <a:cs typeface="+mn-cs"/>
              </a:rPr>
              <a:t>Đối với quốc </a:t>
            </a:r>
            <a:r>
              <a:rPr kumimoji="0" lang="nl-NL" sz="2400" b="1" i="0" u="none" strike="noStrike" kern="1200" cap="none" spc="0" normalizeH="0" baseline="0" noProof="0" dirty="0">
                <a:ln>
                  <a:noFill/>
                </a:ln>
                <a:solidFill>
                  <a:srgbClr val="996633"/>
                </a:solidFill>
                <a:effectLst/>
                <a:uLnTx/>
                <a:uFillTx/>
                <a:latin typeface="Arial"/>
                <a:ea typeface="Calibri" panose="020F0502020204030204" pitchFamily="34" charset="0"/>
                <a:cs typeface="+mn-cs"/>
              </a:rPr>
              <a:t>tế </a:t>
            </a:r>
            <a:endParaRPr kumimoji="0" lang="en-US" sz="2400" b="1" i="0" u="none" strike="noStrike" kern="1200" cap="none" spc="0" normalizeH="0" baseline="0" noProof="0" dirty="0">
              <a:ln>
                <a:noFill/>
              </a:ln>
              <a:solidFill>
                <a:srgbClr val="996633"/>
              </a:solidFill>
              <a:effectLst/>
              <a:uLnTx/>
              <a:uFillTx/>
              <a:latin typeface="Arial"/>
              <a:ea typeface="Arial Unicode MS"/>
              <a:cs typeface="+mn-cs"/>
            </a:endParaRPr>
          </a:p>
        </p:txBody>
      </p:sp>
      <p:sp>
        <p:nvSpPr>
          <p:cNvPr id="5" name="Rectangle 4"/>
          <p:cNvSpPr/>
          <p:nvPr/>
        </p:nvSpPr>
        <p:spPr>
          <a:xfrm>
            <a:off x="967200" y="1390015"/>
            <a:ext cx="3227172" cy="132343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006600"/>
                </a:solidFill>
                <a:effectLst/>
                <a:uLnTx/>
                <a:uFillTx/>
                <a:latin typeface="Arial"/>
                <a:ea typeface="Arial Unicode MS"/>
                <a:cs typeface="+mn-cs"/>
              </a:rPr>
              <a:t>Buộc thực dân Pháp ph</a:t>
            </a:r>
            <a:r>
              <a:rPr kumimoji="0" lang="nl-NL" altLang="en-US" sz="2000" b="0" i="0" u="none" strike="noStrike" kern="1200" cap="none" spc="0" normalizeH="0" baseline="0" noProof="0" dirty="0">
                <a:ln>
                  <a:noFill/>
                </a:ln>
                <a:solidFill>
                  <a:srgbClr val="008000"/>
                </a:solidFill>
                <a:effectLst/>
                <a:uLnTx/>
                <a:uFillTx/>
                <a:latin typeface="Arial"/>
                <a:ea typeface="Arial Unicode MS"/>
                <a:cs typeface="+mn-cs"/>
              </a:rPr>
              <a:t>ải</a:t>
            </a:r>
            <a:r>
              <a:rPr kumimoji="0" lang="nl-NL" altLang="en-US" sz="2000" b="0" i="0" u="none" strike="noStrike" kern="1200" cap="none" spc="0" normalizeH="0" baseline="0" noProof="0" dirty="0">
                <a:ln>
                  <a:noFill/>
                </a:ln>
                <a:solidFill>
                  <a:srgbClr val="FF0066"/>
                </a:solidFill>
                <a:effectLst/>
                <a:uLnTx/>
                <a:uFillTx/>
                <a:latin typeface="Arial"/>
                <a:ea typeface="Arial Unicode MS"/>
                <a:cs typeface="+mn-cs"/>
              </a:rPr>
              <a:t> </a:t>
            </a:r>
            <a:r>
              <a:rPr kumimoji="0" lang="nl-NL" altLang="en-US" sz="2000" b="1" i="0" u="sng" strike="noStrike" kern="1200" cap="none" spc="0" normalizeH="0" baseline="0" noProof="0" dirty="0">
                <a:ln>
                  <a:noFill/>
                </a:ln>
                <a:solidFill>
                  <a:srgbClr val="FF0000"/>
                </a:solidFill>
                <a:effectLst/>
                <a:uLnTx/>
                <a:uFillTx/>
                <a:latin typeface="Arial"/>
                <a:ea typeface="Arial Unicode MS"/>
                <a:cs typeface="+mn-cs"/>
              </a:rPr>
              <a:t>chấm dứt </a:t>
            </a:r>
            <a:r>
              <a:rPr kumimoji="0" lang="nl-NL" altLang="en-US" sz="2000" b="0" i="0" u="none" strike="noStrike" kern="1200" cap="none" spc="0" normalizeH="0" baseline="0" noProof="0" dirty="0">
                <a:ln>
                  <a:noFill/>
                </a:ln>
                <a:solidFill>
                  <a:srgbClr val="009900"/>
                </a:solidFill>
                <a:effectLst/>
                <a:uLnTx/>
                <a:uFillTx/>
                <a:latin typeface="Arial"/>
                <a:ea typeface="Arial Unicode MS"/>
                <a:cs typeface="+mn-cs"/>
              </a:rPr>
              <a:t>chiến tranh và </a:t>
            </a:r>
            <a:r>
              <a:rPr kumimoji="0" lang="nl-NL" altLang="en-US" sz="2000" b="1" i="0" u="none" strike="noStrike" kern="1200" cap="none" spc="0" normalizeH="0" baseline="0" noProof="0" dirty="0">
                <a:ln>
                  <a:noFill/>
                </a:ln>
                <a:solidFill>
                  <a:srgbClr val="996633"/>
                </a:solidFill>
                <a:effectLst/>
                <a:uLnTx/>
                <a:uFillTx/>
                <a:latin typeface="Arial"/>
                <a:ea typeface="Arial Unicode MS"/>
                <a:cs typeface="+mn-cs"/>
              </a:rPr>
              <a:t>lập lại hòa bình </a:t>
            </a:r>
            <a:r>
              <a:rPr kumimoji="0" lang="nl-NL" altLang="en-US" sz="2000" b="0" i="0" u="none" strike="noStrike" kern="1200" cap="none" spc="0" normalizeH="0" baseline="0" noProof="0" dirty="0">
                <a:ln>
                  <a:noFill/>
                </a:ln>
                <a:solidFill>
                  <a:srgbClr val="009900"/>
                </a:solidFill>
                <a:effectLst/>
                <a:uLnTx/>
                <a:uFillTx/>
                <a:latin typeface="Arial"/>
                <a:ea typeface="Arial Unicode MS"/>
                <a:cs typeface="+mn-cs"/>
              </a:rPr>
              <a:t>ở Đông D­ương </a:t>
            </a:r>
            <a:endParaRPr kumimoji="0" lang="en-US" sz="2000" b="0" i="0" u="none" strike="noStrike" kern="1200" cap="none" spc="0" normalizeH="0" baseline="0" noProof="0" dirty="0">
              <a:ln>
                <a:noFill/>
              </a:ln>
              <a:solidFill>
                <a:srgbClr val="009900"/>
              </a:solidFill>
              <a:effectLst/>
              <a:uLnTx/>
              <a:uFillTx/>
              <a:latin typeface="Arial"/>
              <a:ea typeface="Arial Unicode MS"/>
              <a:cs typeface="+mn-cs"/>
            </a:endParaRPr>
          </a:p>
        </p:txBody>
      </p:sp>
      <p:sp>
        <p:nvSpPr>
          <p:cNvPr id="6" name="Rectangle 5"/>
          <p:cNvSpPr/>
          <p:nvPr/>
        </p:nvSpPr>
        <p:spPr>
          <a:xfrm>
            <a:off x="4893972" y="794333"/>
            <a:ext cx="3542747" cy="1631216"/>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1" i="0" u="sng" strike="noStrike" kern="1200" cap="none" spc="0" normalizeH="0" baseline="0" noProof="0" dirty="0">
                <a:ln>
                  <a:noFill/>
                </a:ln>
                <a:solidFill>
                  <a:srgbClr val="FF0000"/>
                </a:solidFill>
                <a:effectLst/>
                <a:uLnTx/>
                <a:uFillTx/>
                <a:latin typeface="Arial"/>
                <a:ea typeface="Arial Unicode MS"/>
                <a:cs typeface="+mn-cs"/>
              </a:rPr>
              <a:t>Cổ vũ mạnh mẽ </a:t>
            </a:r>
            <a:r>
              <a:rPr kumimoji="0" lang="nl-NL" altLang="en-US" sz="2000" b="0" i="0" u="none" strike="noStrike" kern="1200" cap="none" spc="0" normalizeH="0" baseline="0" noProof="0" dirty="0">
                <a:ln>
                  <a:noFill/>
                </a:ln>
                <a:solidFill>
                  <a:srgbClr val="660066"/>
                </a:solidFill>
                <a:effectLst/>
                <a:uLnTx/>
                <a:uFillTx/>
                <a:latin typeface="Arial"/>
                <a:ea typeface="Arial Unicode MS"/>
                <a:cs typeface="+mn-cs"/>
              </a:rPr>
              <a:t>cuộc đấu tranh của nhân dân các dân tộc bị áp bức chống chủ nghĩa thực dân, giành độc lập dân tộc</a:t>
            </a:r>
            <a:endParaRPr kumimoji="0" lang="en-US" altLang="en-US" sz="2000" b="0" i="0" u="none" strike="noStrike" kern="1200" cap="none" spc="0" normalizeH="0" baseline="0" noProof="0" dirty="0">
              <a:ln>
                <a:noFill/>
              </a:ln>
              <a:solidFill>
                <a:srgbClr val="660066"/>
              </a:solidFill>
              <a:effectLst/>
              <a:uLnTx/>
              <a:uFillTx/>
              <a:latin typeface="Arial"/>
              <a:ea typeface="Arial Unicode MS"/>
              <a:cs typeface="+mn-cs"/>
            </a:endParaRPr>
          </a:p>
        </p:txBody>
      </p:sp>
      <p:sp>
        <p:nvSpPr>
          <p:cNvPr id="7" name="Rectangle 6"/>
          <p:cNvSpPr/>
          <p:nvPr/>
        </p:nvSpPr>
        <p:spPr>
          <a:xfrm>
            <a:off x="9598702" y="177408"/>
            <a:ext cx="2119849" cy="132343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008000"/>
                </a:solidFill>
                <a:effectLst/>
                <a:uLnTx/>
                <a:uFillTx/>
                <a:latin typeface="Arial"/>
                <a:ea typeface="Arial Unicode MS"/>
                <a:cs typeface="+mn-cs"/>
              </a:rPr>
              <a:t>Góp </a:t>
            </a:r>
            <a:r>
              <a:rPr kumimoji="0" lang="nl-NL" altLang="en-US" sz="2000" b="1" i="0" u="sng" strike="noStrike" kern="1200" cap="none" spc="0" normalizeH="0" baseline="0" noProof="0" dirty="0">
                <a:ln>
                  <a:noFill/>
                </a:ln>
                <a:solidFill>
                  <a:srgbClr val="FF0066"/>
                </a:solidFill>
                <a:effectLst/>
                <a:uLnTx/>
                <a:uFillTx/>
                <a:latin typeface="Arial"/>
                <a:ea typeface="Arial Unicode MS"/>
                <a:cs typeface="+mn-cs"/>
              </a:rPr>
              <a:t>phần tăng cường</a:t>
            </a:r>
            <a:r>
              <a:rPr kumimoji="0" lang="nl-NL" altLang="en-US" sz="2000" b="0" i="0" u="none" strike="noStrike" kern="1200" cap="none" spc="0" normalizeH="0" baseline="0" noProof="0" dirty="0">
                <a:ln>
                  <a:noFill/>
                </a:ln>
                <a:solidFill>
                  <a:srgbClr val="008000"/>
                </a:solidFill>
                <a:effectLst/>
                <a:uLnTx/>
                <a:uFillTx/>
                <a:latin typeface="Arial"/>
                <a:ea typeface="Arial Unicode MS"/>
                <a:cs typeface="+mn-cs"/>
              </a:rPr>
              <a:t> lực lượng và địa bàn cho CNXH</a:t>
            </a:r>
            <a:endParaRPr kumimoji="0" lang="en-US" sz="2000" b="0" i="0" u="none" strike="noStrike" kern="1200" cap="none" spc="0" normalizeH="0" baseline="0" noProof="0" dirty="0">
              <a:ln>
                <a:noFill/>
              </a:ln>
              <a:solidFill>
                <a:srgbClr val="008000"/>
              </a:solidFill>
              <a:effectLst/>
              <a:uLnTx/>
              <a:uFillTx/>
              <a:latin typeface="Arial"/>
              <a:ea typeface="Arial Unicode MS"/>
              <a:cs typeface="+mn-cs"/>
            </a:endParaRPr>
          </a:p>
        </p:txBody>
      </p:sp>
    </p:spTree>
    <p:extLst>
      <p:ext uri="{BB962C8B-B14F-4D97-AF65-F5344CB8AC3E}">
        <p14:creationId xmlns:p14="http://schemas.microsoft.com/office/powerpoint/2010/main" val="3372986231"/>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Arrow Connector 8"/>
          <p:cNvCxnSpPr/>
          <p:nvPr/>
        </p:nvCxnSpPr>
        <p:spPr>
          <a:xfrm>
            <a:off x="3181350" y="3127734"/>
            <a:ext cx="0" cy="1371600"/>
          </a:xfrm>
          <a:prstGeom prst="straightConnector1">
            <a:avLst/>
          </a:prstGeom>
          <a:ln w="57150">
            <a:solidFill>
              <a:srgbClr val="FF0000"/>
            </a:solidFill>
            <a:headEnd type="arrow"/>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368201" y="3617913"/>
            <a:ext cx="3770469" cy="0"/>
          </a:xfrm>
          <a:prstGeom prst="line">
            <a:avLst/>
          </a:prstGeom>
          <a:ln w="57150">
            <a:solidFill>
              <a:srgbClr val="FF0000"/>
            </a:solidFill>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1368201" y="3617913"/>
            <a:ext cx="0" cy="866097"/>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a:off x="5138670" y="3617913"/>
            <a:ext cx="0" cy="862245"/>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647700" y="4499334"/>
            <a:ext cx="1371600" cy="2057400"/>
          </a:xfrm>
          <a:prstGeom prst="rect">
            <a:avLst/>
          </a:prstGeom>
          <a:solidFill>
            <a:srgbClr val="0099FF"/>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Hệ</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thống</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XHCN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lớn</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mạnh</a:t>
            </a:r>
            <a:endPar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endParaRPr>
          </a:p>
        </p:txBody>
      </p:sp>
      <p:sp>
        <p:nvSpPr>
          <p:cNvPr id="14" name="Rectangle 13"/>
          <p:cNvSpPr/>
          <p:nvPr/>
        </p:nvSpPr>
        <p:spPr>
          <a:xfrm>
            <a:off x="2495550" y="4484011"/>
            <a:ext cx="1371600" cy="2057400"/>
          </a:xfrm>
          <a:prstGeom prst="rect">
            <a:avLst/>
          </a:prstGeom>
          <a:solidFill>
            <a:srgbClr val="FF0066"/>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PT GPDT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phát</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triển</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mạnh</a:t>
            </a:r>
            <a:endPar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endParaRPr>
          </a:p>
        </p:txBody>
      </p:sp>
      <p:sp>
        <p:nvSpPr>
          <p:cNvPr id="15" name="Rectangle 14"/>
          <p:cNvSpPr/>
          <p:nvPr/>
        </p:nvSpPr>
        <p:spPr>
          <a:xfrm>
            <a:off x="4343400" y="4484011"/>
            <a:ext cx="1371600" cy="2057400"/>
          </a:xfrm>
          <a:prstGeom prst="rect">
            <a:avLst/>
          </a:prstGeom>
          <a:solidFill>
            <a:srgbClr val="00B050"/>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Phong</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trào</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HB,DC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lên</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cao</a:t>
            </a:r>
            <a:endPar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endParaRPr>
          </a:p>
        </p:txBody>
      </p:sp>
      <p:cxnSp>
        <p:nvCxnSpPr>
          <p:cNvPr id="19" name="Straight Arrow Connector 18"/>
          <p:cNvCxnSpPr/>
          <p:nvPr/>
        </p:nvCxnSpPr>
        <p:spPr>
          <a:xfrm>
            <a:off x="9316680" y="3054928"/>
            <a:ext cx="0" cy="1371600"/>
          </a:xfrm>
          <a:prstGeom prst="straightConnector1">
            <a:avLst/>
          </a:prstGeom>
          <a:ln w="57150">
            <a:solidFill>
              <a:srgbClr val="FF0000"/>
            </a:solidFill>
            <a:headEnd type="arrow"/>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7267321" y="3617913"/>
            <a:ext cx="3865234" cy="0"/>
          </a:xfrm>
          <a:prstGeom prst="line">
            <a:avLst/>
          </a:prstGeom>
          <a:ln w="57150">
            <a:solidFill>
              <a:srgbClr val="FF0000"/>
            </a:solidFill>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7267321" y="3617913"/>
            <a:ext cx="0" cy="866097"/>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11132555" y="3617913"/>
            <a:ext cx="2147" cy="881421"/>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6804338" y="4484010"/>
            <a:ext cx="1371600" cy="2057400"/>
          </a:xfrm>
          <a:prstGeom prst="rect">
            <a:avLst/>
          </a:prstGeom>
          <a:solidFill>
            <a:srgbClr val="996633"/>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Có</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miền</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white"/>
                </a:solidFill>
                <a:effectLst/>
                <a:uLnTx/>
                <a:uFillTx/>
                <a:latin typeface="Arial"/>
                <a:ea typeface="Arial Unicode MS"/>
                <a:cs typeface="Times New Roman" pitchFamily="18" charset="0"/>
              </a:rPr>
              <a:t>Bắc</a:t>
            </a:r>
            <a:r>
              <a:rPr kumimoji="0" lang="en-US" sz="2400" b="0" i="0" u="none" strike="noStrike" kern="1200" cap="none" spc="0" normalizeH="0" baseline="0" noProof="0" dirty="0">
                <a:ln w="12700">
                  <a:solidFill>
                    <a:prstClr val="black"/>
                  </a:solidFill>
                  <a:prstDash val="solid"/>
                </a:ln>
                <a:solidFill>
                  <a:prstClr val="white"/>
                </a:solidFill>
                <a:effectLst/>
                <a:uLnTx/>
                <a:uFillTx/>
                <a:latin typeface="Arial"/>
                <a:ea typeface="Arial Unicode MS"/>
                <a:cs typeface="Times New Roman" pitchFamily="18" charset="0"/>
              </a:rPr>
              <a:t> XHCN</a:t>
            </a:r>
          </a:p>
        </p:txBody>
      </p:sp>
      <p:sp>
        <p:nvSpPr>
          <p:cNvPr id="24" name="Rectangle 23"/>
          <p:cNvSpPr/>
          <p:nvPr/>
        </p:nvSpPr>
        <p:spPr>
          <a:xfrm>
            <a:off x="8652188" y="4484010"/>
            <a:ext cx="1371600" cy="2057400"/>
          </a:xfrm>
          <a:prstGeom prst="rect">
            <a:avLst/>
          </a:prstGeom>
          <a:solidFill>
            <a:srgbClr val="FFC000"/>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Có</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thế</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&amp;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lực</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mới</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sau</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KC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chống</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Pháp</a:t>
            </a:r>
            <a:endPar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endParaRPr>
          </a:p>
        </p:txBody>
      </p:sp>
      <p:sp>
        <p:nvSpPr>
          <p:cNvPr id="25" name="Rectangle 24"/>
          <p:cNvSpPr/>
          <p:nvPr/>
        </p:nvSpPr>
        <p:spPr>
          <a:xfrm>
            <a:off x="10446754" y="4484011"/>
            <a:ext cx="1554745" cy="2057399"/>
          </a:xfrm>
          <a:prstGeom prst="rect">
            <a:avLst/>
          </a:prstGeom>
          <a:solidFill>
            <a:srgbClr val="9900CC"/>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sp3d extrusionH="57150">
              <a:bevelT w="38100" h="38100" prst="angle"/>
            </a:sp3d>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Nhân</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dân</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cả</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nước</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muốn</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thống</a:t>
            </a:r>
            <a:r>
              <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rPr>
              <a:t> </a:t>
            </a:r>
            <a:r>
              <a:rPr kumimoji="0" lang="en-US" sz="2400" b="0" i="0" u="none" strike="noStrike" kern="1200" cap="none" spc="0" normalizeH="0" baseline="0" noProof="0" dirty="0" err="1">
                <a:ln w="12700">
                  <a:solidFill>
                    <a:prstClr val="black"/>
                  </a:solidFill>
                  <a:prstDash val="solid"/>
                </a:ln>
                <a:solidFill>
                  <a:prstClr val="black"/>
                </a:solidFill>
                <a:effectLst/>
                <a:uLnTx/>
                <a:uFillTx/>
                <a:latin typeface="Arial"/>
                <a:ea typeface="Arial Unicode MS"/>
                <a:cs typeface="Times New Roman" pitchFamily="18" charset="0"/>
              </a:rPr>
              <a:t>nhất</a:t>
            </a:r>
            <a:endParaRPr kumimoji="0" lang="en-US" sz="2400" b="0" i="0" u="none" strike="noStrike" kern="1200" cap="none" spc="0" normalizeH="0" baseline="0" noProof="0" dirty="0">
              <a:ln w="12700">
                <a:solidFill>
                  <a:prstClr val="black"/>
                </a:solidFill>
                <a:prstDash val="solid"/>
              </a:ln>
              <a:solidFill>
                <a:prstClr val="black"/>
              </a:solidFill>
              <a:effectLst/>
              <a:uLnTx/>
              <a:uFillTx/>
              <a:latin typeface="Arial"/>
              <a:ea typeface="Arial Unicode MS"/>
              <a:cs typeface="Times New Roman" pitchFamily="18" charset="0"/>
            </a:endParaRPr>
          </a:p>
        </p:txBody>
      </p:sp>
      <p:sp>
        <p:nvSpPr>
          <p:cNvPr id="4" name="Rectangle 3"/>
          <p:cNvSpPr/>
          <p:nvPr/>
        </p:nvSpPr>
        <p:spPr>
          <a:xfrm>
            <a:off x="5212724" y="2087771"/>
            <a:ext cx="1816523" cy="523220"/>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sng" strike="noStrike" kern="0" cap="none" spc="0" normalizeH="0" baseline="0" noProof="0" dirty="0" err="1">
                <a:ln>
                  <a:noFill/>
                </a:ln>
                <a:solidFill>
                  <a:srgbClr val="FF0066"/>
                </a:solidFill>
                <a:effectLst/>
                <a:uLnTx/>
                <a:uFillTx/>
                <a:latin typeface="Arial"/>
                <a:ea typeface="Arial Unicode MS"/>
                <a:cs typeface="Times New Roman" pitchFamily="18" charset="0"/>
              </a:rPr>
              <a:t>Thuận</a:t>
            </a:r>
            <a:r>
              <a:rPr kumimoji="0" lang="en-US" sz="2800" b="1" i="0" u="sng" strike="noStrike" kern="0" cap="none" spc="0" normalizeH="0" baseline="0" noProof="0" dirty="0">
                <a:ln>
                  <a:noFill/>
                </a:ln>
                <a:solidFill>
                  <a:srgbClr val="FF0066"/>
                </a:solidFill>
                <a:effectLst/>
                <a:uLnTx/>
                <a:uFillTx/>
                <a:latin typeface="Arial"/>
                <a:ea typeface="Arial Unicode MS"/>
                <a:cs typeface="Times New Roman" pitchFamily="18" charset="0"/>
              </a:rPr>
              <a:t> </a:t>
            </a:r>
            <a:r>
              <a:rPr kumimoji="0" lang="en-US" sz="2800" b="1" i="0" u="sng" strike="noStrike" kern="0" cap="none" spc="0" normalizeH="0" baseline="0" noProof="0" dirty="0" err="1">
                <a:ln>
                  <a:noFill/>
                </a:ln>
                <a:solidFill>
                  <a:srgbClr val="FF0066"/>
                </a:solidFill>
                <a:effectLst/>
                <a:uLnTx/>
                <a:uFillTx/>
                <a:latin typeface="Arial"/>
                <a:ea typeface="Arial Unicode MS"/>
                <a:cs typeface="Times New Roman" pitchFamily="18" charset="0"/>
              </a:rPr>
              <a:t>lợi</a:t>
            </a:r>
            <a:endParaRPr kumimoji="0" lang="en-US" sz="2800" b="1" i="0" u="sng" strike="noStrike" kern="0" cap="none" spc="0" normalizeH="0" baseline="0" noProof="0" dirty="0">
              <a:ln>
                <a:noFill/>
              </a:ln>
              <a:solidFill>
                <a:srgbClr val="FF0066"/>
              </a:solidFill>
              <a:effectLst/>
              <a:uLnTx/>
              <a:uFillTx/>
              <a:latin typeface="Arial"/>
              <a:ea typeface="Arial Unicode MS"/>
              <a:cs typeface="Times New Roman" pitchFamily="18" charset="0"/>
            </a:endParaRPr>
          </a:p>
        </p:txBody>
      </p:sp>
      <p:sp>
        <p:nvSpPr>
          <p:cNvPr id="6" name="Rounded Rectangle 5"/>
          <p:cNvSpPr/>
          <p:nvPr/>
        </p:nvSpPr>
        <p:spPr>
          <a:xfrm>
            <a:off x="2388404" y="1915788"/>
            <a:ext cx="1730062" cy="1184272"/>
          </a:xfrm>
          <a:prstGeom prst="roundRect">
            <a:avLst/>
          </a:prstGeom>
          <a:solidFill>
            <a:srgbClr val="99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Rectangle 27"/>
          <p:cNvSpPr/>
          <p:nvPr/>
        </p:nvSpPr>
        <p:spPr>
          <a:xfrm>
            <a:off x="2652148" y="1962498"/>
            <a:ext cx="1202573" cy="954107"/>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Quốc</a:t>
            </a:r>
            <a:r>
              <a:rPr kumimoji="0" lang="en-US" sz="28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tế</a:t>
            </a:r>
            <a:endParaRPr kumimoji="0" lang="en-US" sz="2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29" name="Rounded Rectangle 28"/>
          <p:cNvSpPr/>
          <p:nvPr/>
        </p:nvSpPr>
        <p:spPr>
          <a:xfrm>
            <a:off x="8485868" y="1847416"/>
            <a:ext cx="1730062" cy="118427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Rectangle 29"/>
          <p:cNvSpPr/>
          <p:nvPr/>
        </p:nvSpPr>
        <p:spPr>
          <a:xfrm>
            <a:off x="8652188" y="1893640"/>
            <a:ext cx="1301959" cy="954107"/>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Trong</a:t>
            </a:r>
            <a:r>
              <a:rPr kumimoji="0" lang="en-US" sz="28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nước</a:t>
            </a:r>
            <a:endParaRPr kumimoji="0" lang="en-US" sz="2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41" name="Rectangle 7"/>
          <p:cNvSpPr>
            <a:spLocks noChangeArrowheads="1"/>
          </p:cNvSpPr>
          <p:nvPr/>
        </p:nvSpPr>
        <p:spPr bwMode="auto">
          <a:xfrm>
            <a:off x="3526213" y="1248121"/>
            <a:ext cx="5673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nl-NL" sz="2400" b="1" i="0" strike="noStrike" kern="1200" cap="none" spc="0" normalizeH="0" baseline="0" noProof="0" dirty="0">
                <a:ln>
                  <a:noFill/>
                </a:ln>
                <a:solidFill>
                  <a:srgbClr val="660066"/>
                </a:solidFill>
                <a:effectLst/>
                <a:uLnTx/>
                <a:uFillTx/>
                <a:latin typeface="Arial" panose="020B0604020202020204" pitchFamily="34" charset="0"/>
                <a:ea typeface="Arial Unicode MS"/>
                <a:cs typeface="+mn-cs"/>
              </a:rPr>
              <a:t>Nước ta sau Hiệp định Giơnevơ 1954 </a:t>
            </a:r>
            <a:endParaRPr kumimoji="0" lang="en-US" sz="2400" b="0" i="0" strike="noStrike" kern="1200" cap="none" spc="0" normalizeH="0" baseline="0" noProof="0" dirty="0">
              <a:ln>
                <a:noFill/>
              </a:ln>
              <a:solidFill>
                <a:srgbClr val="660066"/>
              </a:solidFill>
              <a:effectLst/>
              <a:uLnTx/>
              <a:uFillTx/>
              <a:latin typeface="Arial" panose="020B0604020202020204" pitchFamily="34" charset="0"/>
              <a:ea typeface="Arial Unicode MS"/>
              <a:cs typeface="+mn-cs"/>
            </a:endParaRPr>
          </a:p>
        </p:txBody>
      </p:sp>
      <p:sp>
        <p:nvSpPr>
          <p:cNvPr id="2" name="Rectangle 1"/>
          <p:cNvSpPr/>
          <p:nvPr/>
        </p:nvSpPr>
        <p:spPr>
          <a:xfrm>
            <a:off x="2809242" y="478060"/>
            <a:ext cx="7354899"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T</a:t>
            </a:r>
            <a:r>
              <a:rPr kumimoji="0" lang="pl-PL"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hắng lợi của cuộc c</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hống Mỹ, cứu nước (1954-1975): </a:t>
            </a:r>
            <a:endParaRPr kumimoji="0" lang="en-US" sz="2400" b="1" i="0" u="none" strike="noStrike" kern="1200" cap="none" spc="0" normalizeH="0" baseline="0" noProof="0" dirty="0">
              <a:ln>
                <a:noFill/>
              </a:ln>
              <a:solidFill>
                <a:srgbClr val="FF0000"/>
              </a:solidFill>
              <a:effectLst/>
              <a:uLnTx/>
              <a:uFillTx/>
              <a:latin typeface="Arial"/>
              <a:ea typeface="Arial Unicode MS"/>
              <a:cs typeface="+mn-cs"/>
            </a:endParaRPr>
          </a:p>
        </p:txBody>
      </p:sp>
    </p:spTree>
    <p:extLst>
      <p:ext uri="{BB962C8B-B14F-4D97-AF65-F5344CB8AC3E}">
        <p14:creationId xmlns:p14="http://schemas.microsoft.com/office/powerpoint/2010/main" val="2529907250"/>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
                                        </p:tgtEl>
                                        <p:attrNameLst>
                                          <p:attrName>style.visibility</p:attrName>
                                        </p:attrNameLst>
                                      </p:cBhvr>
                                      <p:to>
                                        <p:strVal val="visible"/>
                                      </p:to>
                                    </p:set>
                                    <p:animEffect transition="in" filter="fade">
                                      <p:cBhvr>
                                        <p:cTn id="14" dur="1000"/>
                                        <p:tgtEl>
                                          <p:spTgt spid="41"/>
                                        </p:tgtEl>
                                      </p:cBhvr>
                                    </p:animEffect>
                                    <p:anim calcmode="lin" valueType="num">
                                      <p:cBhvr>
                                        <p:cTn id="15" dur="1000" fill="hold"/>
                                        <p:tgtEl>
                                          <p:spTgt spid="41"/>
                                        </p:tgtEl>
                                        <p:attrNameLst>
                                          <p:attrName>ppt_x</p:attrName>
                                        </p:attrNameLst>
                                      </p:cBhvr>
                                      <p:tavLst>
                                        <p:tav tm="0">
                                          <p:val>
                                            <p:strVal val="#ppt_x"/>
                                          </p:val>
                                        </p:tav>
                                        <p:tav tm="100000">
                                          <p:val>
                                            <p:strVal val="#ppt_x"/>
                                          </p:val>
                                        </p:tav>
                                      </p:tavLst>
                                    </p:anim>
                                    <p:anim calcmode="lin" valueType="num">
                                      <p:cBhvr>
                                        <p:cTn id="16"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1000"/>
                                        <p:tgtEl>
                                          <p:spTgt spid="28"/>
                                        </p:tgtEl>
                                      </p:cBhvr>
                                    </p:animEffect>
                                    <p:anim calcmode="lin" valueType="num">
                                      <p:cBhvr>
                                        <p:cTn id="34" dur="1000" fill="hold"/>
                                        <p:tgtEl>
                                          <p:spTgt spid="28"/>
                                        </p:tgtEl>
                                        <p:attrNameLst>
                                          <p:attrName>ppt_x</p:attrName>
                                        </p:attrNameLst>
                                      </p:cBhvr>
                                      <p:tavLst>
                                        <p:tav tm="0">
                                          <p:val>
                                            <p:strVal val="#ppt_x"/>
                                          </p:val>
                                        </p:tav>
                                        <p:tav tm="100000">
                                          <p:val>
                                            <p:strVal val="#ppt_x"/>
                                          </p:val>
                                        </p:tav>
                                      </p:tavLst>
                                    </p:anim>
                                    <p:anim calcmode="lin" valueType="num">
                                      <p:cBhvr>
                                        <p:cTn id="35"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nodeType="click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500" fill="hold"/>
                                        <p:tgtEl>
                                          <p:spTgt spid="10"/>
                                        </p:tgtEl>
                                        <p:attrNameLst>
                                          <p:attrName>ppt_w</p:attrName>
                                        </p:attrNameLst>
                                      </p:cBhvr>
                                      <p:tavLst>
                                        <p:tav tm="0">
                                          <p:val>
                                            <p:fltVal val="0"/>
                                          </p:val>
                                        </p:tav>
                                        <p:tav tm="100000">
                                          <p:val>
                                            <p:strVal val="#ppt_w"/>
                                          </p:val>
                                        </p:tav>
                                      </p:tavLst>
                                    </p:anim>
                                    <p:anim calcmode="lin" valueType="num">
                                      <p:cBhvr>
                                        <p:cTn id="41" dur="500" fill="hold"/>
                                        <p:tgtEl>
                                          <p:spTgt spid="10"/>
                                        </p:tgtEl>
                                        <p:attrNameLst>
                                          <p:attrName>ppt_h</p:attrName>
                                        </p:attrNameLst>
                                      </p:cBhvr>
                                      <p:tavLst>
                                        <p:tav tm="0">
                                          <p:val>
                                            <p:fltVal val="0"/>
                                          </p:val>
                                        </p:tav>
                                        <p:tav tm="100000">
                                          <p:val>
                                            <p:strVal val="#ppt_h"/>
                                          </p:val>
                                        </p:tav>
                                      </p:tavLst>
                                    </p:anim>
                                    <p:animEffect transition="in" filter="fade">
                                      <p:cBhvr>
                                        <p:cTn id="42" dur="500"/>
                                        <p:tgtEl>
                                          <p:spTgt spid="10"/>
                                        </p:tgtEl>
                                      </p:cBhvr>
                                    </p:animEffect>
                                  </p:childTnLst>
                                </p:cTn>
                              </p:par>
                              <p:par>
                                <p:cTn id="43" presetID="53" presetClass="entr" presetSubtype="16" fill="hold" nodeType="with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p:cTn id="45" dur="500" fill="hold"/>
                                        <p:tgtEl>
                                          <p:spTgt spid="11"/>
                                        </p:tgtEl>
                                        <p:attrNameLst>
                                          <p:attrName>ppt_w</p:attrName>
                                        </p:attrNameLst>
                                      </p:cBhvr>
                                      <p:tavLst>
                                        <p:tav tm="0">
                                          <p:val>
                                            <p:fltVal val="0"/>
                                          </p:val>
                                        </p:tav>
                                        <p:tav tm="100000">
                                          <p:val>
                                            <p:strVal val="#ppt_w"/>
                                          </p:val>
                                        </p:tav>
                                      </p:tavLst>
                                    </p:anim>
                                    <p:anim calcmode="lin" valueType="num">
                                      <p:cBhvr>
                                        <p:cTn id="46" dur="500" fill="hold"/>
                                        <p:tgtEl>
                                          <p:spTgt spid="11"/>
                                        </p:tgtEl>
                                        <p:attrNameLst>
                                          <p:attrName>ppt_h</p:attrName>
                                        </p:attrNameLst>
                                      </p:cBhvr>
                                      <p:tavLst>
                                        <p:tav tm="0">
                                          <p:val>
                                            <p:fltVal val="0"/>
                                          </p:val>
                                        </p:tav>
                                        <p:tav tm="100000">
                                          <p:val>
                                            <p:strVal val="#ppt_h"/>
                                          </p:val>
                                        </p:tav>
                                      </p:tavLst>
                                    </p:anim>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2" presetClass="entr" presetSubtype="4" fill="hold" nodeType="click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500" fill="hold"/>
                                        <p:tgtEl>
                                          <p:spTgt spid="13"/>
                                        </p:tgtEl>
                                        <p:attrNameLst>
                                          <p:attrName>ppt_x</p:attrName>
                                        </p:attrNameLst>
                                      </p:cBhvr>
                                      <p:tavLst>
                                        <p:tav tm="0">
                                          <p:val>
                                            <p:strVal val="#ppt_x"/>
                                          </p:val>
                                        </p:tav>
                                        <p:tav tm="100000">
                                          <p:val>
                                            <p:strVal val="#ppt_x"/>
                                          </p:val>
                                        </p:tav>
                                      </p:tavLst>
                                    </p:anim>
                                    <p:anim calcmode="lin" valueType="num">
                                      <p:cBhvr additive="base">
                                        <p:cTn id="53" dur="500" fill="hold"/>
                                        <p:tgtEl>
                                          <p:spTgt spid="13"/>
                                        </p:tgtEl>
                                        <p:attrNameLst>
                                          <p:attrName>ppt_y</p:attrName>
                                        </p:attrNameLst>
                                      </p:cBhvr>
                                      <p:tavLst>
                                        <p:tav tm="0">
                                          <p:val>
                                            <p:strVal val="1+#ppt_h/2"/>
                                          </p:val>
                                        </p:tav>
                                        <p:tav tm="100000">
                                          <p:val>
                                            <p:strVal val="#ppt_y"/>
                                          </p:val>
                                        </p:tav>
                                      </p:tavLst>
                                    </p:anim>
                                  </p:childTnLst>
                                </p:cTn>
                              </p:par>
                              <p:par>
                                <p:cTn id="54" presetID="22" presetClass="entr" presetSubtype="4" fill="hold" nodeType="with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wipe(down)">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6" presetClass="entr" presetSubtype="16" fill="hold" nodeType="clickEffect">
                                  <p:stCondLst>
                                    <p:cond delay="0"/>
                                  </p:stCondLst>
                                  <p:childTnLst>
                                    <p:set>
                                      <p:cBhvr>
                                        <p:cTn id="60" dur="1" fill="hold">
                                          <p:stCondLst>
                                            <p:cond delay="0"/>
                                          </p:stCondLst>
                                        </p:cTn>
                                        <p:tgtEl>
                                          <p:spTgt spid="12"/>
                                        </p:tgtEl>
                                        <p:attrNameLst>
                                          <p:attrName>style.visibility</p:attrName>
                                        </p:attrNameLst>
                                      </p:cBhvr>
                                      <p:to>
                                        <p:strVal val="visible"/>
                                      </p:to>
                                    </p:set>
                                    <p:animEffect transition="in" filter="circle(in)">
                                      <p:cBhvr>
                                        <p:cTn id="61" dur="2000"/>
                                        <p:tgtEl>
                                          <p:spTgt spid="12"/>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nodeType="click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p:cTn id="66" dur="500" fill="hold"/>
                                        <p:tgtEl>
                                          <p:spTgt spid="15"/>
                                        </p:tgtEl>
                                        <p:attrNameLst>
                                          <p:attrName>ppt_w</p:attrName>
                                        </p:attrNameLst>
                                      </p:cBhvr>
                                      <p:tavLst>
                                        <p:tav tm="0">
                                          <p:val>
                                            <p:fltVal val="0"/>
                                          </p:val>
                                        </p:tav>
                                        <p:tav tm="100000">
                                          <p:val>
                                            <p:strVal val="#ppt_w"/>
                                          </p:val>
                                        </p:tav>
                                      </p:tavLst>
                                    </p:anim>
                                    <p:anim calcmode="lin" valueType="num">
                                      <p:cBhvr>
                                        <p:cTn id="67" dur="500" fill="hold"/>
                                        <p:tgtEl>
                                          <p:spTgt spid="15"/>
                                        </p:tgtEl>
                                        <p:attrNameLst>
                                          <p:attrName>ppt_h</p:attrName>
                                        </p:attrNameLst>
                                      </p:cBhvr>
                                      <p:tavLst>
                                        <p:tav tm="0">
                                          <p:val>
                                            <p:fltVal val="0"/>
                                          </p:val>
                                        </p:tav>
                                        <p:tav tm="100000">
                                          <p:val>
                                            <p:strVal val="#ppt_h"/>
                                          </p:val>
                                        </p:tav>
                                      </p:tavLst>
                                    </p:anim>
                                    <p:animEffect transition="in" filter="fade">
                                      <p:cBhvr>
                                        <p:cTn id="68" dur="500"/>
                                        <p:tgtEl>
                                          <p:spTgt spid="15"/>
                                        </p:tgtEl>
                                      </p:cBhvr>
                                    </p:animEffect>
                                  </p:childTnLst>
                                </p:cTn>
                              </p:par>
                            </p:childTnLst>
                          </p:cTn>
                        </p:par>
                      </p:childTnLst>
                    </p:cTn>
                  </p:par>
                  <p:par>
                    <p:cTn id="69" fill="hold">
                      <p:stCondLst>
                        <p:cond delay="indefinite"/>
                      </p:stCondLst>
                      <p:childTnLst>
                        <p:par>
                          <p:cTn id="70" fill="hold">
                            <p:stCondLst>
                              <p:cond delay="0"/>
                            </p:stCondLst>
                            <p:childTnLst>
                              <p:par>
                                <p:cTn id="71" presetID="42" presetClass="entr" presetSubtype="0" fill="hold" grpId="0" nodeType="click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1000"/>
                                        <p:tgtEl>
                                          <p:spTgt spid="29"/>
                                        </p:tgtEl>
                                      </p:cBhvr>
                                    </p:animEffect>
                                    <p:anim calcmode="lin" valueType="num">
                                      <p:cBhvr>
                                        <p:cTn id="74" dur="1000" fill="hold"/>
                                        <p:tgtEl>
                                          <p:spTgt spid="29"/>
                                        </p:tgtEl>
                                        <p:attrNameLst>
                                          <p:attrName>ppt_x</p:attrName>
                                        </p:attrNameLst>
                                      </p:cBhvr>
                                      <p:tavLst>
                                        <p:tav tm="0">
                                          <p:val>
                                            <p:strVal val="#ppt_x"/>
                                          </p:val>
                                        </p:tav>
                                        <p:tav tm="100000">
                                          <p:val>
                                            <p:strVal val="#ppt_x"/>
                                          </p:val>
                                        </p:tav>
                                      </p:tavLst>
                                    </p:anim>
                                    <p:anim calcmode="lin" valueType="num">
                                      <p:cBhvr>
                                        <p:cTn id="75" dur="1000" fill="hold"/>
                                        <p:tgtEl>
                                          <p:spTgt spid="29"/>
                                        </p:tgtEl>
                                        <p:attrNameLst>
                                          <p:attrName>ppt_y</p:attrName>
                                        </p:attrNameLst>
                                      </p:cBhvr>
                                      <p:tavLst>
                                        <p:tav tm="0">
                                          <p:val>
                                            <p:strVal val="#ppt_y+.1"/>
                                          </p:val>
                                        </p:tav>
                                        <p:tav tm="100000">
                                          <p:val>
                                            <p:strVal val="#ppt_y"/>
                                          </p:val>
                                        </p:tav>
                                      </p:tavLst>
                                    </p:anim>
                                  </p:childTnLst>
                                </p:cTn>
                              </p:par>
                              <p:par>
                                <p:cTn id="76" presetID="42" presetClass="entr" presetSubtype="0" fill="hold" grpId="0" nodeType="withEffect">
                                  <p:stCondLst>
                                    <p:cond delay="0"/>
                                  </p:stCondLst>
                                  <p:childTnLst>
                                    <p:set>
                                      <p:cBhvr>
                                        <p:cTn id="77" dur="1" fill="hold">
                                          <p:stCondLst>
                                            <p:cond delay="0"/>
                                          </p:stCondLst>
                                        </p:cTn>
                                        <p:tgtEl>
                                          <p:spTgt spid="30"/>
                                        </p:tgtEl>
                                        <p:attrNameLst>
                                          <p:attrName>style.visibility</p:attrName>
                                        </p:attrNameLst>
                                      </p:cBhvr>
                                      <p:to>
                                        <p:strVal val="visible"/>
                                      </p:to>
                                    </p:set>
                                    <p:animEffect transition="in" filter="fade">
                                      <p:cBhvr>
                                        <p:cTn id="78" dur="1000"/>
                                        <p:tgtEl>
                                          <p:spTgt spid="30"/>
                                        </p:tgtEl>
                                      </p:cBhvr>
                                    </p:animEffect>
                                    <p:anim calcmode="lin" valueType="num">
                                      <p:cBhvr>
                                        <p:cTn id="79" dur="1000" fill="hold"/>
                                        <p:tgtEl>
                                          <p:spTgt spid="30"/>
                                        </p:tgtEl>
                                        <p:attrNameLst>
                                          <p:attrName>ppt_x</p:attrName>
                                        </p:attrNameLst>
                                      </p:cBhvr>
                                      <p:tavLst>
                                        <p:tav tm="0">
                                          <p:val>
                                            <p:strVal val="#ppt_x"/>
                                          </p:val>
                                        </p:tav>
                                        <p:tav tm="100000">
                                          <p:val>
                                            <p:strVal val="#ppt_x"/>
                                          </p:val>
                                        </p:tav>
                                      </p:tavLst>
                                    </p:anim>
                                    <p:anim calcmode="lin" valueType="num">
                                      <p:cBhvr>
                                        <p:cTn id="80"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31" presetClass="entr" presetSubtype="0" fill="hold" nodeType="clickEffect">
                                  <p:stCondLst>
                                    <p:cond delay="0"/>
                                  </p:stCondLst>
                                  <p:childTnLst>
                                    <p:set>
                                      <p:cBhvr>
                                        <p:cTn id="84" dur="1" fill="hold">
                                          <p:stCondLst>
                                            <p:cond delay="0"/>
                                          </p:stCondLst>
                                        </p:cTn>
                                        <p:tgtEl>
                                          <p:spTgt spid="19"/>
                                        </p:tgtEl>
                                        <p:attrNameLst>
                                          <p:attrName>style.visibility</p:attrName>
                                        </p:attrNameLst>
                                      </p:cBhvr>
                                      <p:to>
                                        <p:strVal val="visible"/>
                                      </p:to>
                                    </p:set>
                                    <p:anim calcmode="lin" valueType="num">
                                      <p:cBhvr>
                                        <p:cTn id="85" dur="1000" fill="hold"/>
                                        <p:tgtEl>
                                          <p:spTgt spid="19"/>
                                        </p:tgtEl>
                                        <p:attrNameLst>
                                          <p:attrName>ppt_w</p:attrName>
                                        </p:attrNameLst>
                                      </p:cBhvr>
                                      <p:tavLst>
                                        <p:tav tm="0">
                                          <p:val>
                                            <p:fltVal val="0"/>
                                          </p:val>
                                        </p:tav>
                                        <p:tav tm="100000">
                                          <p:val>
                                            <p:strVal val="#ppt_w"/>
                                          </p:val>
                                        </p:tav>
                                      </p:tavLst>
                                    </p:anim>
                                    <p:anim calcmode="lin" valueType="num">
                                      <p:cBhvr>
                                        <p:cTn id="86" dur="1000" fill="hold"/>
                                        <p:tgtEl>
                                          <p:spTgt spid="19"/>
                                        </p:tgtEl>
                                        <p:attrNameLst>
                                          <p:attrName>ppt_h</p:attrName>
                                        </p:attrNameLst>
                                      </p:cBhvr>
                                      <p:tavLst>
                                        <p:tav tm="0">
                                          <p:val>
                                            <p:fltVal val="0"/>
                                          </p:val>
                                        </p:tav>
                                        <p:tav tm="100000">
                                          <p:val>
                                            <p:strVal val="#ppt_h"/>
                                          </p:val>
                                        </p:tav>
                                      </p:tavLst>
                                    </p:anim>
                                    <p:anim calcmode="lin" valueType="num">
                                      <p:cBhvr>
                                        <p:cTn id="87" dur="1000" fill="hold"/>
                                        <p:tgtEl>
                                          <p:spTgt spid="19"/>
                                        </p:tgtEl>
                                        <p:attrNameLst>
                                          <p:attrName>style.rotation</p:attrName>
                                        </p:attrNameLst>
                                      </p:cBhvr>
                                      <p:tavLst>
                                        <p:tav tm="0">
                                          <p:val>
                                            <p:fltVal val="90"/>
                                          </p:val>
                                        </p:tav>
                                        <p:tav tm="100000">
                                          <p:val>
                                            <p:fltVal val="0"/>
                                          </p:val>
                                        </p:tav>
                                      </p:tavLst>
                                    </p:anim>
                                    <p:animEffect transition="in" filter="fade">
                                      <p:cBhvr>
                                        <p:cTn id="88" dur="1000"/>
                                        <p:tgtEl>
                                          <p:spTgt spid="19"/>
                                        </p:tgtEl>
                                      </p:cBhvr>
                                    </p:animEffect>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nodeType="clickEffect">
                                  <p:stCondLst>
                                    <p:cond delay="0"/>
                                  </p:stCondLst>
                                  <p:childTnLst>
                                    <p:set>
                                      <p:cBhvr>
                                        <p:cTn id="92" dur="1" fill="hold">
                                          <p:stCondLst>
                                            <p:cond delay="0"/>
                                          </p:stCondLst>
                                        </p:cTn>
                                        <p:tgtEl>
                                          <p:spTgt spid="20"/>
                                        </p:tgtEl>
                                        <p:attrNameLst>
                                          <p:attrName>style.visibility</p:attrName>
                                        </p:attrNameLst>
                                      </p:cBhvr>
                                      <p:to>
                                        <p:strVal val="visible"/>
                                      </p:to>
                                    </p:set>
                                    <p:animEffect transition="in" filter="fade">
                                      <p:cBhvr>
                                        <p:cTn id="93" dur="1000"/>
                                        <p:tgtEl>
                                          <p:spTgt spid="20"/>
                                        </p:tgtEl>
                                      </p:cBhvr>
                                    </p:animEffect>
                                    <p:anim calcmode="lin" valueType="num">
                                      <p:cBhvr>
                                        <p:cTn id="94" dur="1000" fill="hold"/>
                                        <p:tgtEl>
                                          <p:spTgt spid="20"/>
                                        </p:tgtEl>
                                        <p:attrNameLst>
                                          <p:attrName>ppt_x</p:attrName>
                                        </p:attrNameLst>
                                      </p:cBhvr>
                                      <p:tavLst>
                                        <p:tav tm="0">
                                          <p:val>
                                            <p:strVal val="#ppt_x"/>
                                          </p:val>
                                        </p:tav>
                                        <p:tav tm="100000">
                                          <p:val>
                                            <p:strVal val="#ppt_x"/>
                                          </p:val>
                                        </p:tav>
                                      </p:tavLst>
                                    </p:anim>
                                    <p:anim calcmode="lin" valueType="num">
                                      <p:cBhvr>
                                        <p:cTn id="95" dur="1000" fill="hold"/>
                                        <p:tgtEl>
                                          <p:spTgt spid="20"/>
                                        </p:tgtEl>
                                        <p:attrNameLst>
                                          <p:attrName>ppt_y</p:attrName>
                                        </p:attrNameLst>
                                      </p:cBhvr>
                                      <p:tavLst>
                                        <p:tav tm="0">
                                          <p:val>
                                            <p:strVal val="#ppt_y+.1"/>
                                          </p:val>
                                        </p:tav>
                                        <p:tav tm="100000">
                                          <p:val>
                                            <p:strVal val="#ppt_y"/>
                                          </p:val>
                                        </p:tav>
                                      </p:tavLst>
                                    </p:anim>
                                  </p:childTnLst>
                                </p:cTn>
                              </p:par>
                              <p:par>
                                <p:cTn id="96" presetID="42" presetClass="entr" presetSubtype="0"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Effect transition="in" filter="fade">
                                      <p:cBhvr>
                                        <p:cTn id="98" dur="1000"/>
                                        <p:tgtEl>
                                          <p:spTgt spid="21"/>
                                        </p:tgtEl>
                                      </p:cBhvr>
                                    </p:animEffect>
                                    <p:anim calcmode="lin" valueType="num">
                                      <p:cBhvr>
                                        <p:cTn id="99" dur="1000" fill="hold"/>
                                        <p:tgtEl>
                                          <p:spTgt spid="21"/>
                                        </p:tgtEl>
                                        <p:attrNameLst>
                                          <p:attrName>ppt_x</p:attrName>
                                        </p:attrNameLst>
                                      </p:cBhvr>
                                      <p:tavLst>
                                        <p:tav tm="0">
                                          <p:val>
                                            <p:strVal val="#ppt_x"/>
                                          </p:val>
                                        </p:tav>
                                        <p:tav tm="100000">
                                          <p:val>
                                            <p:strVal val="#ppt_x"/>
                                          </p:val>
                                        </p:tav>
                                      </p:tavLst>
                                    </p:anim>
                                    <p:anim calcmode="lin" valueType="num">
                                      <p:cBhvr>
                                        <p:cTn id="100"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additive="base">
                                        <p:cTn id="105" dur="500" fill="hold"/>
                                        <p:tgtEl>
                                          <p:spTgt spid="23"/>
                                        </p:tgtEl>
                                        <p:attrNameLst>
                                          <p:attrName>ppt_x</p:attrName>
                                        </p:attrNameLst>
                                      </p:cBhvr>
                                      <p:tavLst>
                                        <p:tav tm="0">
                                          <p:val>
                                            <p:strVal val="#ppt_x"/>
                                          </p:val>
                                        </p:tav>
                                        <p:tav tm="100000">
                                          <p:val>
                                            <p:strVal val="#ppt_x"/>
                                          </p:val>
                                        </p:tav>
                                      </p:tavLst>
                                    </p:anim>
                                    <p:anim calcmode="lin" valueType="num">
                                      <p:cBhvr additive="base">
                                        <p:cTn id="106" dur="500" fill="hold"/>
                                        <p:tgtEl>
                                          <p:spTgt spid="23"/>
                                        </p:tgtEl>
                                        <p:attrNameLst>
                                          <p:attrName>ppt_y</p:attrName>
                                        </p:attrNameLst>
                                      </p:cBhvr>
                                      <p:tavLst>
                                        <p:tav tm="0">
                                          <p:val>
                                            <p:strVal val="1+#ppt_h/2"/>
                                          </p:val>
                                        </p:tav>
                                        <p:tav tm="100000">
                                          <p:val>
                                            <p:strVal val="#ppt_y"/>
                                          </p:val>
                                        </p:tav>
                                      </p:tavLst>
                                    </p:anim>
                                  </p:childTnLst>
                                </p:cTn>
                              </p:par>
                              <p:par>
                                <p:cTn id="107" presetID="22" presetClass="entr" presetSubtype="4" fill="hold" nodeType="withEffect">
                                  <p:stCondLst>
                                    <p:cond delay="0"/>
                                  </p:stCondLst>
                                  <p:childTnLst>
                                    <p:set>
                                      <p:cBhvr>
                                        <p:cTn id="108" dur="1" fill="hold">
                                          <p:stCondLst>
                                            <p:cond delay="0"/>
                                          </p:stCondLst>
                                        </p:cTn>
                                        <p:tgtEl>
                                          <p:spTgt spid="24"/>
                                        </p:tgtEl>
                                        <p:attrNameLst>
                                          <p:attrName>style.visibility</p:attrName>
                                        </p:attrNameLst>
                                      </p:cBhvr>
                                      <p:to>
                                        <p:strVal val="visible"/>
                                      </p:to>
                                    </p:set>
                                    <p:animEffect transition="in" filter="wipe(down)">
                                      <p:cBhvr>
                                        <p:cTn id="109" dur="500"/>
                                        <p:tgtEl>
                                          <p:spTgt spid="24"/>
                                        </p:tgtEl>
                                      </p:cBhvr>
                                    </p:animEffect>
                                  </p:childTnLst>
                                </p:cTn>
                              </p:par>
                            </p:childTnLst>
                          </p:cTn>
                        </p:par>
                      </p:childTnLst>
                    </p:cTn>
                  </p:par>
                  <p:par>
                    <p:cTn id="110" fill="hold">
                      <p:stCondLst>
                        <p:cond delay="indefinite"/>
                      </p:stCondLst>
                      <p:childTnLst>
                        <p:par>
                          <p:cTn id="111" fill="hold">
                            <p:stCondLst>
                              <p:cond delay="0"/>
                            </p:stCondLst>
                            <p:childTnLst>
                              <p:par>
                                <p:cTn id="112" presetID="6" presetClass="entr" presetSubtype="16" fill="hold" nodeType="click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circle(in)">
                                      <p:cBhvr>
                                        <p:cTn id="114" dur="2000"/>
                                        <p:tgtEl>
                                          <p:spTgt spid="22"/>
                                        </p:tgtEl>
                                      </p:cBhvr>
                                    </p:animEffect>
                                  </p:childTnLst>
                                </p:cTn>
                              </p:par>
                            </p:childTnLst>
                          </p:cTn>
                        </p:par>
                      </p:childTnLst>
                    </p:cTn>
                  </p:par>
                  <p:par>
                    <p:cTn id="115" fill="hold">
                      <p:stCondLst>
                        <p:cond delay="indefinite"/>
                      </p:stCondLst>
                      <p:childTnLst>
                        <p:par>
                          <p:cTn id="116" fill="hold">
                            <p:stCondLst>
                              <p:cond delay="0"/>
                            </p:stCondLst>
                            <p:childTnLst>
                              <p:par>
                                <p:cTn id="117" presetID="23" presetClass="entr" presetSubtype="16" fill="hold" nodeType="clickEffect">
                                  <p:stCondLst>
                                    <p:cond delay="0"/>
                                  </p:stCondLst>
                                  <p:childTnLst>
                                    <p:set>
                                      <p:cBhvr>
                                        <p:cTn id="118" dur="1" fill="hold">
                                          <p:stCondLst>
                                            <p:cond delay="0"/>
                                          </p:stCondLst>
                                        </p:cTn>
                                        <p:tgtEl>
                                          <p:spTgt spid="25"/>
                                        </p:tgtEl>
                                        <p:attrNameLst>
                                          <p:attrName>style.visibility</p:attrName>
                                        </p:attrNameLst>
                                      </p:cBhvr>
                                      <p:to>
                                        <p:strVal val="visible"/>
                                      </p:to>
                                    </p:set>
                                    <p:anim calcmode="lin" valueType="num">
                                      <p:cBhvr>
                                        <p:cTn id="119" dur="500" fill="hold"/>
                                        <p:tgtEl>
                                          <p:spTgt spid="25"/>
                                        </p:tgtEl>
                                        <p:attrNameLst>
                                          <p:attrName>ppt_w</p:attrName>
                                        </p:attrNameLst>
                                      </p:cBhvr>
                                      <p:tavLst>
                                        <p:tav tm="0">
                                          <p:val>
                                            <p:fltVal val="0"/>
                                          </p:val>
                                        </p:tav>
                                        <p:tav tm="100000">
                                          <p:val>
                                            <p:strVal val="#ppt_w"/>
                                          </p:val>
                                        </p:tav>
                                      </p:tavLst>
                                    </p:anim>
                                    <p:anim calcmode="lin" valueType="num">
                                      <p:cBhvr>
                                        <p:cTn id="120" dur="500" fill="hold"/>
                                        <p:tgtEl>
                                          <p:spTgt spid="2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28" grpId="0"/>
      <p:bldP spid="29" grpId="0" animBg="1"/>
      <p:bldP spid="30" grpId="0"/>
      <p:bldP spid="41"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1897646" y="1177912"/>
            <a:ext cx="1828800" cy="1073728"/>
          </a:xfrm>
          <a:prstGeom prst="rect">
            <a:avLst/>
          </a:prstGeom>
          <a:solidFill>
            <a:srgbClr val="FF0000"/>
          </a:solidFill>
          <a:ln>
            <a:solidFill>
              <a:schemeClr val="bg1"/>
            </a:solidFill>
          </a:ln>
          <a:scene3d>
            <a:camera prst="orthographicFront"/>
            <a:lightRig rig="threePt" dir="t"/>
          </a:scene3d>
          <a:sp3d>
            <a:bevelT prst="relaxedInset"/>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QUỐC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TẾ</a:t>
            </a:r>
          </a:p>
        </p:txBody>
      </p:sp>
      <p:cxnSp>
        <p:nvCxnSpPr>
          <p:cNvPr id="7" name="Straight Arrow Connector 6"/>
          <p:cNvCxnSpPr/>
          <p:nvPr/>
        </p:nvCxnSpPr>
        <p:spPr>
          <a:xfrm>
            <a:off x="2836729" y="2369127"/>
            <a:ext cx="0" cy="1371600"/>
          </a:xfrm>
          <a:prstGeom prst="straightConnector1">
            <a:avLst/>
          </a:prstGeom>
          <a:ln w="57150">
            <a:solidFill>
              <a:srgbClr val="FF0000"/>
            </a:solidFill>
            <a:headEnd type="arrow"/>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1031213" y="2932113"/>
            <a:ext cx="3903543" cy="1"/>
          </a:xfrm>
          <a:prstGeom prst="line">
            <a:avLst/>
          </a:prstGeom>
          <a:ln w="57150">
            <a:solidFill>
              <a:srgbClr val="FF0000"/>
            </a:solidFill>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flipH="1">
            <a:off x="1026896" y="2932113"/>
            <a:ext cx="4317" cy="808615"/>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4934756" y="2932113"/>
            <a:ext cx="0" cy="808614"/>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64829" y="3740727"/>
            <a:ext cx="1679287" cy="2698709"/>
          </a:xfrm>
          <a:prstGeom prst="rect">
            <a:avLst/>
          </a:prstGeom>
          <a:solidFill>
            <a:srgbClr val="FFC000"/>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ĐQ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Mỹ</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hùng</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mạnh</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âm</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mưu</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bá</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chủ</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thế</a:t>
            </a:r>
            <a:r>
              <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srgbClr val="333399"/>
                </a:solidFill>
                <a:effectLst/>
                <a:uLnTx/>
                <a:uFillTx/>
                <a:latin typeface="Arial"/>
                <a:ea typeface="Arial Unicode MS"/>
                <a:cs typeface="Times New Roman" pitchFamily="18" charset="0"/>
              </a:rPr>
              <a:t>giới</a:t>
            </a:r>
            <a:endParaRPr kumimoji="0" lang="en-US" sz="2400" b="1" i="0" u="none" strike="noStrike" kern="1200" cap="none" spc="0" normalizeH="0" baseline="0" noProof="0" dirty="0">
              <a:ln>
                <a:noFill/>
              </a:ln>
              <a:solidFill>
                <a:srgbClr val="333399"/>
              </a:solidFill>
              <a:effectLst/>
              <a:uLnTx/>
              <a:uFillTx/>
              <a:latin typeface="Arial"/>
              <a:ea typeface="Arial Unicode MS"/>
              <a:cs typeface="Times New Roman" pitchFamily="18" charset="0"/>
            </a:endParaRPr>
          </a:p>
        </p:txBody>
      </p:sp>
      <p:sp>
        <p:nvSpPr>
          <p:cNvPr id="12" name="Rectangle 11"/>
          <p:cNvSpPr/>
          <p:nvPr/>
        </p:nvSpPr>
        <p:spPr>
          <a:xfrm>
            <a:off x="2042842" y="3740728"/>
            <a:ext cx="1683604" cy="2698708"/>
          </a:xfrm>
          <a:prstGeom prst="rect">
            <a:avLst/>
          </a:prstGeom>
          <a:solidFill>
            <a:srgbClr val="009900"/>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TG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đi</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vào</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CT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lạnh</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chạy</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đua</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vũ</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trang</a:t>
            </a:r>
            <a:endPar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13" name="Rectangle 12"/>
          <p:cNvSpPr/>
          <p:nvPr/>
        </p:nvSpPr>
        <p:spPr>
          <a:xfrm>
            <a:off x="4058233" y="3740728"/>
            <a:ext cx="1556956" cy="2698708"/>
          </a:xfrm>
          <a:prstGeom prst="rect">
            <a:avLst/>
          </a:prstGeom>
          <a:solidFill>
            <a:srgbClr val="FF0066"/>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Bất</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đồng</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giữa</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LX &amp; TQ</a:t>
            </a:r>
          </a:p>
        </p:txBody>
      </p:sp>
      <p:sp>
        <p:nvSpPr>
          <p:cNvPr id="16" name="Rectangle 15"/>
          <p:cNvSpPr/>
          <p:nvPr/>
        </p:nvSpPr>
        <p:spPr>
          <a:xfrm>
            <a:off x="8191499" y="1177912"/>
            <a:ext cx="1828800" cy="1073728"/>
          </a:xfrm>
          <a:prstGeom prst="rect">
            <a:avLst/>
          </a:prstGeom>
          <a:solidFill>
            <a:srgbClr val="009900"/>
          </a:solidFill>
          <a:scene3d>
            <a:camera prst="orthographicFront"/>
            <a:lightRig rig="threePt" dir="t"/>
          </a:scene3d>
          <a:sp3d>
            <a:bevelT prst="relaxedInset"/>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TRONG</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NƯỚC</a:t>
            </a:r>
          </a:p>
        </p:txBody>
      </p:sp>
      <p:cxnSp>
        <p:nvCxnSpPr>
          <p:cNvPr id="17" name="Straight Arrow Connector 16"/>
          <p:cNvCxnSpPr/>
          <p:nvPr/>
        </p:nvCxnSpPr>
        <p:spPr>
          <a:xfrm>
            <a:off x="9100800" y="2251640"/>
            <a:ext cx="5099" cy="1489087"/>
          </a:xfrm>
          <a:prstGeom prst="straightConnector1">
            <a:avLst/>
          </a:prstGeom>
          <a:ln w="57150">
            <a:solidFill>
              <a:srgbClr val="FF0000"/>
            </a:solidFill>
            <a:headEnd type="arrow"/>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7043207" y="2932113"/>
            <a:ext cx="4002114" cy="0"/>
          </a:xfrm>
          <a:prstGeom prst="line">
            <a:avLst/>
          </a:prstGeom>
          <a:ln w="57150">
            <a:solidFill>
              <a:srgbClr val="FF0000"/>
            </a:solidFill>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7043207" y="2932113"/>
            <a:ext cx="0" cy="808614"/>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11045321" y="2932113"/>
            <a:ext cx="0" cy="808614"/>
          </a:xfrm>
          <a:prstGeom prst="straightConnector1">
            <a:avLst/>
          </a:prstGeom>
          <a:ln w="57150">
            <a:solidFill>
              <a:srgbClr val="FF0000"/>
            </a:solidFill>
            <a:tailEnd type="arrow"/>
          </a:ln>
          <a:scene3d>
            <a:camera prst="orthographicFront"/>
            <a:lightRig rig="threePt" dir="t"/>
          </a:scene3d>
          <a:sp3d>
            <a:bevelT prst="angle"/>
          </a:sp3d>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172200" y="3740728"/>
            <a:ext cx="1748842" cy="2698708"/>
          </a:xfrm>
          <a:prstGeom prst="rect">
            <a:avLst/>
          </a:prstGeom>
          <a:solidFill>
            <a:srgbClr val="996633"/>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Đất</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nước</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bị</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chia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làm</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2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miền</a:t>
            </a:r>
            <a:endPar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22" name="Rectangle 21"/>
          <p:cNvSpPr/>
          <p:nvPr/>
        </p:nvSpPr>
        <p:spPr>
          <a:xfrm>
            <a:off x="8191499" y="3740727"/>
            <a:ext cx="1714501" cy="2698708"/>
          </a:xfrm>
          <a:prstGeom prst="rect">
            <a:avLst/>
          </a:prstGeom>
          <a:solidFill>
            <a:srgbClr val="9900CC"/>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MB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nghèo</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nàn</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lạc</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hậu</a:t>
            </a:r>
            <a:endPar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23" name="Rectangle 22"/>
          <p:cNvSpPr/>
          <p:nvPr/>
        </p:nvSpPr>
        <p:spPr>
          <a:xfrm>
            <a:off x="10210800" y="3740727"/>
            <a:ext cx="1669042" cy="2698708"/>
          </a:xfrm>
          <a:prstGeom prst="rect">
            <a:avLst/>
          </a:prstGeom>
          <a:solidFill>
            <a:srgbClr val="0099FF"/>
          </a:solidFill>
          <a:scene3d>
            <a:camera prst="orthographicFront"/>
            <a:lightRig rig="threePt" dir="t"/>
          </a:scene3d>
          <a:sp3d>
            <a:bevelT w="114300" prst="artDeco"/>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MN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bị</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ĐQ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Mỹ</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xâm</a:t>
            </a:r>
            <a:r>
              <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rPr>
              <a:t> </a:t>
            </a:r>
            <a:r>
              <a:rPr kumimoji="0" lang="en-US" sz="2400" b="1" i="0" u="none" strike="noStrike" kern="1200" cap="none" spc="0" normalizeH="0" baseline="0" noProof="0" dirty="0" err="1">
                <a:ln>
                  <a:noFill/>
                </a:ln>
                <a:solidFill>
                  <a:prstClr val="white"/>
                </a:solidFill>
                <a:effectLst/>
                <a:uLnTx/>
                <a:uFillTx/>
                <a:latin typeface="Arial"/>
                <a:ea typeface="Arial Unicode MS"/>
                <a:cs typeface="Times New Roman" pitchFamily="18" charset="0"/>
              </a:rPr>
              <a:t>lược</a:t>
            </a:r>
            <a:endParaRPr kumimoji="0" lang="en-US" sz="2400" b="1" i="0" u="none" strike="noStrike" kern="1200" cap="none" spc="0" normalizeH="0" baseline="0" noProof="0" dirty="0">
              <a:ln>
                <a:noFill/>
              </a:ln>
              <a:solidFill>
                <a:prstClr val="white"/>
              </a:solidFill>
              <a:effectLst/>
              <a:uLnTx/>
              <a:uFillTx/>
              <a:latin typeface="Arial"/>
              <a:ea typeface="Arial Unicode MS"/>
              <a:cs typeface="Times New Roman" pitchFamily="18" charset="0"/>
            </a:endParaRPr>
          </a:p>
        </p:txBody>
      </p:sp>
      <p:sp>
        <p:nvSpPr>
          <p:cNvPr id="2" name="Rectangle 1"/>
          <p:cNvSpPr/>
          <p:nvPr/>
        </p:nvSpPr>
        <p:spPr>
          <a:xfrm>
            <a:off x="219905" y="239333"/>
            <a:ext cx="1822936" cy="523220"/>
          </a:xfrm>
          <a:prstGeom prst="rect">
            <a:avLst/>
          </a:prstGeom>
        </p:spPr>
        <p:txBody>
          <a:bodyPr wrap="non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sng" strike="noStrike" kern="0" cap="none" spc="0" normalizeH="0" baseline="0" noProof="0" dirty="0" err="1">
                <a:ln>
                  <a:noFill/>
                </a:ln>
                <a:solidFill>
                  <a:srgbClr val="FF0066"/>
                </a:solidFill>
                <a:effectLst/>
                <a:uLnTx/>
                <a:uFillTx/>
                <a:latin typeface="Arial"/>
                <a:ea typeface="Arial Unicode MS"/>
                <a:cs typeface="Times New Roman" pitchFamily="18" charset="0"/>
              </a:rPr>
              <a:t>Khó</a:t>
            </a:r>
            <a:r>
              <a:rPr kumimoji="0" lang="en-US" sz="2800" b="1" i="0" u="sng" strike="noStrike" kern="0" cap="none" spc="0" normalizeH="0" baseline="0" noProof="0" dirty="0">
                <a:ln>
                  <a:noFill/>
                </a:ln>
                <a:solidFill>
                  <a:srgbClr val="FF0066"/>
                </a:solidFill>
                <a:effectLst/>
                <a:uLnTx/>
                <a:uFillTx/>
                <a:latin typeface="Arial"/>
                <a:ea typeface="Arial Unicode MS"/>
                <a:cs typeface="Times New Roman" pitchFamily="18" charset="0"/>
              </a:rPr>
              <a:t> </a:t>
            </a:r>
            <a:r>
              <a:rPr kumimoji="0" lang="en-US" sz="2800" b="1" i="0" u="sng" strike="noStrike" kern="0" cap="none" spc="0" normalizeH="0" baseline="0" noProof="0" dirty="0" err="1">
                <a:ln>
                  <a:noFill/>
                </a:ln>
                <a:solidFill>
                  <a:srgbClr val="FF0066"/>
                </a:solidFill>
                <a:effectLst/>
                <a:uLnTx/>
                <a:uFillTx/>
                <a:latin typeface="Arial"/>
                <a:ea typeface="Arial Unicode MS"/>
                <a:cs typeface="Times New Roman" pitchFamily="18" charset="0"/>
              </a:rPr>
              <a:t>khăn</a:t>
            </a:r>
            <a:endParaRPr kumimoji="0" lang="en-US" sz="2800" b="1" i="0" u="sng" strike="noStrike" kern="0" cap="none" spc="0" normalizeH="0" baseline="0" noProof="0" dirty="0">
              <a:ln>
                <a:noFill/>
              </a:ln>
              <a:solidFill>
                <a:srgbClr val="FF0066"/>
              </a:solidFill>
              <a:effectLst/>
              <a:uLnTx/>
              <a:uFillTx/>
              <a:latin typeface="Arial"/>
              <a:ea typeface="Arial Unicode MS"/>
              <a:cs typeface="Times New Roman" pitchFamily="18" charset="0"/>
            </a:endParaRPr>
          </a:p>
        </p:txBody>
      </p:sp>
    </p:spTree>
    <p:extLst>
      <p:ext uri="{BB962C8B-B14F-4D97-AF65-F5344CB8AC3E}">
        <p14:creationId xmlns:p14="http://schemas.microsoft.com/office/powerpoint/2010/main" val="324271780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3" presetClass="entr" presetSubtype="16"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3" presetClass="entr" presetSubtype="16"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p:cTn id="20" dur="500" fill="hold"/>
                                        <p:tgtEl>
                                          <p:spTgt spid="8"/>
                                        </p:tgtEl>
                                        <p:attrNameLst>
                                          <p:attrName>ppt_w</p:attrName>
                                        </p:attrNameLst>
                                      </p:cBhvr>
                                      <p:tavLst>
                                        <p:tav tm="0">
                                          <p:val>
                                            <p:fltVal val="0"/>
                                          </p:val>
                                        </p:tav>
                                        <p:tav tm="100000">
                                          <p:val>
                                            <p:strVal val="#ppt_w"/>
                                          </p:val>
                                        </p:tav>
                                      </p:tavLst>
                                    </p:anim>
                                    <p:anim calcmode="lin" valueType="num">
                                      <p:cBhvr>
                                        <p:cTn id="21" dur="500" fill="hold"/>
                                        <p:tgtEl>
                                          <p:spTgt spid="8"/>
                                        </p:tgtEl>
                                        <p:attrNameLst>
                                          <p:attrName>ppt_h</p:attrName>
                                        </p:attrNameLst>
                                      </p:cBhvr>
                                      <p:tavLst>
                                        <p:tav tm="0">
                                          <p:val>
                                            <p:fltVal val="0"/>
                                          </p:val>
                                        </p:tav>
                                        <p:tav tm="100000">
                                          <p:val>
                                            <p:strVal val="#ppt_h"/>
                                          </p:val>
                                        </p:tav>
                                      </p:tavLst>
                                    </p:anim>
                                    <p:animEffect transition="in" filter="fade">
                                      <p:cBhvr>
                                        <p:cTn id="22" dur="500"/>
                                        <p:tgtEl>
                                          <p:spTgt spid="8"/>
                                        </p:tgtEl>
                                      </p:cBhvr>
                                    </p:animEffect>
                                  </p:childTnLst>
                                </p:cTn>
                              </p:par>
                              <p:par>
                                <p:cTn id="23" presetID="53" presetClass="entr" presetSubtype="16"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animEffect transition="in" filter="fade">
                                      <p:cBhvr>
                                        <p:cTn id="27" dur="500"/>
                                        <p:tgtEl>
                                          <p:spTgt spid="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500" fill="hold"/>
                                        <p:tgtEl>
                                          <p:spTgt spid="11"/>
                                        </p:tgtEl>
                                        <p:attrNameLst>
                                          <p:attrName>ppt_x</p:attrName>
                                        </p:attrNameLst>
                                      </p:cBhvr>
                                      <p:tavLst>
                                        <p:tav tm="0">
                                          <p:val>
                                            <p:strVal val="#ppt_x"/>
                                          </p:val>
                                        </p:tav>
                                        <p:tav tm="100000">
                                          <p:val>
                                            <p:strVal val="#ppt_x"/>
                                          </p:val>
                                        </p:tav>
                                      </p:tavLst>
                                    </p:anim>
                                    <p:anim calcmode="lin" valueType="num">
                                      <p:cBhvr additive="base">
                                        <p:cTn id="33" dur="500" fill="hold"/>
                                        <p:tgtEl>
                                          <p:spTgt spid="11"/>
                                        </p:tgtEl>
                                        <p:attrNameLst>
                                          <p:attrName>ppt_y</p:attrName>
                                        </p:attrNameLst>
                                      </p:cBhvr>
                                      <p:tavLst>
                                        <p:tav tm="0">
                                          <p:val>
                                            <p:strVal val="1+#ppt_h/2"/>
                                          </p:val>
                                        </p:tav>
                                        <p:tav tm="100000">
                                          <p:val>
                                            <p:strVal val="#ppt_y"/>
                                          </p:val>
                                        </p:tav>
                                      </p:tavLst>
                                    </p:anim>
                                  </p:childTnLst>
                                </p:cTn>
                              </p:par>
                              <p:par>
                                <p:cTn id="34" presetID="22" presetClass="entr" presetSubtype="4" fill="hold" nodeType="with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down)">
                                      <p:cBhvr>
                                        <p:cTn id="36" dur="500"/>
                                        <p:tgtEl>
                                          <p:spTgt spid="12"/>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6" presetClass="entr" presetSubtype="16"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circle(in)">
                                      <p:cBhvr>
                                        <p:cTn id="41" dur="2000"/>
                                        <p:tgtEl>
                                          <p:spTgt spid="10"/>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p:cTn id="46" dur="500" fill="hold"/>
                                        <p:tgtEl>
                                          <p:spTgt spid="13"/>
                                        </p:tgtEl>
                                        <p:attrNameLst>
                                          <p:attrName>ppt_w</p:attrName>
                                        </p:attrNameLst>
                                      </p:cBhvr>
                                      <p:tavLst>
                                        <p:tav tm="0">
                                          <p:val>
                                            <p:fltVal val="0"/>
                                          </p:val>
                                        </p:tav>
                                        <p:tav tm="100000">
                                          <p:val>
                                            <p:strVal val="#ppt_w"/>
                                          </p:val>
                                        </p:tav>
                                      </p:tavLst>
                                    </p:anim>
                                    <p:anim calcmode="lin" valueType="num">
                                      <p:cBhvr>
                                        <p:cTn id="47" dur="500" fill="hold"/>
                                        <p:tgtEl>
                                          <p:spTgt spid="13"/>
                                        </p:tgtEl>
                                        <p:attrNameLst>
                                          <p:attrName>ppt_h</p:attrName>
                                        </p:attrNameLst>
                                      </p:cBhvr>
                                      <p:tavLst>
                                        <p:tav tm="0">
                                          <p:val>
                                            <p:fltVal val="0"/>
                                          </p:val>
                                        </p:tav>
                                        <p:tav tm="100000">
                                          <p:val>
                                            <p:strVal val="#ppt_h"/>
                                          </p:val>
                                        </p:tav>
                                      </p:tavLst>
                                    </p:anim>
                                    <p:animEffect transition="in" filter="fade">
                                      <p:cBhvr>
                                        <p:cTn id="48" dur="500"/>
                                        <p:tgtEl>
                                          <p:spTgt spid="13"/>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3" presetClass="entr" presetSubtype="16" fill="hold" nodeType="click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500" fill="hold"/>
                                        <p:tgtEl>
                                          <p:spTgt spid="16"/>
                                        </p:tgtEl>
                                        <p:attrNameLst>
                                          <p:attrName>ppt_w</p:attrName>
                                        </p:attrNameLst>
                                      </p:cBhvr>
                                      <p:tavLst>
                                        <p:tav tm="0">
                                          <p:val>
                                            <p:fltVal val="0"/>
                                          </p:val>
                                        </p:tav>
                                        <p:tav tm="100000">
                                          <p:val>
                                            <p:strVal val="#ppt_w"/>
                                          </p:val>
                                        </p:tav>
                                      </p:tavLst>
                                    </p:anim>
                                    <p:anim calcmode="lin" valueType="num">
                                      <p:cBhvr>
                                        <p:cTn id="54" dur="500" fill="hold"/>
                                        <p:tgtEl>
                                          <p:spTgt spid="16"/>
                                        </p:tgtEl>
                                        <p:attrNameLst>
                                          <p:attrName>ppt_h</p:attrName>
                                        </p:attrNameLst>
                                      </p:cBhvr>
                                      <p:tavLst>
                                        <p:tav tm="0">
                                          <p:val>
                                            <p:fltVal val="0"/>
                                          </p:val>
                                        </p:tav>
                                        <p:tav tm="100000">
                                          <p:val>
                                            <p:strVal val="#ppt_h"/>
                                          </p:val>
                                        </p:tav>
                                      </p:tavLst>
                                    </p:anim>
                                    <p:animEffect transition="in" filter="fade">
                                      <p:cBhvr>
                                        <p:cTn id="55" dur="500"/>
                                        <p:tgtEl>
                                          <p:spTgt spid="16"/>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31" presetClass="entr" presetSubtype="0" fill="hold" nodeType="clickEffect">
                                  <p:stCondLst>
                                    <p:cond delay="0"/>
                                  </p:stCondLst>
                                  <p:childTnLst>
                                    <p:set>
                                      <p:cBhvr>
                                        <p:cTn id="59" dur="1" fill="hold">
                                          <p:stCondLst>
                                            <p:cond delay="0"/>
                                          </p:stCondLst>
                                        </p:cTn>
                                        <p:tgtEl>
                                          <p:spTgt spid="17"/>
                                        </p:tgtEl>
                                        <p:attrNameLst>
                                          <p:attrName>style.visibility</p:attrName>
                                        </p:attrNameLst>
                                      </p:cBhvr>
                                      <p:to>
                                        <p:strVal val="visible"/>
                                      </p:to>
                                    </p:set>
                                    <p:anim calcmode="lin" valueType="num">
                                      <p:cBhvr>
                                        <p:cTn id="60" dur="1000" fill="hold"/>
                                        <p:tgtEl>
                                          <p:spTgt spid="17"/>
                                        </p:tgtEl>
                                        <p:attrNameLst>
                                          <p:attrName>ppt_w</p:attrName>
                                        </p:attrNameLst>
                                      </p:cBhvr>
                                      <p:tavLst>
                                        <p:tav tm="0">
                                          <p:val>
                                            <p:fltVal val="0"/>
                                          </p:val>
                                        </p:tav>
                                        <p:tav tm="100000">
                                          <p:val>
                                            <p:strVal val="#ppt_w"/>
                                          </p:val>
                                        </p:tav>
                                      </p:tavLst>
                                    </p:anim>
                                    <p:anim calcmode="lin" valueType="num">
                                      <p:cBhvr>
                                        <p:cTn id="61" dur="1000" fill="hold"/>
                                        <p:tgtEl>
                                          <p:spTgt spid="17"/>
                                        </p:tgtEl>
                                        <p:attrNameLst>
                                          <p:attrName>ppt_h</p:attrName>
                                        </p:attrNameLst>
                                      </p:cBhvr>
                                      <p:tavLst>
                                        <p:tav tm="0">
                                          <p:val>
                                            <p:fltVal val="0"/>
                                          </p:val>
                                        </p:tav>
                                        <p:tav tm="100000">
                                          <p:val>
                                            <p:strVal val="#ppt_h"/>
                                          </p:val>
                                        </p:tav>
                                      </p:tavLst>
                                    </p:anim>
                                    <p:anim calcmode="lin" valueType="num">
                                      <p:cBhvr>
                                        <p:cTn id="62" dur="1000" fill="hold"/>
                                        <p:tgtEl>
                                          <p:spTgt spid="17"/>
                                        </p:tgtEl>
                                        <p:attrNameLst>
                                          <p:attrName>style.rotation</p:attrName>
                                        </p:attrNameLst>
                                      </p:cBhvr>
                                      <p:tavLst>
                                        <p:tav tm="0">
                                          <p:val>
                                            <p:fltVal val="90"/>
                                          </p:val>
                                        </p:tav>
                                        <p:tav tm="100000">
                                          <p:val>
                                            <p:fltVal val="0"/>
                                          </p:val>
                                        </p:tav>
                                      </p:tavLst>
                                    </p:anim>
                                    <p:animEffect transition="in" filter="fade">
                                      <p:cBhvr>
                                        <p:cTn id="63" dur="1000"/>
                                        <p:tgtEl>
                                          <p:spTgt spid="17"/>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42" presetClass="entr" presetSubtype="0" fill="hold" nodeType="click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1000"/>
                                        <p:tgtEl>
                                          <p:spTgt spid="18"/>
                                        </p:tgtEl>
                                      </p:cBhvr>
                                    </p:animEffect>
                                    <p:anim calcmode="lin" valueType="num">
                                      <p:cBhvr>
                                        <p:cTn id="69" dur="1000" fill="hold"/>
                                        <p:tgtEl>
                                          <p:spTgt spid="18"/>
                                        </p:tgtEl>
                                        <p:attrNameLst>
                                          <p:attrName>ppt_x</p:attrName>
                                        </p:attrNameLst>
                                      </p:cBhvr>
                                      <p:tavLst>
                                        <p:tav tm="0">
                                          <p:val>
                                            <p:strVal val="#ppt_x"/>
                                          </p:val>
                                        </p:tav>
                                        <p:tav tm="100000">
                                          <p:val>
                                            <p:strVal val="#ppt_x"/>
                                          </p:val>
                                        </p:tav>
                                      </p:tavLst>
                                    </p:anim>
                                    <p:anim calcmode="lin" valueType="num">
                                      <p:cBhvr>
                                        <p:cTn id="70" dur="1000" fill="hold"/>
                                        <p:tgtEl>
                                          <p:spTgt spid="18"/>
                                        </p:tgtEl>
                                        <p:attrNameLst>
                                          <p:attrName>ppt_y</p:attrName>
                                        </p:attrNameLst>
                                      </p:cBhvr>
                                      <p:tavLst>
                                        <p:tav tm="0">
                                          <p:val>
                                            <p:strVal val="#ppt_y+.1"/>
                                          </p:val>
                                        </p:tav>
                                        <p:tav tm="100000">
                                          <p:val>
                                            <p:strVal val="#ppt_y"/>
                                          </p:val>
                                        </p:tav>
                                      </p:tavLst>
                                    </p:anim>
                                  </p:childTnLst>
                                </p:cTn>
                              </p:par>
                              <p:par>
                                <p:cTn id="71" presetID="42"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fade">
                                      <p:cBhvr>
                                        <p:cTn id="73" dur="1000"/>
                                        <p:tgtEl>
                                          <p:spTgt spid="19"/>
                                        </p:tgtEl>
                                      </p:cBhvr>
                                    </p:animEffect>
                                    <p:anim calcmode="lin" valueType="num">
                                      <p:cBhvr>
                                        <p:cTn id="74" dur="1000" fill="hold"/>
                                        <p:tgtEl>
                                          <p:spTgt spid="19"/>
                                        </p:tgtEl>
                                        <p:attrNameLst>
                                          <p:attrName>ppt_x</p:attrName>
                                        </p:attrNameLst>
                                      </p:cBhvr>
                                      <p:tavLst>
                                        <p:tav tm="0">
                                          <p:val>
                                            <p:strVal val="#ppt_x"/>
                                          </p:val>
                                        </p:tav>
                                        <p:tav tm="100000">
                                          <p:val>
                                            <p:strVal val="#ppt_x"/>
                                          </p:val>
                                        </p:tav>
                                      </p:tavLst>
                                    </p:anim>
                                    <p:anim calcmode="lin" valueType="num">
                                      <p:cBhvr>
                                        <p:cTn id="75"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76" fill="hold" nodeType="clickPar">
                      <p:stCondLst>
                        <p:cond delay="indefinite"/>
                      </p:stCondLst>
                      <p:childTnLst>
                        <p:par>
                          <p:cTn id="77" fill="hold" nodeType="withGroup">
                            <p:stCondLst>
                              <p:cond delay="0"/>
                            </p:stCondLst>
                            <p:childTnLst>
                              <p:par>
                                <p:cTn id="78" presetID="2" presetClass="entr" presetSubtype="4" fill="hold" nodeType="clickEffect">
                                  <p:stCondLst>
                                    <p:cond delay="0"/>
                                  </p:stCondLst>
                                  <p:childTnLst>
                                    <p:set>
                                      <p:cBhvr>
                                        <p:cTn id="79" dur="1" fill="hold">
                                          <p:stCondLst>
                                            <p:cond delay="0"/>
                                          </p:stCondLst>
                                        </p:cTn>
                                        <p:tgtEl>
                                          <p:spTgt spid="21"/>
                                        </p:tgtEl>
                                        <p:attrNameLst>
                                          <p:attrName>style.visibility</p:attrName>
                                        </p:attrNameLst>
                                      </p:cBhvr>
                                      <p:to>
                                        <p:strVal val="visible"/>
                                      </p:to>
                                    </p:set>
                                    <p:anim calcmode="lin" valueType="num">
                                      <p:cBhvr additive="base">
                                        <p:cTn id="80" dur="500" fill="hold"/>
                                        <p:tgtEl>
                                          <p:spTgt spid="21"/>
                                        </p:tgtEl>
                                        <p:attrNameLst>
                                          <p:attrName>ppt_x</p:attrName>
                                        </p:attrNameLst>
                                      </p:cBhvr>
                                      <p:tavLst>
                                        <p:tav tm="0">
                                          <p:val>
                                            <p:strVal val="#ppt_x"/>
                                          </p:val>
                                        </p:tav>
                                        <p:tav tm="100000">
                                          <p:val>
                                            <p:strVal val="#ppt_x"/>
                                          </p:val>
                                        </p:tav>
                                      </p:tavLst>
                                    </p:anim>
                                    <p:anim calcmode="lin" valueType="num">
                                      <p:cBhvr additive="base">
                                        <p:cTn id="81" dur="500" fill="hold"/>
                                        <p:tgtEl>
                                          <p:spTgt spid="21"/>
                                        </p:tgtEl>
                                        <p:attrNameLst>
                                          <p:attrName>ppt_y</p:attrName>
                                        </p:attrNameLst>
                                      </p:cBhvr>
                                      <p:tavLst>
                                        <p:tav tm="0">
                                          <p:val>
                                            <p:strVal val="1+#ppt_h/2"/>
                                          </p:val>
                                        </p:tav>
                                        <p:tav tm="100000">
                                          <p:val>
                                            <p:strVal val="#ppt_y"/>
                                          </p:val>
                                        </p:tav>
                                      </p:tavLst>
                                    </p:anim>
                                  </p:childTnLst>
                                </p:cTn>
                              </p:par>
                              <p:par>
                                <p:cTn id="82" presetID="22" presetClass="entr" presetSubtype="4" fill="hold" nodeType="with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wipe(down)">
                                      <p:cBhvr>
                                        <p:cTn id="84" dur="500"/>
                                        <p:tgtEl>
                                          <p:spTgt spid="22"/>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6" presetClass="entr" presetSubtype="16" fill="hold" nodeType="clickEffect">
                                  <p:stCondLst>
                                    <p:cond delay="0"/>
                                  </p:stCondLst>
                                  <p:childTnLst>
                                    <p:set>
                                      <p:cBhvr>
                                        <p:cTn id="88" dur="1" fill="hold">
                                          <p:stCondLst>
                                            <p:cond delay="0"/>
                                          </p:stCondLst>
                                        </p:cTn>
                                        <p:tgtEl>
                                          <p:spTgt spid="20"/>
                                        </p:tgtEl>
                                        <p:attrNameLst>
                                          <p:attrName>style.visibility</p:attrName>
                                        </p:attrNameLst>
                                      </p:cBhvr>
                                      <p:to>
                                        <p:strVal val="visible"/>
                                      </p:to>
                                    </p:set>
                                    <p:animEffect transition="in" filter="circle(in)">
                                      <p:cBhvr>
                                        <p:cTn id="89" dur="2000"/>
                                        <p:tgtEl>
                                          <p:spTgt spid="20"/>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23" presetClass="entr" presetSubtype="16" fill="hold" nodeType="clickEffect">
                                  <p:stCondLst>
                                    <p:cond delay="0"/>
                                  </p:stCondLst>
                                  <p:childTnLst>
                                    <p:set>
                                      <p:cBhvr>
                                        <p:cTn id="93" dur="1" fill="hold">
                                          <p:stCondLst>
                                            <p:cond delay="0"/>
                                          </p:stCondLst>
                                        </p:cTn>
                                        <p:tgtEl>
                                          <p:spTgt spid="23"/>
                                        </p:tgtEl>
                                        <p:attrNameLst>
                                          <p:attrName>style.visibility</p:attrName>
                                        </p:attrNameLst>
                                      </p:cBhvr>
                                      <p:to>
                                        <p:strVal val="visible"/>
                                      </p:to>
                                    </p:set>
                                    <p:anim calcmode="lin" valueType="num">
                                      <p:cBhvr>
                                        <p:cTn id="94" dur="500" fill="hold"/>
                                        <p:tgtEl>
                                          <p:spTgt spid="23"/>
                                        </p:tgtEl>
                                        <p:attrNameLst>
                                          <p:attrName>ppt_w</p:attrName>
                                        </p:attrNameLst>
                                      </p:cBhvr>
                                      <p:tavLst>
                                        <p:tav tm="0">
                                          <p:val>
                                            <p:fltVal val="0"/>
                                          </p:val>
                                        </p:tav>
                                        <p:tav tm="100000">
                                          <p:val>
                                            <p:strVal val="#ppt_w"/>
                                          </p:val>
                                        </p:tav>
                                      </p:tavLst>
                                    </p:anim>
                                    <p:anim calcmode="lin" valueType="num">
                                      <p:cBhvr>
                                        <p:cTn id="95" dur="500" fill="hold"/>
                                        <p:tgtEl>
                                          <p:spTgt spid="2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914400" y="461493"/>
          <a:ext cx="10650828" cy="4064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Horizontal Scroll 5"/>
          <p:cNvSpPr/>
          <p:nvPr/>
        </p:nvSpPr>
        <p:spPr>
          <a:xfrm>
            <a:off x="1152659" y="278224"/>
            <a:ext cx="2057400" cy="4023320"/>
          </a:xfrm>
          <a:prstGeom prst="horizontalScroll">
            <a:avLst>
              <a:gd name="adj" fmla="val 10159"/>
            </a:avLst>
          </a:prstGeom>
          <a:solidFill>
            <a:sysClr val="window" lastClr="FFFFFF"/>
          </a:solidFill>
          <a:ln w="55000" cap="flat" cmpd="thickThin" algn="ctr">
            <a:solidFill>
              <a:srgbClr val="738AC8"/>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err="1">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Nét</a:t>
            </a:r>
            <a:r>
              <a:rPr kumimoji="0" lang="en-US" sz="4000" b="1" i="0" u="none" strike="noStrike" kern="0" cap="none" spc="0" normalizeH="0" baseline="0" noProof="0" dirty="0">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 </a:t>
            </a:r>
            <a:r>
              <a:rPr kumimoji="0" lang="en-US" sz="4000" b="1" i="0" u="none" strike="noStrike" kern="0" cap="none" spc="0" normalizeH="0" baseline="0" noProof="0" dirty="0" err="1">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độc</a:t>
            </a:r>
            <a:r>
              <a:rPr kumimoji="0" lang="en-US" sz="4000" b="1" i="0" u="none" strike="noStrike" kern="0" cap="none" spc="0" normalizeH="0" baseline="0" noProof="0" dirty="0">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 </a:t>
            </a:r>
            <a:r>
              <a:rPr kumimoji="0" lang="en-US" sz="4000" b="1" i="0" u="none" strike="noStrike" kern="0" cap="none" spc="0" normalizeH="0" baseline="0" noProof="0" dirty="0" err="1">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đáo</a:t>
            </a:r>
            <a:endParaRPr kumimoji="0" lang="en-US" sz="4000" b="1" i="0" u="none" strike="noStrike" kern="0" cap="none" spc="0" normalizeH="0" baseline="0" noProof="0" dirty="0">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 </a:t>
            </a:r>
            <a:r>
              <a:rPr kumimoji="0" lang="en-US" sz="4000" b="1" i="0" u="none" strike="noStrike" kern="0" cap="none" spc="0" normalizeH="0" baseline="0" noProof="0" dirty="0" err="1">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của</a:t>
            </a:r>
            <a:r>
              <a:rPr kumimoji="0" lang="en-US" sz="4000" b="1" i="0" u="none" strike="noStrike" kern="0" cap="none" spc="0" normalizeH="0" baseline="0" noProof="0" dirty="0">
                <a:ln w="12700">
                  <a:solidFill>
                    <a:prstClr val="black"/>
                  </a:solidFill>
                  <a:prstDash val="solid"/>
                </a:ln>
                <a:solidFill>
                  <a:prstClr val="black"/>
                </a:solidFill>
                <a:effectLst>
                  <a:glow rad="63500">
                    <a:srgbClr val="8EDADA">
                      <a:satMod val="175000"/>
                      <a:alpha val="40000"/>
                    </a:srgbClr>
                  </a:glow>
                </a:effectLst>
                <a:uLnTx/>
                <a:uFillTx/>
                <a:latin typeface="Arial"/>
                <a:ea typeface="Arial Unicode MS"/>
                <a:cs typeface="+mn-cs"/>
              </a:rPr>
              <a:t> CMVN</a:t>
            </a:r>
          </a:p>
        </p:txBody>
      </p:sp>
      <p:sp>
        <p:nvSpPr>
          <p:cNvPr id="7" name="Horizontal Scroll 6"/>
          <p:cNvSpPr/>
          <p:nvPr/>
        </p:nvSpPr>
        <p:spPr>
          <a:xfrm>
            <a:off x="425003" y="4513167"/>
            <a:ext cx="11191741" cy="1905000"/>
          </a:xfrm>
          <a:prstGeom prst="horizontalScroll">
            <a:avLst>
              <a:gd name="adj" fmla="val 8929"/>
            </a:avLst>
          </a:prstGeom>
          <a:solidFill>
            <a:sysClr val="window" lastClr="FFFFFF"/>
          </a:solidFill>
          <a:ln w="55000" cap="flat" cmpd="thickThin" algn="ctr">
            <a:solidFill>
              <a:srgbClr val="EA157A"/>
            </a:solidFill>
            <a:prstDash val="solid"/>
          </a:ln>
          <a:effectLst/>
        </p:spPr>
        <p:txBody>
          <a:bodyPr anchor="ct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Times New Roman" pitchFamily="18" charset="0"/>
                <a:ea typeface="Arial Unicode MS"/>
                <a:cs typeface="Times New Roman" pitchFamily="18" charset="0"/>
              </a:rPr>
              <a:t>	</a:t>
            </a:r>
            <a:r>
              <a:rPr kumimoji="0" lang="en-US" sz="2400" b="1" i="0" u="none" strike="noStrike" kern="0" cap="none" spc="0" normalizeH="0" baseline="0" noProof="0" dirty="0" err="1">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Một</a:t>
            </a:r>
            <a:r>
              <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 </a:t>
            </a:r>
            <a:r>
              <a:rPr kumimoji="0" lang="en-US" sz="2400" b="1" i="0" u="none" strike="noStrike" kern="0" cap="none" spc="0" normalizeH="0" baseline="0" noProof="0" dirty="0" err="1">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Đảng</a:t>
            </a:r>
            <a:r>
              <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 </a:t>
            </a:r>
            <a:r>
              <a:rPr kumimoji="0" lang="en-US" sz="2400" b="1" i="0" u="none" strike="noStrike" kern="0" cap="none" spc="0" normalizeH="0" baseline="0" noProof="0" dirty="0" err="1">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lãnh</a:t>
            </a:r>
            <a:r>
              <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 </a:t>
            </a:r>
            <a:r>
              <a:rPr kumimoji="0" lang="vi-VN"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đạo hai cuộc cách mạng khác nhau ở hai miền đất nước có chế độ chính trị khác nhau là đặc điểm lớn của cách mạng Việt</a:t>
            </a:r>
            <a:r>
              <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 </a:t>
            </a:r>
            <a:r>
              <a:rPr kumimoji="0" lang="vi-VN"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rPr>
              <a:t>Nam sau tháng 7-1954. </a:t>
            </a:r>
            <a:endParaRPr kumimoji="0" lang="en-US" sz="2400" b="1" i="0" u="none" strike="noStrike" kern="0" cap="none" spc="0" normalizeH="0" baseline="0" noProof="0" dirty="0">
              <a:ln w="12700">
                <a:solidFill>
                  <a:srgbClr val="44546A">
                    <a:satMod val="155000"/>
                  </a:srgbClr>
                </a:solidFill>
                <a:prstDash val="solid"/>
              </a:ln>
              <a:solidFill>
                <a:srgbClr val="E7E6E6">
                  <a:tint val="85000"/>
                  <a:satMod val="155000"/>
                </a:srgbClr>
              </a:solidFill>
              <a:effectLst/>
              <a:uLnTx/>
              <a:uFillTx/>
              <a:latin typeface="Times New Roman" pitchFamily="18" charset="0"/>
              <a:ea typeface="Arial Unicode MS"/>
              <a:cs typeface="Times New Roman" pitchFamily="18" charset="0"/>
            </a:endParaRPr>
          </a:p>
        </p:txBody>
      </p:sp>
    </p:spTree>
    <p:extLst>
      <p:ext uri="{BB962C8B-B14F-4D97-AF65-F5344CB8AC3E}">
        <p14:creationId xmlns:p14="http://schemas.microsoft.com/office/powerpoint/2010/main" val="389761913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9" presetClass="entr" presetSubtype="0" accel="10000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ppt_h</p:attrName>
                                        </p:attrNameLst>
                                      </p:cBhvr>
                                      <p:tavLst>
                                        <p:tav tm="0">
                                          <p:val>
                                            <p:strVal val="#ppt_h/20"/>
                                          </p:val>
                                        </p:tav>
                                        <p:tav tm="50000">
                                          <p:val>
                                            <p:strVal val="#ppt_h/20"/>
                                          </p:val>
                                        </p:tav>
                                        <p:tav tm="100000">
                                          <p:val>
                                            <p:strVal val="#ppt_h"/>
                                          </p:val>
                                        </p:tav>
                                      </p:tavLst>
                                    </p:anim>
                                    <p:anim calcmode="lin" valueType="num">
                                      <p:cBhvr>
                                        <p:cTn id="15" dur="500" fill="hold"/>
                                        <p:tgtEl>
                                          <p:spTgt spid="7"/>
                                        </p:tgtEl>
                                        <p:attrNameLst>
                                          <p:attrName>ppt_w</p:attrName>
                                        </p:attrNameLst>
                                      </p:cBhvr>
                                      <p:tavLst>
                                        <p:tav tm="0">
                                          <p:val>
                                            <p:strVal val="#ppt_w+.3"/>
                                          </p:val>
                                        </p:tav>
                                        <p:tav tm="50000">
                                          <p:val>
                                            <p:strVal val="#ppt_w+.3"/>
                                          </p:val>
                                        </p:tav>
                                        <p:tav tm="100000">
                                          <p:val>
                                            <p:strVal val="#ppt_w"/>
                                          </p:val>
                                        </p:tav>
                                      </p:tavLst>
                                    </p:anim>
                                    <p:anim calcmode="lin" valueType="num">
                                      <p:cBhvr>
                                        <p:cTn id="16" dur="500" fill="hold"/>
                                        <p:tgtEl>
                                          <p:spTgt spid="7"/>
                                        </p:tgtEl>
                                        <p:attrNameLst>
                                          <p:attrName>ppt_x</p:attrName>
                                        </p:attrNameLst>
                                      </p:cBhvr>
                                      <p:tavLst>
                                        <p:tav tm="0">
                                          <p:val>
                                            <p:strVal val="#ppt_x-.3"/>
                                          </p:val>
                                        </p:tav>
                                        <p:tav tm="50000">
                                          <p:val>
                                            <p:strVal val="#ppt_x"/>
                                          </p:val>
                                        </p:tav>
                                        <p:tav tm="100000">
                                          <p:val>
                                            <p:strVal val="#ppt_x"/>
                                          </p:val>
                                        </p:tav>
                                      </p:tavLst>
                                    </p:anim>
                                    <p:anim calcmode="lin" valueType="num">
                                      <p:cBhvr>
                                        <p:cTn id="17"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Content Placeholder 2"/>
          <p:cNvSpPr>
            <a:spLocks noGrp="1"/>
          </p:cNvSpPr>
          <p:nvPr>
            <p:ph idx="4294967295"/>
          </p:nvPr>
        </p:nvSpPr>
        <p:spPr>
          <a:xfrm>
            <a:off x="1981200" y="1600201"/>
            <a:ext cx="8229600" cy="4525963"/>
          </a:xfrm>
          <a:prstGeom prst="rect">
            <a:avLst/>
          </a:prstGeom>
        </p:spPr>
        <p:txBody>
          <a:bodyPr/>
          <a:lstStyle/>
          <a:p>
            <a:endParaRPr lang="en-US"/>
          </a:p>
        </p:txBody>
      </p:sp>
      <p:pic>
        <p:nvPicPr>
          <p:cNvPr id="5" name="Picture 4" descr="hien-luong-0_tuoitre.jpg"/>
          <p:cNvPicPr>
            <a:picLocks noChangeAspect="1"/>
          </p:cNvPicPr>
          <p:nvPr/>
        </p:nvPicPr>
        <p:blipFill>
          <a:blip r:embed="rId2"/>
          <a:stretch>
            <a:fillRect/>
          </a:stretch>
        </p:blipFill>
        <p:spPr>
          <a:xfrm>
            <a:off x="399245" y="548680"/>
            <a:ext cx="6230156" cy="318512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pic>
        <p:nvPicPr>
          <p:cNvPr id="6" name="Picture 5" descr="chuong4_28.rs.jpg"/>
          <p:cNvPicPr>
            <a:picLocks noChangeAspect="1"/>
          </p:cNvPicPr>
          <p:nvPr/>
        </p:nvPicPr>
        <p:blipFill>
          <a:blip r:embed="rId3"/>
          <a:stretch>
            <a:fillRect/>
          </a:stretch>
        </p:blipFill>
        <p:spPr>
          <a:xfrm>
            <a:off x="6781800" y="334851"/>
            <a:ext cx="5247068" cy="6190493"/>
          </a:xfrm>
          <a:prstGeom prst="rect">
            <a:avLst/>
          </a:prstGeom>
          <a:scene3d>
            <a:camera prst="perspectiveLeft"/>
            <a:lightRig rig="threePt" dir="t"/>
          </a:scene3d>
        </p:spPr>
      </p:pic>
      <p:sp>
        <p:nvSpPr>
          <p:cNvPr id="7" name="Minus 6"/>
          <p:cNvSpPr/>
          <p:nvPr/>
        </p:nvSpPr>
        <p:spPr>
          <a:xfrm>
            <a:off x="6934200" y="2819400"/>
            <a:ext cx="3733800" cy="304800"/>
          </a:xfrm>
          <a:prstGeom prst="mathMinus">
            <a:avLst/>
          </a:prstGeom>
          <a:solidFill>
            <a:srgbClr val="4E5B6F"/>
          </a:solidFill>
          <a:ln w="55000" cap="flat" cmpd="thickThin" algn="ctr">
            <a:solidFill>
              <a:srgbClr val="7FD13B">
                <a:shade val="50000"/>
              </a:srgbClr>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sp>
        <p:nvSpPr>
          <p:cNvPr id="8" name="Rectangle 7"/>
          <p:cNvSpPr/>
          <p:nvPr/>
        </p:nvSpPr>
        <p:spPr>
          <a:xfrm>
            <a:off x="6553200" y="2057400"/>
            <a:ext cx="1905000" cy="838200"/>
          </a:xfrm>
          <a:prstGeom prst="rect">
            <a:avLst/>
          </a:prstGeom>
          <a:noFill/>
          <a:ln w="55000" cap="flat" cmpd="thickThin"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a:ln>
                  <a:noFill/>
                </a:ln>
                <a:solidFill>
                  <a:sysClr val="windowText" lastClr="000000"/>
                </a:solidFill>
                <a:effectLst/>
                <a:uLnTx/>
                <a:uFillTx/>
                <a:latin typeface="Calibri"/>
                <a:ea typeface="Arial Unicode MS"/>
                <a:cs typeface="+mn-cs"/>
              </a:rPr>
              <a:t>1954</a:t>
            </a:r>
          </a:p>
        </p:txBody>
      </p:sp>
      <p:sp>
        <p:nvSpPr>
          <p:cNvPr id="9" name="Left Arrow 8"/>
          <p:cNvSpPr/>
          <p:nvPr/>
        </p:nvSpPr>
        <p:spPr>
          <a:xfrm>
            <a:off x="8458200" y="1600200"/>
            <a:ext cx="1981200" cy="1371600"/>
          </a:xfrm>
          <a:prstGeom prst="leftArrow">
            <a:avLst>
              <a:gd name="adj1" fmla="val 50000"/>
              <a:gd name="adj2" fmla="val 35185"/>
            </a:avLst>
          </a:prstGeom>
          <a:solidFill>
            <a:sysClr val="window" lastClr="FFFFFF"/>
          </a:solidFill>
          <a:ln w="55000" cap="flat" cmpd="thickThin" algn="ctr">
            <a:solidFill>
              <a:srgbClr val="FEB80A"/>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a:ln>
                  <a:noFill/>
                </a:ln>
                <a:solidFill>
                  <a:sysClr val="windowText" lastClr="000000"/>
                </a:solidFill>
                <a:effectLst/>
                <a:uLnTx/>
                <a:uFillTx/>
                <a:latin typeface="Calibri"/>
                <a:ea typeface="Arial Unicode MS"/>
                <a:cs typeface="+mn-cs"/>
              </a:rPr>
              <a:t>Việt Nam</a:t>
            </a:r>
          </a:p>
        </p:txBody>
      </p:sp>
      <p:sp>
        <p:nvSpPr>
          <p:cNvPr id="10" name="Horizontal Scroll 9"/>
          <p:cNvSpPr/>
          <p:nvPr/>
        </p:nvSpPr>
        <p:spPr>
          <a:xfrm>
            <a:off x="399245" y="3733800"/>
            <a:ext cx="6382555" cy="3019425"/>
          </a:xfrm>
          <a:prstGeom prst="horizontalScroll">
            <a:avLst>
              <a:gd name="adj" fmla="val 6377"/>
            </a:avLst>
          </a:prstGeom>
          <a:solidFill>
            <a:srgbClr val="0099FF"/>
          </a:solidFill>
          <a:ln w="9525" cap="flat" cmpd="sng" algn="ctr">
            <a:solidFill>
              <a:srgbClr val="1AB39F"/>
            </a:solidFill>
            <a:prstDash val="solid"/>
          </a:ln>
          <a:effectLst>
            <a:outerShdw blurRad="50800" dist="38100" dir="5400000" rotWithShape="0">
              <a:srgbClr val="000000">
                <a:alpha val="35000"/>
              </a:srgbClr>
            </a:outerShdw>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Đặc</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điểm nước ta sau Hiệp</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nghị Giơ-ne-vơ là cơ sở để</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Đảng ta phân tích, hoạch</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định đường lối chiến lược</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chung cho cách mạng cả</a:t>
            </a:r>
            <a:r>
              <a:rPr kumimoji="0" lang="en-US"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 </a:t>
            </a:r>
            <a:r>
              <a:rPr kumimoji="0" lang="vi-VN" sz="2400" b="1" i="0" u="none" strike="noStrike" kern="0" cap="none" spc="0" normalizeH="0" baseline="0" noProof="0" dirty="0">
                <a:ln>
                  <a:noFill/>
                </a:ln>
                <a:solidFill>
                  <a:prstClr val="white"/>
                </a:solidFill>
                <a:effectLst/>
                <a:uLnTx/>
                <a:uFillTx/>
                <a:latin typeface="Arial"/>
                <a:ea typeface="Arial Unicode MS"/>
                <a:cs typeface="Times New Roman" pitchFamily="18" charset="0"/>
              </a:rPr>
              <a:t>nước trong giai đoạn mới. </a:t>
            </a:r>
          </a:p>
        </p:txBody>
      </p:sp>
    </p:spTree>
    <p:extLst>
      <p:ext uri="{BB962C8B-B14F-4D97-AF65-F5344CB8AC3E}">
        <p14:creationId xmlns:p14="http://schemas.microsoft.com/office/powerpoint/2010/main" val="39787541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Scale>
                                      <p:cBhvr>
                                        <p:cTn id="7" dur="1000" decel="50000" fill="hold">
                                          <p:stCondLst>
                                            <p:cond delay="0"/>
                                          </p:stCondLst>
                                        </p:cTn>
                                        <p:tgtEl>
                                          <p:spTgt spid="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6"/>
                                        </p:tgtEl>
                                        <p:attrNameLst>
                                          <p:attrName>ppt_x</p:attrName>
                                          <p:attrName>ppt_y</p:attrName>
                                        </p:attrNameLst>
                                      </p:cBhvr>
                                    </p:animMotion>
                                    <p:animEffect transition="in" filter="fade">
                                      <p:cBhvr>
                                        <p:cTn id="9" dur="1000"/>
                                        <p:tgtEl>
                                          <p:spTgt spid="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0"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800" decel="100000"/>
                                        <p:tgtEl>
                                          <p:spTgt spid="9"/>
                                        </p:tgtEl>
                                      </p:cBhvr>
                                    </p:animEffect>
                                    <p:anim calcmode="lin" valueType="num">
                                      <p:cBhvr>
                                        <p:cTn id="15" dur="800" decel="100000" fill="hold"/>
                                        <p:tgtEl>
                                          <p:spTgt spid="9"/>
                                        </p:tgtEl>
                                        <p:attrNameLst>
                                          <p:attrName>style.rotation</p:attrName>
                                        </p:attrNameLst>
                                      </p:cBhvr>
                                      <p:tavLst>
                                        <p:tav tm="0">
                                          <p:val>
                                            <p:fltVal val="-90"/>
                                          </p:val>
                                        </p:tav>
                                        <p:tav tm="100000">
                                          <p:val>
                                            <p:fltVal val="0"/>
                                          </p:val>
                                        </p:tav>
                                      </p:tavLst>
                                    </p:anim>
                                    <p:anim calcmode="lin" valueType="num">
                                      <p:cBhvr>
                                        <p:cTn id="16" dur="800" decel="100000" fill="hold"/>
                                        <p:tgtEl>
                                          <p:spTgt spid="9"/>
                                        </p:tgtEl>
                                        <p:attrNameLst>
                                          <p:attrName>ppt_x</p:attrName>
                                        </p:attrNameLst>
                                      </p:cBhvr>
                                      <p:tavLst>
                                        <p:tav tm="0">
                                          <p:val>
                                            <p:strVal val="#ppt_x+0.4"/>
                                          </p:val>
                                        </p:tav>
                                        <p:tav tm="100000">
                                          <p:val>
                                            <p:strVal val="#ppt_x-0.05"/>
                                          </p:val>
                                        </p:tav>
                                      </p:tavLst>
                                    </p:anim>
                                    <p:anim calcmode="lin" valueType="num">
                                      <p:cBhvr>
                                        <p:cTn id="17" dur="800" decel="100000" fill="hold"/>
                                        <p:tgtEl>
                                          <p:spTgt spid="9"/>
                                        </p:tgtEl>
                                        <p:attrNameLst>
                                          <p:attrName>ppt_y</p:attrName>
                                        </p:attrNameLst>
                                      </p:cBhvr>
                                      <p:tavLst>
                                        <p:tav tm="0">
                                          <p:val>
                                            <p:strVal val="#ppt_y-0.4"/>
                                          </p:val>
                                        </p:tav>
                                        <p:tav tm="100000">
                                          <p:val>
                                            <p:strVal val="#ppt_y+0.1"/>
                                          </p:val>
                                        </p:tav>
                                      </p:tavLst>
                                    </p:anim>
                                    <p:anim calcmode="lin" valueType="num">
                                      <p:cBhvr>
                                        <p:cTn id="18" dur="200" accel="100000" fill="hold">
                                          <p:stCondLst>
                                            <p:cond delay="800"/>
                                          </p:stCondLst>
                                        </p:cTn>
                                        <p:tgtEl>
                                          <p:spTgt spid="9"/>
                                        </p:tgtEl>
                                        <p:attrNameLst>
                                          <p:attrName>ppt_x</p:attrName>
                                        </p:attrNameLst>
                                      </p:cBhvr>
                                      <p:tavLst>
                                        <p:tav tm="0">
                                          <p:val>
                                            <p:strVal val="#ppt_x-0.05"/>
                                          </p:val>
                                        </p:tav>
                                        <p:tav tm="100000">
                                          <p:val>
                                            <p:strVal val="#ppt_x"/>
                                          </p:val>
                                        </p:tav>
                                      </p:tavLst>
                                    </p:anim>
                                    <p:anim calcmode="lin" valueType="num">
                                      <p:cBhvr>
                                        <p:cTn id="19" dur="200" accel="100000" fill="hold">
                                          <p:stCondLst>
                                            <p:cond delay="800"/>
                                          </p:stCondLst>
                                        </p:cTn>
                                        <p:tgtEl>
                                          <p:spTgt spid="9"/>
                                        </p:tgtEl>
                                        <p:attrNameLst>
                                          <p:attrName>ppt_y</p:attrName>
                                        </p:attrNameLst>
                                      </p:cBhvr>
                                      <p:tavLst>
                                        <p:tav tm="0">
                                          <p:val>
                                            <p:strVal val="#ppt_y+0.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51" presetClass="entr" presetSubtype="0"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770" decel="100000"/>
                                        <p:tgtEl>
                                          <p:spTgt spid="8"/>
                                        </p:tgtEl>
                                      </p:cBhvr>
                                    </p:animEffect>
                                    <p:animScale>
                                      <p:cBhvr>
                                        <p:cTn id="25" dur="770" decel="100000"/>
                                        <p:tgtEl>
                                          <p:spTgt spid="8"/>
                                        </p:tgtEl>
                                      </p:cBhvr>
                                      <p:from x="10000" y="10000"/>
                                      <p:to x="200000" y="450000"/>
                                    </p:animScale>
                                    <p:animScale>
                                      <p:cBhvr>
                                        <p:cTn id="26" dur="1230" accel="100000" fill="hold">
                                          <p:stCondLst>
                                            <p:cond delay="770"/>
                                          </p:stCondLst>
                                        </p:cTn>
                                        <p:tgtEl>
                                          <p:spTgt spid="8"/>
                                        </p:tgtEl>
                                      </p:cBhvr>
                                      <p:from x="200000" y="450000"/>
                                      <p:to x="100000" y="100000"/>
                                    </p:animScale>
                                    <p:set>
                                      <p:cBhvr>
                                        <p:cTn id="27" dur="770" fill="hold"/>
                                        <p:tgtEl>
                                          <p:spTgt spid="8"/>
                                        </p:tgtEl>
                                        <p:attrNameLst>
                                          <p:attrName>ppt_x</p:attrName>
                                        </p:attrNameLst>
                                      </p:cBhvr>
                                      <p:to>
                                        <p:strVal val="(0.5)"/>
                                      </p:to>
                                    </p:set>
                                    <p:anim from="(0.5)" to="(#ppt_x)" calcmode="lin" valueType="num">
                                      <p:cBhvr>
                                        <p:cTn id="28" dur="1230" accel="100000" fill="hold">
                                          <p:stCondLst>
                                            <p:cond delay="770"/>
                                          </p:stCondLst>
                                        </p:cTn>
                                        <p:tgtEl>
                                          <p:spTgt spid="8"/>
                                        </p:tgtEl>
                                        <p:attrNameLst>
                                          <p:attrName>ppt_x</p:attrName>
                                        </p:attrNameLst>
                                      </p:cBhvr>
                                    </p:anim>
                                    <p:set>
                                      <p:cBhvr>
                                        <p:cTn id="29" dur="770" fill="hold"/>
                                        <p:tgtEl>
                                          <p:spTgt spid="8"/>
                                        </p:tgtEl>
                                        <p:attrNameLst>
                                          <p:attrName>ppt_y</p:attrName>
                                        </p:attrNameLst>
                                      </p:cBhvr>
                                      <p:to>
                                        <p:strVal val="(#ppt_y+0.4)"/>
                                      </p:to>
                                    </p:set>
                                    <p:anim from="(#ppt_y+0.4)" to="(#ppt_y)" calcmode="lin" valueType="num">
                                      <p:cBhvr>
                                        <p:cTn id="30" dur="1230" accel="100000" fill="hold">
                                          <p:stCondLst>
                                            <p:cond delay="770"/>
                                          </p:stCondLst>
                                        </p:cTn>
                                        <p:tgtEl>
                                          <p:spTgt spid="8"/>
                                        </p:tgtEl>
                                        <p:attrNameLst>
                                          <p:attrName>ppt_y</p:attrName>
                                        </p:attrNameLst>
                                      </p:cBhvr>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0"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wedge">
                                      <p:cBhvr>
                                        <p:cTn id="35" dur="2000"/>
                                        <p:tgtEl>
                                          <p:spTgt spid="7"/>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0" presetClass="entr" presetSubtype="0" fill="hold" nodeType="click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wedge">
                                      <p:cBhvr>
                                        <p:cTn id="40" dur="2000"/>
                                        <p:tgtEl>
                                          <p:spTgt spid="5"/>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4"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 to="" calcmode="lin" valueType="num">
                                      <p:cBhvr>
                                        <p:cTn id="45" dur="1" fill="hold"/>
                                        <p:tgtEl>
                                          <p:spTgt spid="10"/>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Diagram 5"/>
          <p:cNvGraphicFramePr/>
          <p:nvPr/>
        </p:nvGraphicFramePr>
        <p:xfrm>
          <a:off x="386366" y="1628800"/>
          <a:ext cx="11655380" cy="4899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Curved Down Arrow 6"/>
          <p:cNvSpPr/>
          <p:nvPr/>
        </p:nvSpPr>
        <p:spPr>
          <a:xfrm>
            <a:off x="2819400" y="1371600"/>
            <a:ext cx="3886200" cy="1295400"/>
          </a:xfrm>
          <a:prstGeom prst="curvedDownArrow">
            <a:avLst/>
          </a:prstGeom>
          <a:solidFill>
            <a:srgbClr val="7FD13B"/>
          </a:solidFill>
          <a:ln w="55000" cap="flat" cmpd="thickThin" algn="ctr">
            <a:solidFill>
              <a:srgbClr val="7FD13B">
                <a:shade val="50000"/>
              </a:srgbClr>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Calibri"/>
              <a:ea typeface="Arial Unicode MS"/>
              <a:cs typeface="+mn-cs"/>
            </a:endParaRPr>
          </a:p>
        </p:txBody>
      </p:sp>
      <p:sp>
        <p:nvSpPr>
          <p:cNvPr id="8" name="Curved Down Arrow 7"/>
          <p:cNvSpPr/>
          <p:nvPr/>
        </p:nvSpPr>
        <p:spPr>
          <a:xfrm rot="10800000">
            <a:off x="2667000" y="4876800"/>
            <a:ext cx="3843338" cy="1390650"/>
          </a:xfrm>
          <a:prstGeom prst="curvedDownArrow">
            <a:avLst/>
          </a:prstGeom>
          <a:solidFill>
            <a:srgbClr val="7FD13B"/>
          </a:solidFill>
          <a:ln w="55000" cap="flat" cmpd="thickThin" algn="ctr">
            <a:solidFill>
              <a:srgbClr val="7FD13B">
                <a:shade val="50000"/>
              </a:srgbClr>
            </a:solid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Calibri"/>
              <a:ea typeface="Arial Unicode MS"/>
              <a:cs typeface="+mn-cs"/>
            </a:endParaRPr>
          </a:p>
        </p:txBody>
      </p:sp>
      <p:sp>
        <p:nvSpPr>
          <p:cNvPr id="9" name="Block Arc 8"/>
          <p:cNvSpPr/>
          <p:nvPr/>
        </p:nvSpPr>
        <p:spPr>
          <a:xfrm>
            <a:off x="3352800" y="2073500"/>
            <a:ext cx="2971800" cy="212500"/>
          </a:xfrm>
          <a:prstGeom prst="blockArc">
            <a:avLst/>
          </a:prstGeom>
          <a:noFill/>
          <a:ln w="55000" cap="flat" cmpd="thickThin"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00000"/>
                </a:solidFill>
                <a:effectLst/>
                <a:uLnTx/>
                <a:uFillTx/>
                <a:latin typeface="Arial"/>
                <a:ea typeface="Arial Unicode MS"/>
                <a:cs typeface="Times New Roman" pitchFamily="18" charset="0"/>
              </a:rPr>
              <a:t>Hậu</a:t>
            </a:r>
            <a:r>
              <a:rPr kumimoji="0" lang="en-US" sz="2400" b="1" i="0" u="none" strike="noStrike" kern="0" cap="none" spc="0" normalizeH="0" baseline="0" noProof="0" dirty="0">
                <a:ln>
                  <a:noFill/>
                </a:ln>
                <a:solidFill>
                  <a:srgbClr val="C00000"/>
                </a:solidFill>
                <a:effectLst/>
                <a:uLnTx/>
                <a:uFillTx/>
                <a:latin typeface="Arial"/>
                <a:ea typeface="Arial Unicode MS"/>
                <a:cs typeface="Times New Roman"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00000"/>
                </a:solidFill>
                <a:effectLst/>
                <a:uLnTx/>
                <a:uFillTx/>
                <a:latin typeface="Arial"/>
                <a:ea typeface="Arial Unicode MS"/>
                <a:cs typeface="Times New Roman" pitchFamily="18" charset="0"/>
              </a:rPr>
              <a:t>phương</a:t>
            </a:r>
            <a:r>
              <a:rPr kumimoji="0" lang="en-US" sz="2400" b="1" i="0" u="none" strike="noStrike" kern="0" cap="none" spc="0" normalizeH="0" baseline="0" noProof="0" dirty="0">
                <a:ln>
                  <a:noFill/>
                </a:ln>
                <a:solidFill>
                  <a:srgbClr val="C00000"/>
                </a:solidFill>
                <a:effectLst/>
                <a:uLnTx/>
                <a:uFillTx/>
                <a:latin typeface="Arial"/>
                <a:ea typeface="Arial Unicode MS"/>
                <a:cs typeface="Times New Roman" pitchFamily="18" charset="0"/>
              </a:rPr>
              <a:t> </a:t>
            </a:r>
          </a:p>
        </p:txBody>
      </p:sp>
      <p:sp>
        <p:nvSpPr>
          <p:cNvPr id="10" name="Rectangle 9"/>
          <p:cNvSpPr/>
          <p:nvPr/>
        </p:nvSpPr>
        <p:spPr>
          <a:xfrm>
            <a:off x="3674268" y="5305425"/>
            <a:ext cx="1828800" cy="533400"/>
          </a:xfrm>
          <a:prstGeom prst="rect">
            <a:avLst/>
          </a:prstGeom>
          <a:noFill/>
          <a:ln w="55000" cap="flat" cmpd="thickThin"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srgbClr val="C00000"/>
                </a:solidFill>
                <a:effectLst/>
                <a:uLnTx/>
                <a:uFillTx/>
                <a:latin typeface="Arial"/>
                <a:ea typeface="Arial Unicode MS"/>
                <a:cs typeface="Times New Roman" pitchFamily="18" charset="0"/>
              </a:rPr>
              <a:t>Tiền</a:t>
            </a:r>
            <a:r>
              <a:rPr kumimoji="0" lang="en-US" sz="2800" b="1" i="0" u="none" strike="noStrike" kern="0" cap="none" spc="0" normalizeH="0" baseline="0" noProof="0" dirty="0">
                <a:ln>
                  <a:noFill/>
                </a:ln>
                <a:solidFill>
                  <a:srgbClr val="C00000"/>
                </a:solidFill>
                <a:effectLst/>
                <a:uLnTx/>
                <a:uFillTx/>
                <a:latin typeface="Arial"/>
                <a:ea typeface="Arial Unicode MS"/>
                <a:cs typeface="Times New Roman"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srgbClr val="C00000"/>
                </a:solidFill>
                <a:effectLst/>
                <a:uLnTx/>
                <a:uFillTx/>
                <a:latin typeface="Arial"/>
                <a:ea typeface="Arial Unicode MS"/>
                <a:cs typeface="Times New Roman" pitchFamily="18" charset="0"/>
              </a:rPr>
              <a:t>tuyến</a:t>
            </a:r>
            <a:endParaRPr kumimoji="0" lang="en-US" sz="2800" b="1" i="0" u="none" strike="noStrike" kern="0" cap="none" spc="0" normalizeH="0" baseline="0" noProof="0" dirty="0">
              <a:ln>
                <a:noFill/>
              </a:ln>
              <a:solidFill>
                <a:srgbClr val="C00000"/>
              </a:solidFill>
              <a:effectLst/>
              <a:uLnTx/>
              <a:uFillTx/>
              <a:latin typeface="Arial"/>
              <a:ea typeface="Arial Unicode MS"/>
              <a:cs typeface="Times New Roman" pitchFamily="18" charset="0"/>
            </a:endParaRPr>
          </a:p>
        </p:txBody>
      </p:sp>
      <p:sp>
        <p:nvSpPr>
          <p:cNvPr id="97287" name="Rectangle 10"/>
          <p:cNvSpPr>
            <a:spLocks noChangeArrowheads="1"/>
          </p:cNvSpPr>
          <p:nvPr/>
        </p:nvSpPr>
        <p:spPr bwMode="auto">
          <a:xfrm>
            <a:off x="270457" y="333375"/>
            <a:ext cx="1160386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8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Arial" panose="020B0604020202020204" pitchFamily="34" charset="0"/>
              </a:rPr>
              <a:t>→ </a:t>
            </a:r>
            <a:r>
              <a:rPr kumimoji="0" lang="nl-NL" sz="28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Đảng xác định </a:t>
            </a:r>
            <a:r>
              <a:rPr kumimoji="0" lang="nl-NL" sz="2800" b="1" i="0" u="none" strike="noStrike" kern="1200" cap="none" spc="0" normalizeH="0" baseline="0" noProof="0" dirty="0">
                <a:ln>
                  <a:noFill/>
                </a:ln>
                <a:solidFill>
                  <a:srgbClr val="C00000"/>
                </a:solidFill>
                <a:effectLst/>
                <a:uLnTx/>
                <a:uFillTx/>
                <a:latin typeface="Arial" panose="020B0604020202020204" pitchFamily="34" charset="0"/>
                <a:ea typeface="Arial Unicode MS"/>
                <a:cs typeface="+mn-cs"/>
              </a:rPr>
              <a:t>con đường phát triển tất yếu </a:t>
            </a:r>
            <a:r>
              <a:rPr kumimoji="0" lang="nl-NL" sz="28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của cách mạng Việt Nam là </a:t>
            </a:r>
            <a:r>
              <a:rPr kumimoji="0" lang="nl-NL" sz="2800" b="1" i="0" u="sng" strike="noStrike" kern="1200" cap="none" spc="0" normalizeH="0" baseline="0" noProof="0" dirty="0">
                <a:ln>
                  <a:noFill/>
                </a:ln>
                <a:solidFill>
                  <a:srgbClr val="FF0066"/>
                </a:solidFill>
                <a:effectLst/>
                <a:uLnTx/>
                <a:uFillTx/>
                <a:latin typeface="Arial" panose="020B0604020202020204" pitchFamily="34" charset="0"/>
                <a:ea typeface="Arial Unicode MS"/>
                <a:cs typeface="+mn-cs"/>
              </a:rPr>
              <a:t>tiến hành đồng thời hai nhiệm vụ chiến lược</a:t>
            </a:r>
            <a:r>
              <a:rPr kumimoji="0" lang="nl-NL" sz="28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a:t>
            </a:r>
            <a:endParaRPr kumimoji="0" lang="en-US" sz="28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199167585"/>
      </p:ext>
    </p:extLst>
  </p:cSld>
  <p:clrMapOvr>
    <a:masterClrMapping/>
  </p:clrMapOvr>
  <p:transition spd="slow">
    <p:fade/>
  </p:transition>
</p:sld>
</file>

<file path=ppt/slides/slide9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98306" name="Picture 12" descr="clip_image002"/>
          <p:cNvPicPr>
            <a:picLocks noChangeAspect="1" noChangeArrowheads="1"/>
          </p:cNvPicPr>
          <p:nvPr/>
        </p:nvPicPr>
        <p:blipFill>
          <a:blip r:embed="rId3">
            <a:extLst>
              <a:ext uri="{28A0092B-C50C-407E-A947-70E740481C1C}">
                <a14:useLocalDpi xmlns:a14="http://schemas.microsoft.com/office/drawing/2010/main" val="0"/>
              </a:ext>
            </a:extLst>
          </a:blip>
          <a:srcRect t="9721" b="8311"/>
          <a:stretch>
            <a:fillRect/>
          </a:stretch>
        </p:blipFill>
        <p:spPr bwMode="auto">
          <a:xfrm>
            <a:off x="2566989" y="1196976"/>
            <a:ext cx="7058025" cy="4752975"/>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pic>
      <p:sp>
        <p:nvSpPr>
          <p:cNvPr id="98307" name="Rectangle 13"/>
          <p:cNvSpPr>
            <a:spLocks noChangeArrowheads="1"/>
          </p:cNvSpPr>
          <p:nvPr/>
        </p:nvSpPr>
        <p:spPr bwMode="auto">
          <a:xfrm>
            <a:off x="2751139" y="6237289"/>
            <a:ext cx="662622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a:ln>
                  <a:noFill/>
                </a:ln>
                <a:solidFill>
                  <a:srgbClr val="0000CC"/>
                </a:solidFill>
                <a:effectLst/>
                <a:uLnTx/>
                <a:uFillTx/>
                <a:latin typeface="Arial" panose="020B0604020202020204" pitchFamily="34" charset="0"/>
                <a:ea typeface="Arial Unicode MS"/>
                <a:cs typeface="+mn-cs"/>
              </a:rPr>
              <a:t>Giải phóng Buôn Mê Thuật 10/3/1975</a:t>
            </a:r>
          </a:p>
        </p:txBody>
      </p:sp>
      <p:sp>
        <p:nvSpPr>
          <p:cNvPr id="98308" name="Rectangle 14"/>
          <p:cNvSpPr>
            <a:spLocks noChangeArrowheads="1"/>
          </p:cNvSpPr>
          <p:nvPr/>
        </p:nvSpPr>
        <p:spPr bwMode="auto">
          <a:xfrm>
            <a:off x="4151314" y="255589"/>
            <a:ext cx="4687887"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80000"/>
              </a:lnSpc>
              <a:spcBef>
                <a:spcPct val="20000"/>
              </a:spcBef>
              <a:spcAft>
                <a:spcPts val="0"/>
              </a:spcAft>
              <a:buClrTx/>
              <a:buSzTx/>
              <a:buFontTx/>
              <a:buNone/>
              <a:tabLst/>
              <a:defRPr/>
            </a:pPr>
            <a:r>
              <a:rPr kumimoji="0" lang="en-US" altLang="en-US" sz="2800" b="1" i="0" u="none" strike="noStrike" kern="1200" cap="none" spc="0" normalizeH="0" baseline="0" noProof="0">
                <a:ln>
                  <a:noFill/>
                </a:ln>
                <a:solidFill>
                  <a:srgbClr val="009900"/>
                </a:solidFill>
                <a:effectLst/>
                <a:uLnTx/>
                <a:uFillTx/>
                <a:latin typeface="Arial" panose="020B0604020202020204" pitchFamily="34" charset="0"/>
                <a:ea typeface="Arial Unicode MS"/>
                <a:cs typeface="+mn-cs"/>
              </a:rPr>
              <a:t>CHIẾN DỊCH TÂY NGUYÊN</a:t>
            </a:r>
          </a:p>
        </p:txBody>
      </p:sp>
    </p:spTree>
    <p:extLst>
      <p:ext uri="{BB962C8B-B14F-4D97-AF65-F5344CB8AC3E}">
        <p14:creationId xmlns:p14="http://schemas.microsoft.com/office/powerpoint/2010/main" val="3604419834"/>
      </p:ext>
    </p:extLst>
  </p:cSld>
  <p:clrMapOvr>
    <a:masterClrMapping/>
  </p:clrMapOvr>
  <p:transition>
    <p:wedg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60" name="Rectangle 12"/>
          <p:cNvSpPr>
            <a:spLocks noChangeArrowheads="1"/>
          </p:cNvSpPr>
          <p:nvPr/>
        </p:nvSpPr>
        <p:spPr bwMode="auto">
          <a:xfrm>
            <a:off x="1524000" y="5805489"/>
            <a:ext cx="43195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Quân giải phóng tiến</a:t>
            </a:r>
            <a:br>
              <a:rPr kumimoji="0" lang="en-US" altLang="en-US" sz="1800" b="1" i="0"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br>
            <a:r>
              <a:rPr kumimoji="0" lang="en-US" altLang="en-US" sz="1800" b="1" i="0"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vào thành phố Đà Nẵng</a:t>
            </a:r>
            <a:r>
              <a:rPr kumimoji="0" lang="en-US" altLang="en-US" sz="1800" b="0" i="0"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 </a:t>
            </a:r>
          </a:p>
        </p:txBody>
      </p:sp>
      <p:pic>
        <p:nvPicPr>
          <p:cNvPr id="232461" name="Picture 13"/>
          <p:cNvPicPr>
            <a:picLocks noChangeAspect="1" noChangeArrowheads="1"/>
          </p:cNvPicPr>
          <p:nvPr/>
        </p:nvPicPr>
        <p:blipFill>
          <a:blip r:embed="rId3">
            <a:lum bright="-6000"/>
            <a:extLst>
              <a:ext uri="{28A0092B-C50C-407E-A947-70E740481C1C}">
                <a14:useLocalDpi xmlns:a14="http://schemas.microsoft.com/office/drawing/2010/main" val="0"/>
              </a:ext>
            </a:extLst>
          </a:blip>
          <a:srcRect/>
          <a:stretch>
            <a:fillRect/>
          </a:stretch>
        </p:blipFill>
        <p:spPr bwMode="auto">
          <a:xfrm>
            <a:off x="927279" y="1341439"/>
            <a:ext cx="5241747" cy="4634358"/>
          </a:xfrm>
          <a:prstGeom prst="rect">
            <a:avLst/>
          </a:prstGeom>
          <a:noFill/>
          <a:ln w="57150">
            <a:solidFill>
              <a:srgbClr val="FF3300"/>
            </a:solidFill>
            <a:miter lim="800000"/>
            <a:headEnd/>
            <a:tailEnd/>
          </a:ln>
          <a:extLst>
            <a:ext uri="{909E8E84-426E-40DD-AFC4-6F175D3DCCD1}">
              <a14:hiddenFill xmlns:a14="http://schemas.microsoft.com/office/drawing/2010/main">
                <a:solidFill>
                  <a:srgbClr val="FFFFFF"/>
                </a:solidFill>
              </a14:hiddenFill>
            </a:ext>
          </a:extLst>
        </p:spPr>
      </p:pic>
      <p:sp>
        <p:nvSpPr>
          <p:cNvPr id="232462" name="Rectangle 14"/>
          <p:cNvSpPr>
            <a:spLocks noChangeArrowheads="1"/>
          </p:cNvSpPr>
          <p:nvPr/>
        </p:nvSpPr>
        <p:spPr bwMode="auto">
          <a:xfrm>
            <a:off x="6561138" y="5589589"/>
            <a:ext cx="36385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Thành phố Huế được</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 giải phóng, ngày 26-3-1975.</a:t>
            </a:r>
            <a:r>
              <a:rPr kumimoji="0" lang="en-US" altLang="en-US" sz="2000" b="1" i="0" u="none" strike="noStrike" kern="1200" cap="none" spc="0" normalizeH="0" baseline="0" noProof="0">
                <a:ln>
                  <a:noFill/>
                </a:ln>
                <a:solidFill>
                  <a:srgbClr val="FFFFFF"/>
                </a:solidFill>
                <a:effectLst/>
                <a:uLnTx/>
                <a:uFillTx/>
                <a:latin typeface="Arial" panose="020B0604020202020204" pitchFamily="34" charset="0"/>
                <a:ea typeface="Arial Unicode MS"/>
                <a:cs typeface="+mn-cs"/>
              </a:rPr>
              <a:t> </a:t>
            </a:r>
          </a:p>
        </p:txBody>
      </p:sp>
      <p:pic>
        <p:nvPicPr>
          <p:cNvPr id="232463"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2699" y="1341439"/>
            <a:ext cx="5060861" cy="4634358"/>
          </a:xfrm>
          <a:prstGeom prst="rect">
            <a:avLst/>
          </a:prstGeom>
          <a:noFill/>
          <a:ln w="57150">
            <a:solidFill>
              <a:srgbClr val="FF3300"/>
            </a:solidFill>
            <a:miter lim="800000"/>
            <a:headEnd/>
            <a:tailEnd/>
          </a:ln>
          <a:extLst>
            <a:ext uri="{909E8E84-426E-40DD-AFC4-6F175D3DCCD1}">
              <a14:hiddenFill xmlns:a14="http://schemas.microsoft.com/office/drawing/2010/main">
                <a:solidFill>
                  <a:srgbClr val="FFFFFF"/>
                </a:solidFill>
              </a14:hiddenFill>
            </a:ext>
          </a:extLst>
        </p:spPr>
      </p:pic>
      <p:sp>
        <p:nvSpPr>
          <p:cNvPr id="99335" name="Rectangle 16"/>
          <p:cNvSpPr>
            <a:spLocks noChangeArrowheads="1"/>
          </p:cNvSpPr>
          <p:nvPr/>
        </p:nvSpPr>
        <p:spPr bwMode="auto">
          <a:xfrm>
            <a:off x="3935413" y="260350"/>
            <a:ext cx="5084762"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80000"/>
              </a:lnSpc>
              <a:spcBef>
                <a:spcPct val="20000"/>
              </a:spcBef>
              <a:spcAft>
                <a:spcPts val="0"/>
              </a:spcAft>
              <a:buClrTx/>
              <a:buSzTx/>
              <a:buFontTx/>
              <a:buNone/>
              <a:tabLst/>
              <a:defRPr/>
            </a:pPr>
            <a:r>
              <a:rPr kumimoji="0" lang="en-US" altLang="en-US" sz="2800" b="1" i="0" u="none" strike="noStrike" kern="1200" cap="none" spc="0" normalizeH="0" baseline="0" noProof="0">
                <a:ln>
                  <a:noFill/>
                </a:ln>
                <a:solidFill>
                  <a:srgbClr val="009900"/>
                </a:solidFill>
                <a:effectLst/>
                <a:uLnTx/>
                <a:uFillTx/>
                <a:latin typeface="Arial" panose="020B0604020202020204" pitchFamily="34" charset="0"/>
                <a:ea typeface="Arial Unicode MS"/>
                <a:cs typeface="+mn-cs"/>
              </a:rPr>
              <a:t>CHIẾN DỊCH HUẾ - ĐÀ NẴNG</a:t>
            </a:r>
          </a:p>
        </p:txBody>
      </p:sp>
    </p:spTree>
    <p:extLst>
      <p:ext uri="{BB962C8B-B14F-4D97-AF65-F5344CB8AC3E}">
        <p14:creationId xmlns:p14="http://schemas.microsoft.com/office/powerpoint/2010/main" val="2867336281"/>
      </p:ext>
    </p:extLst>
  </p:cSld>
  <p:clrMapOvr>
    <a:masterClrMapping/>
  </p:clrMapOvr>
  <p:transition spd="med">
    <p:blinds/>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nodeType="clickEffect">
                                  <p:stCondLst>
                                    <p:cond delay="0"/>
                                  </p:stCondLst>
                                  <p:childTnLst>
                                    <p:set>
                                      <p:cBhvr>
                                        <p:cTn id="6" dur="1" fill="hold">
                                          <p:stCondLst>
                                            <p:cond delay="0"/>
                                          </p:stCondLst>
                                        </p:cTn>
                                        <p:tgtEl>
                                          <p:spTgt spid="232461"/>
                                        </p:tgtEl>
                                        <p:attrNameLst>
                                          <p:attrName>style.visibility</p:attrName>
                                        </p:attrNameLst>
                                      </p:cBhvr>
                                      <p:to>
                                        <p:strVal val="visible"/>
                                      </p:to>
                                    </p:set>
                                    <p:animEffect transition="in" filter="plus(in)">
                                      <p:cBhvr>
                                        <p:cTn id="7" dur="2000"/>
                                        <p:tgtEl>
                                          <p:spTgt spid="232461"/>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232460"/>
                                        </p:tgtEl>
                                        <p:attrNameLst>
                                          <p:attrName>style.visibility</p:attrName>
                                        </p:attrNameLst>
                                      </p:cBhvr>
                                      <p:to>
                                        <p:strVal val="visible"/>
                                      </p:to>
                                    </p:set>
                                    <p:animEffect transition="in" filter="plus(in)">
                                      <p:cBhvr>
                                        <p:cTn id="10" dur="2000"/>
                                        <p:tgtEl>
                                          <p:spTgt spid="232460"/>
                                        </p:tgtEl>
                                      </p:cBhvr>
                                    </p:animEffect>
                                  </p:childTnLst>
                                </p:cTn>
                              </p:par>
                              <p:par>
                                <p:cTn id="11" presetID="13" presetClass="entr" presetSubtype="16" fill="hold" nodeType="withEffect">
                                  <p:stCondLst>
                                    <p:cond delay="0"/>
                                  </p:stCondLst>
                                  <p:childTnLst>
                                    <p:set>
                                      <p:cBhvr>
                                        <p:cTn id="12" dur="1" fill="hold">
                                          <p:stCondLst>
                                            <p:cond delay="0"/>
                                          </p:stCondLst>
                                        </p:cTn>
                                        <p:tgtEl>
                                          <p:spTgt spid="232463"/>
                                        </p:tgtEl>
                                        <p:attrNameLst>
                                          <p:attrName>style.visibility</p:attrName>
                                        </p:attrNameLst>
                                      </p:cBhvr>
                                      <p:to>
                                        <p:strVal val="visible"/>
                                      </p:to>
                                    </p:set>
                                    <p:animEffect transition="in" filter="plus(in)">
                                      <p:cBhvr>
                                        <p:cTn id="13" dur="2000"/>
                                        <p:tgtEl>
                                          <p:spTgt spid="232463"/>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232462"/>
                                        </p:tgtEl>
                                        <p:attrNameLst>
                                          <p:attrName>style.visibility</p:attrName>
                                        </p:attrNameLst>
                                      </p:cBhvr>
                                      <p:to>
                                        <p:strVal val="visible"/>
                                      </p:to>
                                    </p:set>
                                    <p:animEffect transition="in" filter="plus(in)">
                                      <p:cBhvr>
                                        <p:cTn id="16" dur="2000"/>
                                        <p:tgtEl>
                                          <p:spTgt spid="2324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60" grpId="0"/>
      <p:bldP spid="23246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12"/>
          <p:cNvPicPr>
            <a:picLocks noChangeAspect="1" noChangeArrowheads="1"/>
          </p:cNvPicPr>
          <p:nvPr/>
        </p:nvPicPr>
        <p:blipFill>
          <a:blip r:embed="rId3">
            <a:extLst>
              <a:ext uri="{28A0092B-C50C-407E-A947-70E740481C1C}">
                <a14:useLocalDpi xmlns:a14="http://schemas.microsoft.com/office/drawing/2010/main" val="0"/>
              </a:ext>
            </a:extLst>
          </a:blip>
          <a:srcRect b="12227"/>
          <a:stretch>
            <a:fillRect/>
          </a:stretch>
        </p:blipFill>
        <p:spPr bwMode="auto">
          <a:xfrm>
            <a:off x="837127" y="981076"/>
            <a:ext cx="5422386" cy="4932363"/>
          </a:xfrm>
          <a:prstGeom prst="rect">
            <a:avLst/>
          </a:prstGeom>
          <a:noFill/>
          <a:ln w="28575">
            <a:solidFill>
              <a:srgbClr val="FF3300"/>
            </a:solidFill>
            <a:miter lim="800000"/>
            <a:headEnd/>
            <a:tailEnd/>
          </a:ln>
          <a:extLst>
            <a:ext uri="{909E8E84-426E-40DD-AFC4-6F175D3DCCD1}">
              <a14:hiddenFill xmlns:a14="http://schemas.microsoft.com/office/drawing/2010/main">
                <a:solidFill>
                  <a:srgbClr val="FFFFFF"/>
                </a:solidFill>
              </a14:hiddenFill>
            </a:ext>
          </a:extLst>
        </p:spPr>
      </p:pic>
      <p:pic>
        <p:nvPicPr>
          <p:cNvPr id="100355" name="Picture 13"/>
          <p:cNvPicPr>
            <a:picLocks noChangeAspect="1" noChangeArrowheads="1"/>
          </p:cNvPicPr>
          <p:nvPr/>
        </p:nvPicPr>
        <p:blipFill>
          <a:blip r:embed="rId4">
            <a:extLst>
              <a:ext uri="{28A0092B-C50C-407E-A947-70E740481C1C}">
                <a14:useLocalDpi xmlns:a14="http://schemas.microsoft.com/office/drawing/2010/main" val="0"/>
              </a:ext>
            </a:extLst>
          </a:blip>
          <a:srcRect b="20929"/>
          <a:stretch>
            <a:fillRect/>
          </a:stretch>
        </p:blipFill>
        <p:spPr bwMode="auto">
          <a:xfrm>
            <a:off x="6383337" y="981076"/>
            <a:ext cx="4962949" cy="4932363"/>
          </a:xfrm>
          <a:prstGeom prst="rect">
            <a:avLst/>
          </a:prstGeom>
          <a:noFill/>
          <a:ln w="28575">
            <a:solidFill>
              <a:srgbClr val="FF3300"/>
            </a:solidFill>
            <a:miter lim="800000"/>
            <a:headEnd/>
            <a:tailEnd/>
          </a:ln>
          <a:extLst>
            <a:ext uri="{909E8E84-426E-40DD-AFC4-6F175D3DCCD1}">
              <a14:hiddenFill xmlns:a14="http://schemas.microsoft.com/office/drawing/2010/main">
                <a:solidFill>
                  <a:srgbClr val="FFFFFF"/>
                </a:solidFill>
              </a14:hiddenFill>
            </a:ext>
          </a:extLst>
        </p:spPr>
      </p:pic>
      <p:sp>
        <p:nvSpPr>
          <p:cNvPr id="234510" name="Rectangle 14"/>
          <p:cNvSpPr>
            <a:spLocks noChangeArrowheads="1"/>
          </p:cNvSpPr>
          <p:nvPr/>
        </p:nvSpPr>
        <p:spPr bwMode="auto">
          <a:xfrm>
            <a:off x="1774825" y="5913439"/>
            <a:ext cx="43195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a:ln>
                  <a:noFill/>
                </a:ln>
                <a:solidFill>
                  <a:srgbClr val="0000CC"/>
                </a:solidFill>
                <a:effectLst/>
                <a:uLnTx/>
                <a:uFillTx/>
                <a:latin typeface="Arial" panose="020B0604020202020204" pitchFamily="34" charset="0"/>
                <a:ea typeface="Arial Unicode MS"/>
                <a:cs typeface="+mn-cs"/>
              </a:rPr>
              <a:t>Kéo pháo vào trận địa Bắc Sài Gòn</a:t>
            </a:r>
            <a:r>
              <a:rPr kumimoji="0" lang="en-US" altLang="en-US" sz="1800" b="0" i="0" u="none" strike="noStrike" kern="1200" cap="none" spc="0" normalizeH="0" baseline="0" noProof="0">
                <a:ln>
                  <a:noFill/>
                </a:ln>
                <a:solidFill>
                  <a:srgbClr val="0000CC"/>
                </a:solidFill>
                <a:effectLst/>
                <a:uLnTx/>
                <a:uFillTx/>
                <a:latin typeface="Arial" panose="020B0604020202020204" pitchFamily="34" charset="0"/>
                <a:ea typeface="Arial Unicode MS"/>
                <a:cs typeface="+mn-cs"/>
              </a:rPr>
              <a:t> </a:t>
            </a:r>
          </a:p>
        </p:txBody>
      </p:sp>
      <p:sp>
        <p:nvSpPr>
          <p:cNvPr id="234511" name="Rectangle 15"/>
          <p:cNvSpPr>
            <a:spLocks noChangeArrowheads="1"/>
          </p:cNvSpPr>
          <p:nvPr/>
        </p:nvSpPr>
        <p:spPr bwMode="auto">
          <a:xfrm>
            <a:off x="6365876" y="6021389"/>
            <a:ext cx="3997325"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Cuộc</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tháo</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chạy</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của</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Nguỵ</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b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b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quân</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Sài</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Gòn</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trên</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quốc</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a:t>
            </a:r>
            <a:r>
              <a:rPr kumimoji="0" lang="en-US" altLang="en-US" sz="1800" b="1" i="0" u="none" strike="noStrike" kern="1200" cap="none" spc="0" normalizeH="0" baseline="0" noProof="0" dirty="0" err="1">
                <a:ln>
                  <a:noFill/>
                </a:ln>
                <a:solidFill>
                  <a:srgbClr val="0000CC"/>
                </a:solidFill>
                <a:effectLst/>
                <a:uLnTx/>
                <a:uFillTx/>
                <a:latin typeface="Arial" panose="020B0604020202020204" pitchFamily="34" charset="0"/>
                <a:ea typeface="Arial Unicode MS"/>
                <a:cs typeface="+mn-cs"/>
              </a:rPr>
              <a:t>lộ</a:t>
            </a:r>
            <a:r>
              <a:rPr kumimoji="0" lang="en-US" altLang="en-US" sz="1800" b="1" i="0" u="none" strike="noStrike" kern="1200" cap="none" spc="0" normalizeH="0" baseline="0" noProof="0" dirty="0">
                <a:ln>
                  <a:noFill/>
                </a:ln>
                <a:solidFill>
                  <a:srgbClr val="0000CC"/>
                </a:solidFill>
                <a:effectLst/>
                <a:uLnTx/>
                <a:uFillTx/>
                <a:latin typeface="Arial" panose="020B0604020202020204" pitchFamily="34" charset="0"/>
                <a:ea typeface="Arial Unicode MS"/>
                <a:cs typeface="+mn-cs"/>
              </a:rPr>
              <a:t> 1</a:t>
            </a:r>
          </a:p>
        </p:txBody>
      </p:sp>
      <p:sp>
        <p:nvSpPr>
          <p:cNvPr id="100358" name="Rectangle 16"/>
          <p:cNvSpPr>
            <a:spLocks noChangeArrowheads="1"/>
          </p:cNvSpPr>
          <p:nvPr/>
        </p:nvSpPr>
        <p:spPr bwMode="auto">
          <a:xfrm>
            <a:off x="3432175" y="188913"/>
            <a:ext cx="5245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a:ln>
                  <a:noFill/>
                </a:ln>
                <a:solidFill>
                  <a:srgbClr val="009900"/>
                </a:solidFill>
                <a:effectLst/>
                <a:uLnTx/>
                <a:uFillTx/>
                <a:latin typeface="Arial" panose="020B0604020202020204" pitchFamily="34" charset="0"/>
                <a:ea typeface="Arial Unicode MS"/>
                <a:cs typeface="+mn-cs"/>
              </a:rPr>
              <a:t>CHIẾN DỊCH GIẢI PHÓNG SẢI GÒN</a:t>
            </a:r>
          </a:p>
        </p:txBody>
      </p:sp>
    </p:spTree>
    <p:extLst>
      <p:ext uri="{BB962C8B-B14F-4D97-AF65-F5344CB8AC3E}">
        <p14:creationId xmlns:p14="http://schemas.microsoft.com/office/powerpoint/2010/main" val="1691516702"/>
      </p:ext>
    </p:extLst>
  </p:cSld>
  <p:clrMapOvr>
    <a:masterClrMapping/>
  </p:clrMapOvr>
  <p:transition spd="med">
    <p:cover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3" presetClass="entr" presetSubtype="16" fill="hold" grpId="0" nodeType="withEffect">
                                  <p:stCondLst>
                                    <p:cond delay="0"/>
                                  </p:stCondLst>
                                  <p:childTnLst>
                                    <p:set>
                                      <p:cBhvr>
                                        <p:cTn id="6" dur="1" fill="hold">
                                          <p:stCondLst>
                                            <p:cond delay="0"/>
                                          </p:stCondLst>
                                        </p:cTn>
                                        <p:tgtEl>
                                          <p:spTgt spid="234510"/>
                                        </p:tgtEl>
                                        <p:attrNameLst>
                                          <p:attrName>style.visibility</p:attrName>
                                        </p:attrNameLst>
                                      </p:cBhvr>
                                      <p:to>
                                        <p:strVal val="visible"/>
                                      </p:to>
                                    </p:set>
                                    <p:animEffect transition="in" filter="plus(in)">
                                      <p:cBhvr>
                                        <p:cTn id="7" dur="2000"/>
                                        <p:tgtEl>
                                          <p:spTgt spid="234510"/>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234511"/>
                                        </p:tgtEl>
                                        <p:attrNameLst>
                                          <p:attrName>style.visibility</p:attrName>
                                        </p:attrNameLst>
                                      </p:cBhvr>
                                      <p:to>
                                        <p:strVal val="visible"/>
                                      </p:to>
                                    </p:set>
                                    <p:animEffect transition="in" filter="plus(in)">
                                      <p:cBhvr>
                                        <p:cTn id="10" dur="2000"/>
                                        <p:tgtEl>
                                          <p:spTgt spid="234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510" grpId="0"/>
      <p:bldP spid="234511" grpId="0"/>
    </p:bldLst>
  </p:timing>
</p:sld>
</file>

<file path=ppt/slides/slide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1378" name="Slide Number Placeholder 8"/>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fld id="{D4967499-F910-4488-A3D2-9FBB066BF892}" type="slidenum">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rPr>
              <a:pPr marL="0" marR="0" lvl="0" indent="0" algn="l" defTabSz="914286" rtl="0" eaLnBrk="1" fontAlgn="auto" latinLnBrk="0" hangingPunct="1">
                <a:lnSpc>
                  <a:spcPct val="100000"/>
                </a:lnSpc>
                <a:spcBef>
                  <a:spcPct val="0"/>
                </a:spcBef>
                <a:spcAft>
                  <a:spcPts val="0"/>
                </a:spcAft>
                <a:buClrTx/>
                <a:buSzTx/>
                <a:buFontTx/>
                <a:buNone/>
                <a:tabLst/>
                <a:defRPr/>
              </a:pPr>
              <a:t>95</a:t>
            </a:fld>
            <a:endPar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186370" name="Picture 2" descr="images[34]"/>
          <p:cNvPicPr>
            <a:picLocks noGrp="1" noChangeAspect="1" noChangeArrowheads="1"/>
          </p:cNvPicPr>
          <p:nvPr>
            <p:ph sz="quarter" idx="1"/>
          </p:nvPr>
        </p:nvPicPr>
        <p:blipFill>
          <a:blip r:embed="rId2">
            <a:extLst>
              <a:ext uri="{28A0092B-C50C-407E-A947-70E740481C1C}">
                <a14:useLocalDpi xmlns:a14="http://schemas.microsoft.com/office/drawing/2010/main" val="0"/>
              </a:ext>
            </a:extLst>
          </a:blip>
          <a:srcRect/>
          <a:stretch>
            <a:fillRect/>
          </a:stretch>
        </p:blipFill>
        <p:spPr>
          <a:xfrm>
            <a:off x="347731" y="3500437"/>
            <a:ext cx="5292657" cy="2565511"/>
          </a:xfrm>
          <a:noFill/>
          <a:ln>
            <a:solidFill>
              <a:srgbClr val="009900"/>
            </a:solidFill>
            <a:miter lim="800000"/>
            <a:headEnd/>
            <a:tailEnd/>
          </a:ln>
        </p:spPr>
      </p:pic>
      <p:pic>
        <p:nvPicPr>
          <p:cNvPr id="186371" name="Picture 3" descr="DaNang"/>
          <p:cNvPicPr>
            <a:picLocks noGrp="1" noChangeAspect="1" noChangeArrowheads="1"/>
          </p:cNvPicPr>
          <p:nvPr>
            <p:ph sz="quarter" idx="2"/>
          </p:nvPr>
        </p:nvPicPr>
        <p:blipFill>
          <a:blip r:embed="rId3">
            <a:extLst>
              <a:ext uri="{28A0092B-C50C-407E-A947-70E740481C1C}">
                <a14:useLocalDpi xmlns:a14="http://schemas.microsoft.com/office/drawing/2010/main" val="0"/>
              </a:ext>
            </a:extLst>
          </a:blip>
          <a:srcRect/>
          <a:stretch>
            <a:fillRect/>
          </a:stretch>
        </p:blipFill>
        <p:spPr>
          <a:xfrm>
            <a:off x="6311900" y="1773239"/>
            <a:ext cx="5270500" cy="2320925"/>
          </a:xfrm>
          <a:noFill/>
          <a:ln>
            <a:solidFill>
              <a:srgbClr val="009900"/>
            </a:solidFill>
            <a:miter lim="800000"/>
            <a:headEnd/>
            <a:tailEnd/>
          </a:ln>
        </p:spPr>
      </p:pic>
      <p:pic>
        <p:nvPicPr>
          <p:cNvPr id="186372" name="Picture 4" descr="Taynguyen"/>
          <p:cNvPicPr>
            <a:picLocks noGrp="1" noChangeAspect="1" noChangeArrowheads="1"/>
          </p:cNvPicPr>
          <p:nvPr>
            <p:ph sz="quarter" idx="3"/>
          </p:nvPr>
        </p:nvPicPr>
        <p:blipFill>
          <a:blip r:embed="rId4">
            <a:extLst>
              <a:ext uri="{28A0092B-C50C-407E-A947-70E740481C1C}">
                <a14:useLocalDpi xmlns:a14="http://schemas.microsoft.com/office/drawing/2010/main" val="0"/>
              </a:ext>
            </a:extLst>
          </a:blip>
          <a:srcRect/>
          <a:stretch>
            <a:fillRect/>
          </a:stretch>
        </p:blipFill>
        <p:spPr>
          <a:xfrm>
            <a:off x="347731" y="765176"/>
            <a:ext cx="5313296" cy="2316163"/>
          </a:xfrm>
          <a:noFill/>
          <a:ln>
            <a:solidFill>
              <a:srgbClr val="009900"/>
            </a:solidFill>
            <a:miter lim="800000"/>
            <a:headEnd/>
            <a:tailEnd/>
          </a:ln>
        </p:spPr>
      </p:pic>
      <p:pic>
        <p:nvPicPr>
          <p:cNvPr id="186373" name="Picture 5" descr="Saigon-1975"/>
          <p:cNvPicPr>
            <a:picLocks noGrp="1" noChangeAspect="1" noChangeArrowheads="1"/>
          </p:cNvPicPr>
          <p:nvPr>
            <p:ph sz="quarter" idx="4"/>
          </p:nvPr>
        </p:nvPicPr>
        <p:blipFill>
          <a:blip r:embed="rId5">
            <a:extLst>
              <a:ext uri="{28A0092B-C50C-407E-A947-70E740481C1C}">
                <a14:useLocalDpi xmlns:a14="http://schemas.microsoft.com/office/drawing/2010/main" val="0"/>
              </a:ext>
            </a:extLst>
          </a:blip>
          <a:srcRect/>
          <a:stretch>
            <a:fillRect/>
          </a:stretch>
        </p:blipFill>
        <p:spPr>
          <a:xfrm>
            <a:off x="6311900" y="4292601"/>
            <a:ext cx="5270500" cy="2125663"/>
          </a:xfrm>
          <a:solidFill>
            <a:srgbClr val="0000CC"/>
          </a:solidFill>
          <a:ln>
            <a:solidFill>
              <a:srgbClr val="009900"/>
            </a:solidFill>
            <a:miter lim="800000"/>
            <a:headEnd/>
            <a:tailEnd/>
          </a:ln>
        </p:spPr>
      </p:pic>
      <p:sp>
        <p:nvSpPr>
          <p:cNvPr id="101383" name="Text Box 6"/>
          <p:cNvSpPr txBox="1">
            <a:spLocks noChangeArrowheads="1"/>
          </p:cNvSpPr>
          <p:nvPr/>
        </p:nvSpPr>
        <p:spPr bwMode="auto">
          <a:xfrm>
            <a:off x="5735638" y="188913"/>
            <a:ext cx="4608512"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Đại thắng mùa xuân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năm 1975</a:t>
            </a:r>
          </a:p>
        </p:txBody>
      </p:sp>
    </p:spTree>
    <p:extLst>
      <p:ext uri="{BB962C8B-B14F-4D97-AF65-F5344CB8AC3E}">
        <p14:creationId xmlns:p14="http://schemas.microsoft.com/office/powerpoint/2010/main" val="10114428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499"/>
                                          </p:stCondLst>
                                        </p:cTn>
                                        <p:tgtEl>
                                          <p:spTgt spid="186372"/>
                                        </p:tgtEl>
                                        <p:attrNameLst>
                                          <p:attrName>style.visibility</p:attrName>
                                        </p:attrNameLst>
                                      </p:cBhvr>
                                      <p:to>
                                        <p:strVal val="visible"/>
                                      </p:to>
                                    </p:set>
                                    <p:anim to="" calcmode="lin" valueType="num">
                                      <p:cBhvr>
                                        <p:cTn id="7" dur="1" fill="hold"/>
                                        <p:tgtEl>
                                          <p:spTgt spid="186372"/>
                                        </p:tgtEl>
                                        <p:attrNameLst>
                                          <p:attrName/>
                                        </p:attrNameLst>
                                      </p:cBhvr>
                                    </p:anim>
                                  </p:childTnLst>
                                </p:cTn>
                              </p:par>
                            </p:childTnLst>
                          </p:cTn>
                        </p:par>
                        <p:par>
                          <p:cTn id="8" fill="hold" nodeType="afterGroup">
                            <p:stCondLst>
                              <p:cond delay="500"/>
                            </p:stCondLst>
                            <p:childTnLst>
                              <p:par>
                                <p:cTn id="9" presetID="1" presetClass="entr" presetSubtype="0" fill="hold" nodeType="afterEffect">
                                  <p:stCondLst>
                                    <p:cond delay="0"/>
                                  </p:stCondLst>
                                  <p:childTnLst>
                                    <p:set>
                                      <p:cBhvr>
                                        <p:cTn id="10" dur="1" fill="hold">
                                          <p:stCondLst>
                                            <p:cond delay="499"/>
                                          </p:stCondLst>
                                        </p:cTn>
                                        <p:tgtEl>
                                          <p:spTgt spid="186371"/>
                                        </p:tgtEl>
                                        <p:attrNameLst>
                                          <p:attrName>style.visibility</p:attrName>
                                        </p:attrNameLst>
                                      </p:cBhvr>
                                      <p:to>
                                        <p:strVal val="visible"/>
                                      </p:to>
                                    </p:set>
                                  </p:childTnLst>
                                </p:cTn>
                              </p:par>
                            </p:childTnLst>
                          </p:cTn>
                        </p:par>
                        <p:par>
                          <p:cTn id="11" fill="hold" nodeType="afterGroup">
                            <p:stCondLst>
                              <p:cond delay="1000"/>
                            </p:stCondLst>
                            <p:childTnLst>
                              <p:par>
                                <p:cTn id="12" presetID="1" presetClass="entr" presetSubtype="0" fill="hold" nodeType="afterEffect">
                                  <p:stCondLst>
                                    <p:cond delay="0"/>
                                  </p:stCondLst>
                                  <p:childTnLst>
                                    <p:set>
                                      <p:cBhvr>
                                        <p:cTn id="13" dur="1" fill="hold">
                                          <p:stCondLst>
                                            <p:cond delay="499"/>
                                          </p:stCondLst>
                                        </p:cTn>
                                        <p:tgtEl>
                                          <p:spTgt spid="186370"/>
                                        </p:tgtEl>
                                        <p:attrNameLst>
                                          <p:attrName>style.visibility</p:attrName>
                                        </p:attrNameLst>
                                      </p:cBhvr>
                                      <p:to>
                                        <p:strVal val="visible"/>
                                      </p:to>
                                    </p:set>
                                  </p:childTnLst>
                                </p:cTn>
                              </p:par>
                            </p:childTnLst>
                          </p:cTn>
                        </p:par>
                        <p:par>
                          <p:cTn id="14" fill="hold" nodeType="afterGroup">
                            <p:stCondLst>
                              <p:cond delay="1500"/>
                            </p:stCondLst>
                            <p:childTnLst>
                              <p:par>
                                <p:cTn id="15" presetID="1" presetClass="entr" presetSubtype="0" fill="hold" nodeType="afterEffect">
                                  <p:stCondLst>
                                    <p:cond delay="0"/>
                                  </p:stCondLst>
                                  <p:childTnLst>
                                    <p:set>
                                      <p:cBhvr>
                                        <p:cTn id="16" dur="1" fill="hold">
                                          <p:stCondLst>
                                            <p:cond delay="499"/>
                                          </p:stCondLst>
                                        </p:cTn>
                                        <p:tgtEl>
                                          <p:spTgt spid="1863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Number Placeholder 4"/>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fld id="{8488F431-3AF1-4E65-A153-C2DE2A2DAD0E}" type="slidenum">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rPr>
              <a:pPr marL="0" marR="0" lvl="0" indent="0" algn="l" defTabSz="914286" rtl="0" eaLnBrk="1" fontAlgn="auto" latinLnBrk="0" hangingPunct="1">
                <a:lnSpc>
                  <a:spcPct val="100000"/>
                </a:lnSpc>
                <a:spcBef>
                  <a:spcPct val="0"/>
                </a:spcBef>
                <a:spcAft>
                  <a:spcPts val="0"/>
                </a:spcAft>
                <a:buClrTx/>
                <a:buSzTx/>
                <a:buFontTx/>
                <a:buNone/>
                <a:tabLst/>
                <a:defRPr/>
              </a:pPr>
              <a:t>96</a:t>
            </a:fld>
            <a:endPar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236556"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0464" y="981076"/>
            <a:ext cx="4268787" cy="2436813"/>
          </a:xfrm>
          <a:prstGeom prst="rect">
            <a:avLst/>
          </a:prstGeom>
          <a:noFill/>
          <a:ln w="1905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236557" name="Rectangle 13"/>
          <p:cNvSpPr>
            <a:spLocks noChangeArrowheads="1"/>
          </p:cNvSpPr>
          <p:nvPr/>
        </p:nvSpPr>
        <p:spPr bwMode="auto">
          <a:xfrm>
            <a:off x="6219826" y="3500439"/>
            <a:ext cx="428942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Cờ cách mạng tung bay trên dinh </a:t>
            </a: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Độc Lập, 11g30', ngày 30-4-1975.</a:t>
            </a:r>
            <a:r>
              <a:rPr kumimoji="0" lang="en-US" altLang="en-US" sz="2000" b="0" i="0"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 </a:t>
            </a:r>
          </a:p>
        </p:txBody>
      </p:sp>
      <p:pic>
        <p:nvPicPr>
          <p:cNvPr id="236558" name="Picture 14"/>
          <p:cNvPicPr>
            <a:picLocks noChangeAspect="1" noChangeArrowheads="1"/>
          </p:cNvPicPr>
          <p:nvPr/>
        </p:nvPicPr>
        <p:blipFill>
          <a:blip r:embed="rId4">
            <a:lum bright="-6000"/>
            <a:extLst>
              <a:ext uri="{28A0092B-C50C-407E-A947-70E740481C1C}">
                <a14:useLocalDpi xmlns:a14="http://schemas.microsoft.com/office/drawing/2010/main" val="0"/>
              </a:ext>
            </a:extLst>
          </a:blip>
          <a:srcRect/>
          <a:stretch>
            <a:fillRect/>
          </a:stretch>
        </p:blipFill>
        <p:spPr bwMode="auto">
          <a:xfrm>
            <a:off x="1774825" y="974726"/>
            <a:ext cx="4465638" cy="5661025"/>
          </a:xfrm>
          <a:prstGeom prst="rect">
            <a:avLst/>
          </a:prstGeom>
          <a:noFill/>
          <a:ln w="1905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236559" name="Picture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0464" y="4221164"/>
            <a:ext cx="4268787" cy="2414587"/>
          </a:xfrm>
          <a:prstGeom prst="rect">
            <a:avLst/>
          </a:prstGeom>
          <a:noFill/>
          <a:ln w="1905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02407" name="Rectangle 16"/>
          <p:cNvSpPr>
            <a:spLocks noChangeArrowheads="1"/>
          </p:cNvSpPr>
          <p:nvPr/>
        </p:nvSpPr>
        <p:spPr bwMode="auto">
          <a:xfrm>
            <a:off x="3503614" y="260350"/>
            <a:ext cx="5602287"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a:ln>
                  <a:noFill/>
                </a:ln>
                <a:solidFill>
                  <a:srgbClr val="FF3300"/>
                </a:solidFill>
                <a:effectLst/>
                <a:uLnTx/>
                <a:uFillTx/>
                <a:latin typeface="Arial" panose="020B0604020202020204" pitchFamily="34" charset="0"/>
                <a:ea typeface="Arial Unicode MS"/>
                <a:cs typeface="+mn-cs"/>
              </a:rPr>
              <a:t>CHIẾN DỊCH HỒ CHÍ MINH TOÀN THẮNG</a:t>
            </a:r>
          </a:p>
        </p:txBody>
      </p:sp>
    </p:spTree>
    <p:extLst>
      <p:ext uri="{BB962C8B-B14F-4D97-AF65-F5344CB8AC3E}">
        <p14:creationId xmlns:p14="http://schemas.microsoft.com/office/powerpoint/2010/main" val="11092122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236557"/>
                                        </p:tgtEl>
                                        <p:attrNameLst>
                                          <p:attrName>style.visibility</p:attrName>
                                        </p:attrNameLst>
                                      </p:cBhvr>
                                      <p:to>
                                        <p:strVal val="visible"/>
                                      </p:to>
                                    </p:set>
                                    <p:anim to="" calcmode="lin" valueType="num">
                                      <p:cBhvr>
                                        <p:cTn id="7" dur="1" fill="hold"/>
                                        <p:tgtEl>
                                          <p:spTgt spid="236557"/>
                                        </p:tgtEl>
                                        <p:attrNameLst>
                                          <p:attrName/>
                                        </p:attrNameLst>
                                      </p:cBhvr>
                                    </p:anim>
                                  </p:childTnLst>
                                </p:cTn>
                              </p:par>
                              <p:par>
                                <p:cTn id="8" presetID="24" presetClass="entr" presetSubtype="0" fill="hold" nodeType="withEffect">
                                  <p:stCondLst>
                                    <p:cond delay="0"/>
                                  </p:stCondLst>
                                  <p:childTnLst>
                                    <p:set>
                                      <p:cBhvr>
                                        <p:cTn id="9" dur="1" fill="hold">
                                          <p:stCondLst>
                                            <p:cond delay="0"/>
                                          </p:stCondLst>
                                        </p:cTn>
                                        <p:tgtEl>
                                          <p:spTgt spid="236556"/>
                                        </p:tgtEl>
                                        <p:attrNameLst>
                                          <p:attrName>style.visibility</p:attrName>
                                        </p:attrNameLst>
                                      </p:cBhvr>
                                      <p:to>
                                        <p:strVal val="visible"/>
                                      </p:to>
                                    </p:set>
                                    <p:anim to="" calcmode="lin" valueType="num">
                                      <p:cBhvr>
                                        <p:cTn id="10" dur="1" fill="hold"/>
                                        <p:tgtEl>
                                          <p:spTgt spid="236556"/>
                                        </p:tgtEl>
                                        <p:attrNameLst>
                                          <p:attrName/>
                                        </p:attrNameLst>
                                      </p:cBhvr>
                                    </p:anim>
                                  </p:childTnLst>
                                </p:cTn>
                              </p:par>
                              <p:par>
                                <p:cTn id="11" presetID="24" presetClass="entr" presetSubtype="0" fill="hold" nodeType="withEffect">
                                  <p:stCondLst>
                                    <p:cond delay="0"/>
                                  </p:stCondLst>
                                  <p:childTnLst>
                                    <p:set>
                                      <p:cBhvr>
                                        <p:cTn id="12" dur="1" fill="hold">
                                          <p:stCondLst>
                                            <p:cond delay="0"/>
                                          </p:stCondLst>
                                        </p:cTn>
                                        <p:tgtEl>
                                          <p:spTgt spid="236558"/>
                                        </p:tgtEl>
                                        <p:attrNameLst>
                                          <p:attrName>style.visibility</p:attrName>
                                        </p:attrNameLst>
                                      </p:cBhvr>
                                      <p:to>
                                        <p:strVal val="visible"/>
                                      </p:to>
                                    </p:set>
                                    <p:anim to="" calcmode="lin" valueType="num">
                                      <p:cBhvr>
                                        <p:cTn id="13" dur="1" fill="hold"/>
                                        <p:tgtEl>
                                          <p:spTgt spid="236558"/>
                                        </p:tgtEl>
                                        <p:attrNameLst>
                                          <p:attrName/>
                                        </p:attrNameLst>
                                      </p:cBhvr>
                                    </p:anim>
                                  </p:childTnLst>
                                </p:cTn>
                              </p:par>
                              <p:par>
                                <p:cTn id="14" presetID="24" presetClass="entr" presetSubtype="0" fill="hold" nodeType="withEffect">
                                  <p:stCondLst>
                                    <p:cond delay="0"/>
                                  </p:stCondLst>
                                  <p:childTnLst>
                                    <p:set>
                                      <p:cBhvr>
                                        <p:cTn id="15" dur="1" fill="hold">
                                          <p:stCondLst>
                                            <p:cond delay="0"/>
                                          </p:stCondLst>
                                        </p:cTn>
                                        <p:tgtEl>
                                          <p:spTgt spid="236559"/>
                                        </p:tgtEl>
                                        <p:attrNameLst>
                                          <p:attrName>style.visibility</p:attrName>
                                        </p:attrNameLst>
                                      </p:cBhvr>
                                      <p:to>
                                        <p:strVal val="visible"/>
                                      </p:to>
                                    </p:set>
                                    <p:anim to="" calcmode="lin" valueType="num">
                                      <p:cBhvr>
                                        <p:cTn id="16" dur="1" fill="hold"/>
                                        <p:tgtEl>
                                          <p:spTgt spid="236559"/>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55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8595" name="Picture 3"/>
          <p:cNvPicPr>
            <a:picLocks noChangeAspect="1" noChangeArrowheads="1"/>
          </p:cNvPicPr>
          <p:nvPr/>
        </p:nvPicPr>
        <p:blipFill>
          <a:blip r:embed="rId3">
            <a:extLst>
              <a:ext uri="{28A0092B-C50C-407E-A947-70E740481C1C}">
                <a14:useLocalDpi xmlns:a14="http://schemas.microsoft.com/office/drawing/2010/main" val="0"/>
              </a:ext>
            </a:extLst>
          </a:blip>
          <a:srcRect b="19012"/>
          <a:stretch>
            <a:fillRect/>
          </a:stretch>
        </p:blipFill>
        <p:spPr bwMode="auto">
          <a:xfrm>
            <a:off x="1774825" y="1196975"/>
            <a:ext cx="4325938" cy="4319588"/>
          </a:xfrm>
          <a:prstGeom prst="rect">
            <a:avLst/>
          </a:prstGeom>
          <a:noFill/>
          <a:ln w="1905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03427" name="Rectangle 7"/>
          <p:cNvSpPr>
            <a:spLocks noChangeArrowheads="1"/>
          </p:cNvSpPr>
          <p:nvPr/>
        </p:nvSpPr>
        <p:spPr bwMode="auto">
          <a:xfrm>
            <a:off x="1703388" y="620714"/>
            <a:ext cx="8820150"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marR="0" lvl="0" indent="-342900" algn="l" defTabSz="914286" rtl="0" eaLnBrk="1" fontAlgn="auto" latinLnBrk="0" hangingPunct="1">
              <a:lnSpc>
                <a:spcPct val="80000"/>
              </a:lnSpc>
              <a:spcBef>
                <a:spcPct val="20000"/>
              </a:spcBef>
              <a:spcAft>
                <a:spcPts val="0"/>
              </a:spcAft>
              <a:buClrTx/>
              <a:buSzTx/>
              <a:buFontTx/>
              <a:buNone/>
              <a:tabLst/>
              <a:defRPr/>
            </a:pPr>
            <a:endParaRPr kumimoji="0" lang="en-US" altLang="en-US" sz="1800" b="1"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23860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1901" y="1196975"/>
            <a:ext cx="4105275" cy="4319588"/>
          </a:xfrm>
          <a:prstGeom prst="rect">
            <a:avLst/>
          </a:prstGeom>
          <a:noFill/>
          <a:ln w="1905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238601" name="Rectangle 9"/>
          <p:cNvSpPr>
            <a:spLocks noChangeArrowheads="1"/>
          </p:cNvSpPr>
          <p:nvPr/>
        </p:nvSpPr>
        <p:spPr bwMode="auto">
          <a:xfrm>
            <a:off x="6202364" y="5811839"/>
            <a:ext cx="432117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006600"/>
                </a:solidFill>
                <a:effectLst/>
                <a:uLnTx/>
                <a:uFillTx/>
                <a:latin typeface="Arial" panose="020B0604020202020204" pitchFamily="34" charset="0"/>
                <a:ea typeface="Arial Unicode MS"/>
                <a:cs typeface="+mn-cs"/>
              </a:rPr>
              <a:t>HS, SV Sài gòn mít tinh chào mừng giải phóng Sài gòn</a:t>
            </a:r>
            <a:endParaRPr kumimoji="0" lang="en-US" altLang="en-US" sz="2000" b="1" i="0" u="none" strike="noStrike" kern="1200" cap="none" spc="0" normalizeH="0" baseline="0" noProof="0">
              <a:ln>
                <a:noFill/>
              </a:ln>
              <a:solidFill>
                <a:srgbClr val="006600"/>
              </a:solidFill>
              <a:effectLst/>
              <a:uLnTx/>
              <a:uFillTx/>
              <a:latin typeface="Arial" panose="020B0604020202020204" pitchFamily="34" charset="0"/>
              <a:ea typeface="Arial Unicode MS"/>
              <a:cs typeface="+mn-cs"/>
            </a:endParaRPr>
          </a:p>
        </p:txBody>
      </p:sp>
      <p:sp>
        <p:nvSpPr>
          <p:cNvPr id="238602" name="Rectangle 10"/>
          <p:cNvSpPr>
            <a:spLocks noChangeArrowheads="1"/>
          </p:cNvSpPr>
          <p:nvPr/>
        </p:nvSpPr>
        <p:spPr bwMode="auto">
          <a:xfrm>
            <a:off x="1990725" y="5805489"/>
            <a:ext cx="37353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006600"/>
                </a:solidFill>
                <a:effectLst/>
                <a:uLnTx/>
                <a:uFillTx/>
                <a:latin typeface="Arial" panose="020B0604020202020204" pitchFamily="34" charset="0"/>
                <a:ea typeface="Arial Unicode MS"/>
                <a:cs typeface="+mn-cs"/>
              </a:rPr>
              <a:t>Trên lễ đài mừng chiến thắng</a:t>
            </a: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000" b="1" i="1" u="none" strike="noStrike" kern="1200" cap="none" spc="0" normalizeH="0" baseline="0" noProof="0">
                <a:ln>
                  <a:noFill/>
                </a:ln>
                <a:solidFill>
                  <a:srgbClr val="006600"/>
                </a:solidFill>
                <a:effectLst/>
                <a:uLnTx/>
                <a:uFillTx/>
                <a:latin typeface="Arial" panose="020B0604020202020204" pitchFamily="34" charset="0"/>
                <a:ea typeface="Arial Unicode MS"/>
                <a:cs typeface="+mn-cs"/>
              </a:rPr>
              <a:t>             (15 - 5 - 1975)</a:t>
            </a:r>
          </a:p>
        </p:txBody>
      </p:sp>
      <p:sp>
        <p:nvSpPr>
          <p:cNvPr id="103431" name="Rectangle 11"/>
          <p:cNvSpPr>
            <a:spLocks noChangeArrowheads="1"/>
          </p:cNvSpPr>
          <p:nvPr/>
        </p:nvSpPr>
        <p:spPr bwMode="auto">
          <a:xfrm>
            <a:off x="2745582" y="511969"/>
            <a:ext cx="69135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FF3300"/>
                </a:solidFill>
                <a:effectLst/>
                <a:uLnTx/>
                <a:uFillTx/>
                <a:latin typeface="Arial" panose="020B0604020202020204" pitchFamily="34" charset="0"/>
                <a:ea typeface="Arial Unicode MS"/>
                <a:cs typeface="+mn-cs"/>
              </a:rPr>
              <a:t>NHÂN DÂN CẢ NƯỚC MỪNG THẮNG LỢI</a:t>
            </a:r>
          </a:p>
        </p:txBody>
      </p:sp>
    </p:spTree>
    <p:extLst>
      <p:ext uri="{BB962C8B-B14F-4D97-AF65-F5344CB8AC3E}">
        <p14:creationId xmlns:p14="http://schemas.microsoft.com/office/powerpoint/2010/main" val="121605432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9" presetClass="entr" presetSubtype="0" decel="100000" fill="hold" nodeType="clickEffect">
                                  <p:stCondLst>
                                    <p:cond delay="0"/>
                                  </p:stCondLst>
                                  <p:childTnLst>
                                    <p:set>
                                      <p:cBhvr>
                                        <p:cTn id="6" dur="1" fill="hold">
                                          <p:stCondLst>
                                            <p:cond delay="0"/>
                                          </p:stCondLst>
                                        </p:cTn>
                                        <p:tgtEl>
                                          <p:spTgt spid="238595"/>
                                        </p:tgtEl>
                                        <p:attrNameLst>
                                          <p:attrName>style.visibility</p:attrName>
                                        </p:attrNameLst>
                                      </p:cBhvr>
                                      <p:to>
                                        <p:strVal val="visible"/>
                                      </p:to>
                                    </p:set>
                                    <p:anim calcmode="lin" valueType="num">
                                      <p:cBhvr>
                                        <p:cTn id="7" dur="5000" fill="hold"/>
                                        <p:tgtEl>
                                          <p:spTgt spid="238595"/>
                                        </p:tgtEl>
                                        <p:attrNameLst>
                                          <p:attrName>ppt_w</p:attrName>
                                        </p:attrNameLst>
                                      </p:cBhvr>
                                      <p:tavLst>
                                        <p:tav tm="0">
                                          <p:val>
                                            <p:fltVal val="0"/>
                                          </p:val>
                                        </p:tav>
                                        <p:tav tm="100000">
                                          <p:val>
                                            <p:strVal val="#ppt_w"/>
                                          </p:val>
                                        </p:tav>
                                      </p:tavLst>
                                    </p:anim>
                                    <p:anim calcmode="lin" valueType="num">
                                      <p:cBhvr>
                                        <p:cTn id="8" dur="5000" fill="hold"/>
                                        <p:tgtEl>
                                          <p:spTgt spid="238595"/>
                                        </p:tgtEl>
                                        <p:attrNameLst>
                                          <p:attrName>ppt_h</p:attrName>
                                        </p:attrNameLst>
                                      </p:cBhvr>
                                      <p:tavLst>
                                        <p:tav tm="0">
                                          <p:val>
                                            <p:fltVal val="0"/>
                                          </p:val>
                                        </p:tav>
                                        <p:tav tm="100000">
                                          <p:val>
                                            <p:strVal val="#ppt_h"/>
                                          </p:val>
                                        </p:tav>
                                      </p:tavLst>
                                    </p:anim>
                                    <p:anim calcmode="lin" valueType="num">
                                      <p:cBhvr>
                                        <p:cTn id="9" dur="5000" fill="hold"/>
                                        <p:tgtEl>
                                          <p:spTgt spid="238595"/>
                                        </p:tgtEl>
                                        <p:attrNameLst>
                                          <p:attrName>style.rotation</p:attrName>
                                        </p:attrNameLst>
                                      </p:cBhvr>
                                      <p:tavLst>
                                        <p:tav tm="0">
                                          <p:val>
                                            <p:fltVal val="360"/>
                                          </p:val>
                                        </p:tav>
                                        <p:tav tm="100000">
                                          <p:val>
                                            <p:fltVal val="0"/>
                                          </p:val>
                                        </p:tav>
                                      </p:tavLst>
                                    </p:anim>
                                    <p:animEffect transition="in" filter="fade">
                                      <p:cBhvr>
                                        <p:cTn id="10" dur="5000"/>
                                        <p:tgtEl>
                                          <p:spTgt spid="238595"/>
                                        </p:tgtEl>
                                      </p:cBhvr>
                                    </p:animEffect>
                                  </p:childTnLst>
                                </p:cTn>
                              </p:par>
                              <p:par>
                                <p:cTn id="11" presetID="49" presetClass="entr" presetSubtype="0" decel="100000" fill="hold" nodeType="withEffect">
                                  <p:stCondLst>
                                    <p:cond delay="0"/>
                                  </p:stCondLst>
                                  <p:childTnLst>
                                    <p:set>
                                      <p:cBhvr>
                                        <p:cTn id="12" dur="1" fill="hold">
                                          <p:stCondLst>
                                            <p:cond delay="0"/>
                                          </p:stCondLst>
                                        </p:cTn>
                                        <p:tgtEl>
                                          <p:spTgt spid="238600"/>
                                        </p:tgtEl>
                                        <p:attrNameLst>
                                          <p:attrName>style.visibility</p:attrName>
                                        </p:attrNameLst>
                                      </p:cBhvr>
                                      <p:to>
                                        <p:strVal val="visible"/>
                                      </p:to>
                                    </p:set>
                                    <p:anim calcmode="lin" valueType="num">
                                      <p:cBhvr>
                                        <p:cTn id="13" dur="5000" fill="hold"/>
                                        <p:tgtEl>
                                          <p:spTgt spid="238600"/>
                                        </p:tgtEl>
                                        <p:attrNameLst>
                                          <p:attrName>ppt_w</p:attrName>
                                        </p:attrNameLst>
                                      </p:cBhvr>
                                      <p:tavLst>
                                        <p:tav tm="0">
                                          <p:val>
                                            <p:fltVal val="0"/>
                                          </p:val>
                                        </p:tav>
                                        <p:tav tm="100000">
                                          <p:val>
                                            <p:strVal val="#ppt_w"/>
                                          </p:val>
                                        </p:tav>
                                      </p:tavLst>
                                    </p:anim>
                                    <p:anim calcmode="lin" valueType="num">
                                      <p:cBhvr>
                                        <p:cTn id="14" dur="5000" fill="hold"/>
                                        <p:tgtEl>
                                          <p:spTgt spid="238600"/>
                                        </p:tgtEl>
                                        <p:attrNameLst>
                                          <p:attrName>ppt_h</p:attrName>
                                        </p:attrNameLst>
                                      </p:cBhvr>
                                      <p:tavLst>
                                        <p:tav tm="0">
                                          <p:val>
                                            <p:fltVal val="0"/>
                                          </p:val>
                                        </p:tav>
                                        <p:tav tm="100000">
                                          <p:val>
                                            <p:strVal val="#ppt_h"/>
                                          </p:val>
                                        </p:tav>
                                      </p:tavLst>
                                    </p:anim>
                                    <p:anim calcmode="lin" valueType="num">
                                      <p:cBhvr>
                                        <p:cTn id="15" dur="5000" fill="hold"/>
                                        <p:tgtEl>
                                          <p:spTgt spid="238600"/>
                                        </p:tgtEl>
                                        <p:attrNameLst>
                                          <p:attrName>style.rotation</p:attrName>
                                        </p:attrNameLst>
                                      </p:cBhvr>
                                      <p:tavLst>
                                        <p:tav tm="0">
                                          <p:val>
                                            <p:fltVal val="360"/>
                                          </p:val>
                                        </p:tav>
                                        <p:tav tm="100000">
                                          <p:val>
                                            <p:fltVal val="0"/>
                                          </p:val>
                                        </p:tav>
                                      </p:tavLst>
                                    </p:anim>
                                    <p:animEffect transition="in" filter="fade">
                                      <p:cBhvr>
                                        <p:cTn id="16" dur="5000"/>
                                        <p:tgtEl>
                                          <p:spTgt spid="238600"/>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238601"/>
                                        </p:tgtEl>
                                        <p:attrNameLst>
                                          <p:attrName>style.visibility</p:attrName>
                                        </p:attrNameLst>
                                      </p:cBhvr>
                                      <p:to>
                                        <p:strVal val="visible"/>
                                      </p:to>
                                    </p:set>
                                    <p:anim calcmode="lin" valueType="num">
                                      <p:cBhvr>
                                        <p:cTn id="19" dur="5000" fill="hold"/>
                                        <p:tgtEl>
                                          <p:spTgt spid="238601"/>
                                        </p:tgtEl>
                                        <p:attrNameLst>
                                          <p:attrName>ppt_w</p:attrName>
                                        </p:attrNameLst>
                                      </p:cBhvr>
                                      <p:tavLst>
                                        <p:tav tm="0">
                                          <p:val>
                                            <p:fltVal val="0"/>
                                          </p:val>
                                        </p:tav>
                                        <p:tav tm="100000">
                                          <p:val>
                                            <p:strVal val="#ppt_w"/>
                                          </p:val>
                                        </p:tav>
                                      </p:tavLst>
                                    </p:anim>
                                    <p:anim calcmode="lin" valueType="num">
                                      <p:cBhvr>
                                        <p:cTn id="20" dur="5000" fill="hold"/>
                                        <p:tgtEl>
                                          <p:spTgt spid="238601"/>
                                        </p:tgtEl>
                                        <p:attrNameLst>
                                          <p:attrName>ppt_h</p:attrName>
                                        </p:attrNameLst>
                                      </p:cBhvr>
                                      <p:tavLst>
                                        <p:tav tm="0">
                                          <p:val>
                                            <p:fltVal val="0"/>
                                          </p:val>
                                        </p:tav>
                                        <p:tav tm="100000">
                                          <p:val>
                                            <p:strVal val="#ppt_h"/>
                                          </p:val>
                                        </p:tav>
                                      </p:tavLst>
                                    </p:anim>
                                    <p:anim calcmode="lin" valueType="num">
                                      <p:cBhvr>
                                        <p:cTn id="21" dur="5000" fill="hold"/>
                                        <p:tgtEl>
                                          <p:spTgt spid="238601"/>
                                        </p:tgtEl>
                                        <p:attrNameLst>
                                          <p:attrName>style.rotation</p:attrName>
                                        </p:attrNameLst>
                                      </p:cBhvr>
                                      <p:tavLst>
                                        <p:tav tm="0">
                                          <p:val>
                                            <p:fltVal val="360"/>
                                          </p:val>
                                        </p:tav>
                                        <p:tav tm="100000">
                                          <p:val>
                                            <p:fltVal val="0"/>
                                          </p:val>
                                        </p:tav>
                                      </p:tavLst>
                                    </p:anim>
                                    <p:animEffect transition="in" filter="fade">
                                      <p:cBhvr>
                                        <p:cTn id="22" dur="5000"/>
                                        <p:tgtEl>
                                          <p:spTgt spid="238601"/>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238602"/>
                                        </p:tgtEl>
                                        <p:attrNameLst>
                                          <p:attrName>style.visibility</p:attrName>
                                        </p:attrNameLst>
                                      </p:cBhvr>
                                      <p:to>
                                        <p:strVal val="visible"/>
                                      </p:to>
                                    </p:set>
                                    <p:anim calcmode="lin" valueType="num">
                                      <p:cBhvr>
                                        <p:cTn id="25" dur="5000" fill="hold"/>
                                        <p:tgtEl>
                                          <p:spTgt spid="238602"/>
                                        </p:tgtEl>
                                        <p:attrNameLst>
                                          <p:attrName>ppt_w</p:attrName>
                                        </p:attrNameLst>
                                      </p:cBhvr>
                                      <p:tavLst>
                                        <p:tav tm="0">
                                          <p:val>
                                            <p:fltVal val="0"/>
                                          </p:val>
                                        </p:tav>
                                        <p:tav tm="100000">
                                          <p:val>
                                            <p:strVal val="#ppt_w"/>
                                          </p:val>
                                        </p:tav>
                                      </p:tavLst>
                                    </p:anim>
                                    <p:anim calcmode="lin" valueType="num">
                                      <p:cBhvr>
                                        <p:cTn id="26" dur="5000" fill="hold"/>
                                        <p:tgtEl>
                                          <p:spTgt spid="238602"/>
                                        </p:tgtEl>
                                        <p:attrNameLst>
                                          <p:attrName>ppt_h</p:attrName>
                                        </p:attrNameLst>
                                      </p:cBhvr>
                                      <p:tavLst>
                                        <p:tav tm="0">
                                          <p:val>
                                            <p:fltVal val="0"/>
                                          </p:val>
                                        </p:tav>
                                        <p:tav tm="100000">
                                          <p:val>
                                            <p:strVal val="#ppt_h"/>
                                          </p:val>
                                        </p:tav>
                                      </p:tavLst>
                                    </p:anim>
                                    <p:anim calcmode="lin" valueType="num">
                                      <p:cBhvr>
                                        <p:cTn id="27" dur="5000" fill="hold"/>
                                        <p:tgtEl>
                                          <p:spTgt spid="238602"/>
                                        </p:tgtEl>
                                        <p:attrNameLst>
                                          <p:attrName>style.rotation</p:attrName>
                                        </p:attrNameLst>
                                      </p:cBhvr>
                                      <p:tavLst>
                                        <p:tav tm="0">
                                          <p:val>
                                            <p:fltVal val="360"/>
                                          </p:val>
                                        </p:tav>
                                        <p:tav tm="100000">
                                          <p:val>
                                            <p:fltVal val="0"/>
                                          </p:val>
                                        </p:tav>
                                      </p:tavLst>
                                    </p:anim>
                                    <p:animEffect transition="in" filter="fade">
                                      <p:cBhvr>
                                        <p:cTn id="28" dur="5000"/>
                                        <p:tgtEl>
                                          <p:spTgt spid="2386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601" grpId="0"/>
      <p:bldP spid="238602"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236"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Oval 6">
            <a:extLst>
              <a:ext uri="{FF2B5EF4-FFF2-40B4-BE49-F238E27FC236}">
                <a16:creationId xmlns:a16="http://schemas.microsoft.com/office/drawing/2014/main" id="{6E905C02-D2AB-47E2-853A-BC82042D8339}"/>
              </a:ext>
            </a:extLst>
          </p:cNvPr>
          <p:cNvSpPr>
            <a:spLocks noChangeArrowheads="1"/>
          </p:cNvSpPr>
          <p:nvPr/>
        </p:nvSpPr>
        <p:spPr bwMode="auto">
          <a:xfrm>
            <a:off x="1350135" y="2362199"/>
            <a:ext cx="3116688" cy="2575719"/>
          </a:xfrm>
          <a:prstGeom prst="ellipse">
            <a:avLst/>
          </a:prstGeom>
          <a:solidFill>
            <a:srgbClr val="FFFF00"/>
          </a:solidFill>
          <a:ln w="38100">
            <a:solidFill>
              <a:srgbClr val="0000FF"/>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CÓ SỰ LÃNH ĐẠO CỦA ĐẢNG</a:t>
            </a:r>
          </a:p>
        </p:txBody>
      </p:sp>
      <p:sp>
        <p:nvSpPr>
          <p:cNvPr id="4" name="Oval 7">
            <a:extLst>
              <a:ext uri="{FF2B5EF4-FFF2-40B4-BE49-F238E27FC236}">
                <a16:creationId xmlns:a16="http://schemas.microsoft.com/office/drawing/2014/main" id="{1C5F4D80-E6F2-4210-B5A6-EDEA6B844753}"/>
              </a:ext>
            </a:extLst>
          </p:cNvPr>
          <p:cNvSpPr>
            <a:spLocks noChangeArrowheads="1"/>
          </p:cNvSpPr>
          <p:nvPr/>
        </p:nvSpPr>
        <p:spPr bwMode="auto">
          <a:xfrm>
            <a:off x="8905876" y="2787027"/>
            <a:ext cx="2824631" cy="2517650"/>
          </a:xfrm>
          <a:prstGeom prst="ellipse">
            <a:avLst/>
          </a:prstGeom>
          <a:solidFill>
            <a:srgbClr val="996633"/>
          </a:solidFill>
          <a:ln w="38100">
            <a:solidFill>
              <a:srgbClr val="0000FF"/>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CÓ SỰ ĐOÀN KẾT QUỐC TẾ</a:t>
            </a:r>
          </a:p>
        </p:txBody>
      </p:sp>
      <p:sp>
        <p:nvSpPr>
          <p:cNvPr id="5" name="Oval 8">
            <a:extLst>
              <a:ext uri="{FF2B5EF4-FFF2-40B4-BE49-F238E27FC236}">
                <a16:creationId xmlns:a16="http://schemas.microsoft.com/office/drawing/2014/main" id="{052D1E34-5140-4405-A08B-826C5231D8DF}"/>
              </a:ext>
            </a:extLst>
          </p:cNvPr>
          <p:cNvSpPr>
            <a:spLocks noChangeArrowheads="1"/>
          </p:cNvSpPr>
          <p:nvPr/>
        </p:nvSpPr>
        <p:spPr bwMode="auto">
          <a:xfrm>
            <a:off x="6657976" y="1930399"/>
            <a:ext cx="2831607" cy="2575719"/>
          </a:xfrm>
          <a:prstGeom prst="ellipse">
            <a:avLst/>
          </a:prstGeom>
          <a:solidFill>
            <a:srgbClr val="00B0F0"/>
          </a:solidFill>
          <a:ln w="38100">
            <a:solidFill>
              <a:srgbClr val="0000FF"/>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CÓ HẬU PHƯƠNG</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 MIỀN BẮC</a:t>
            </a:r>
          </a:p>
        </p:txBody>
      </p:sp>
      <p:sp>
        <p:nvSpPr>
          <p:cNvPr id="6" name="Oval 9">
            <a:extLst>
              <a:ext uri="{FF2B5EF4-FFF2-40B4-BE49-F238E27FC236}">
                <a16:creationId xmlns:a16="http://schemas.microsoft.com/office/drawing/2014/main" id="{C8C3E1E9-6CC3-4416-8F8D-EBF78920D23C}"/>
              </a:ext>
            </a:extLst>
          </p:cNvPr>
          <p:cNvSpPr>
            <a:spLocks noChangeArrowheads="1"/>
          </p:cNvSpPr>
          <p:nvPr/>
        </p:nvSpPr>
        <p:spPr bwMode="auto">
          <a:xfrm>
            <a:off x="4152901" y="2758281"/>
            <a:ext cx="2941212" cy="2575719"/>
          </a:xfrm>
          <a:prstGeom prst="ellipse">
            <a:avLst/>
          </a:prstGeom>
          <a:solidFill>
            <a:srgbClr val="009900"/>
          </a:solidFill>
          <a:ln w="38100">
            <a:solidFill>
              <a:srgbClr val="0000FF"/>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SỰ ỦNG HỘ CỦA ĐỒNG BÀO CẢ NƯỚC</a:t>
            </a:r>
          </a:p>
        </p:txBody>
      </p:sp>
      <p:sp>
        <p:nvSpPr>
          <p:cNvPr id="7" name="Rectangle 10">
            <a:extLst>
              <a:ext uri="{FF2B5EF4-FFF2-40B4-BE49-F238E27FC236}">
                <a16:creationId xmlns:a16="http://schemas.microsoft.com/office/drawing/2014/main" id="{85DB92B2-04EE-4C5E-995D-CD777183C666}"/>
              </a:ext>
            </a:extLst>
          </p:cNvPr>
          <p:cNvSpPr>
            <a:spLocks noChangeArrowheads="1"/>
          </p:cNvSpPr>
          <p:nvPr/>
        </p:nvSpPr>
        <p:spPr bwMode="auto">
          <a:xfrm>
            <a:off x="3795044" y="1366561"/>
            <a:ext cx="4278735"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80000"/>
              </a:lnSpc>
              <a:spcBef>
                <a:spcPct val="20000"/>
              </a:spcBef>
              <a:spcAft>
                <a:spcPts val="0"/>
              </a:spcAft>
              <a:buClrTx/>
              <a:buSzTx/>
              <a:buFontTx/>
              <a:buNone/>
              <a:tabLst/>
              <a:defRPr/>
            </a:pPr>
            <a:r>
              <a:rPr kumimoji="0" lang="en-US" altLang="en-US" sz="2400" b="1" i="0"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NGUYÊN NHÂN THẮNG LỢI</a:t>
            </a:r>
          </a:p>
        </p:txBody>
      </p:sp>
      <p:sp>
        <p:nvSpPr>
          <p:cNvPr id="8" name="Rectangle 7">
            <a:extLst>
              <a:ext uri="{FF2B5EF4-FFF2-40B4-BE49-F238E27FC236}">
                <a16:creationId xmlns:a16="http://schemas.microsoft.com/office/drawing/2014/main" id="{4EA27358-066F-4C5F-971B-9E2DEF701C3B}"/>
              </a:ext>
            </a:extLst>
          </p:cNvPr>
          <p:cNvSpPr/>
          <p:nvPr/>
        </p:nvSpPr>
        <p:spPr>
          <a:xfrm>
            <a:off x="2873502" y="465851"/>
            <a:ext cx="7354899"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T</a:t>
            </a:r>
            <a:r>
              <a:rPr kumimoji="0" lang="pl-PL"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hắng lợi của cuộc c</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hống Mỹ, cứu nước (1954-1975): </a:t>
            </a:r>
            <a:endParaRPr kumimoji="0" lang="en-US" sz="2400" b="1" i="0" u="none" strike="noStrike" kern="1200" cap="none" spc="0" normalizeH="0" baseline="0" noProof="0" dirty="0">
              <a:ln>
                <a:noFill/>
              </a:ln>
              <a:solidFill>
                <a:srgbClr val="FF0000"/>
              </a:solidFill>
              <a:effectLst/>
              <a:uLnTx/>
              <a:uFillTx/>
              <a:latin typeface="Arial"/>
              <a:ea typeface="Arial Unicode MS"/>
              <a:cs typeface="+mn-cs"/>
            </a:endParaRPr>
          </a:p>
        </p:txBody>
      </p:sp>
    </p:spTree>
    <p:extLst>
      <p:ext uri="{BB962C8B-B14F-4D97-AF65-F5344CB8AC3E}">
        <p14:creationId xmlns:p14="http://schemas.microsoft.com/office/powerpoint/2010/main" val="3649698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3"/>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37"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0"/>
                                        <p:tgtEl>
                                          <p:spTgt spid="6"/>
                                        </p:tgtEl>
                                      </p:cBhvr>
                                    </p:animEffect>
                                    <p:anim calcmode="lin" valueType="num">
                                      <p:cBhvr>
                                        <p:cTn id="16" dur="5000" fill="hold"/>
                                        <p:tgtEl>
                                          <p:spTgt spid="6"/>
                                        </p:tgtEl>
                                        <p:attrNameLst>
                                          <p:attrName>ppt_x</p:attrName>
                                        </p:attrNameLst>
                                      </p:cBhvr>
                                      <p:tavLst>
                                        <p:tav tm="0">
                                          <p:val>
                                            <p:strVal val="#ppt_x"/>
                                          </p:val>
                                        </p:tav>
                                        <p:tav tm="100000">
                                          <p:val>
                                            <p:strVal val="#ppt_x"/>
                                          </p:val>
                                        </p:tav>
                                      </p:tavLst>
                                    </p:anim>
                                    <p:anim calcmode="lin" valueType="num">
                                      <p:cBhvr>
                                        <p:cTn id="17" dur="4500" decel="100000" fill="hold"/>
                                        <p:tgtEl>
                                          <p:spTgt spid="6"/>
                                        </p:tgtEl>
                                        <p:attrNameLst>
                                          <p:attrName>ppt_y</p:attrName>
                                        </p:attrNameLst>
                                      </p:cBhvr>
                                      <p:tavLst>
                                        <p:tav tm="0">
                                          <p:val>
                                            <p:strVal val="#ppt_y+1"/>
                                          </p:val>
                                        </p:tav>
                                        <p:tav tm="100000">
                                          <p:val>
                                            <p:strVal val="#ppt_y-.03"/>
                                          </p:val>
                                        </p:tav>
                                      </p:tavLst>
                                    </p:anim>
                                    <p:anim calcmode="lin" valueType="num">
                                      <p:cBhvr>
                                        <p:cTn id="18" dur="500" accel="100000" fill="hold">
                                          <p:stCondLst>
                                            <p:cond delay="4500"/>
                                          </p:stCondLst>
                                        </p:cTn>
                                        <p:tgtEl>
                                          <p:spTgt spid="6"/>
                                        </p:tgtEl>
                                        <p:attrNameLst>
                                          <p:attrName>ppt_y</p:attrName>
                                        </p:attrNameLst>
                                      </p:cBhvr>
                                      <p:tavLst>
                                        <p:tav tm="0">
                                          <p:val>
                                            <p:strVal val="#ppt_y-.03"/>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9" presetClass="entr" presetSubtype="0" decel="10000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500" fill="hold"/>
                                        <p:tgtEl>
                                          <p:spTgt spid="5"/>
                                        </p:tgtEl>
                                        <p:attrNameLst>
                                          <p:attrName>ppt_w</p:attrName>
                                        </p:attrNameLst>
                                      </p:cBhvr>
                                      <p:tavLst>
                                        <p:tav tm="0">
                                          <p:val>
                                            <p:fltVal val="0"/>
                                          </p:val>
                                        </p:tav>
                                        <p:tav tm="100000">
                                          <p:val>
                                            <p:strVal val="#ppt_w"/>
                                          </p:val>
                                        </p:tav>
                                      </p:tavLst>
                                    </p:anim>
                                    <p:anim calcmode="lin" valueType="num">
                                      <p:cBhvr>
                                        <p:cTn id="24" dur="500" fill="hold"/>
                                        <p:tgtEl>
                                          <p:spTgt spid="5"/>
                                        </p:tgtEl>
                                        <p:attrNameLst>
                                          <p:attrName>ppt_h</p:attrName>
                                        </p:attrNameLst>
                                      </p:cBhvr>
                                      <p:tavLst>
                                        <p:tav tm="0">
                                          <p:val>
                                            <p:fltVal val="0"/>
                                          </p:val>
                                        </p:tav>
                                        <p:tav tm="100000">
                                          <p:val>
                                            <p:strVal val="#ppt_h"/>
                                          </p:val>
                                        </p:tav>
                                      </p:tavLst>
                                    </p:anim>
                                    <p:anim calcmode="lin" valueType="num">
                                      <p:cBhvr>
                                        <p:cTn id="25" dur="500" fill="hold"/>
                                        <p:tgtEl>
                                          <p:spTgt spid="5"/>
                                        </p:tgtEl>
                                        <p:attrNameLst>
                                          <p:attrName>style.rotation</p:attrName>
                                        </p:attrNameLst>
                                      </p:cBhvr>
                                      <p:tavLst>
                                        <p:tav tm="0">
                                          <p:val>
                                            <p:fltVal val="360"/>
                                          </p:val>
                                        </p:tav>
                                        <p:tav tm="100000">
                                          <p:val>
                                            <p:fltVal val="0"/>
                                          </p:val>
                                        </p:tav>
                                      </p:tavLst>
                                    </p:anim>
                                    <p:animEffect transition="in" filter="fade">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15"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1000" fill="hold"/>
                                        <p:tgtEl>
                                          <p:spTgt spid="4"/>
                                        </p:tgtEl>
                                        <p:attrNameLst>
                                          <p:attrName>ppt_w</p:attrName>
                                        </p:attrNameLst>
                                      </p:cBhvr>
                                      <p:tavLst>
                                        <p:tav tm="0">
                                          <p:val>
                                            <p:fltVal val="0"/>
                                          </p:val>
                                        </p:tav>
                                        <p:tav tm="100000">
                                          <p:val>
                                            <p:strVal val="#ppt_w"/>
                                          </p:val>
                                        </p:tav>
                                      </p:tavLst>
                                    </p:anim>
                                    <p:anim calcmode="lin" valueType="num">
                                      <p:cBhvr>
                                        <p:cTn id="32" dur="1000" fill="hold"/>
                                        <p:tgtEl>
                                          <p:spTgt spid="4"/>
                                        </p:tgtEl>
                                        <p:attrNameLst>
                                          <p:attrName>ppt_h</p:attrName>
                                        </p:attrNameLst>
                                      </p:cBhvr>
                                      <p:tavLst>
                                        <p:tav tm="0">
                                          <p:val>
                                            <p:fltVal val="0"/>
                                          </p:val>
                                        </p:tav>
                                        <p:tav tm="100000">
                                          <p:val>
                                            <p:strVal val="#ppt_h"/>
                                          </p:val>
                                        </p:tav>
                                      </p:tavLst>
                                    </p:anim>
                                    <p:anim calcmode="lin" valueType="num">
                                      <p:cBhvr>
                                        <p:cTn id="33" dur="1000" fill="hold"/>
                                        <p:tgtEl>
                                          <p:spTgt spid="4"/>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4"/>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AutoShape 11">
            <a:extLst>
              <a:ext uri="{FF2B5EF4-FFF2-40B4-BE49-F238E27FC236}">
                <a16:creationId xmlns:a16="http://schemas.microsoft.com/office/drawing/2014/main" id="{B6006D6F-E5C1-4CC9-9A67-7F5302D99A0F}"/>
              </a:ext>
            </a:extLst>
          </p:cNvPr>
          <p:cNvSpPr>
            <a:spLocks noChangeArrowheads="1"/>
          </p:cNvSpPr>
          <p:nvPr/>
        </p:nvSpPr>
        <p:spPr bwMode="auto">
          <a:xfrm>
            <a:off x="1635125" y="1246188"/>
            <a:ext cx="3759200" cy="1143810"/>
          </a:xfrm>
          <a:prstGeom prst="flowChartDecision">
            <a:avLst/>
          </a:prstGeom>
          <a:solidFill>
            <a:srgbClr val="FF0066"/>
          </a:solidFill>
          <a:ln w="38100">
            <a:solidFill>
              <a:schemeClr val="bg1"/>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strike="noStrike" kern="1200" cap="none" spc="0" normalizeH="0" baseline="0" noProof="0" dirty="0">
                <a:ln>
                  <a:noFill/>
                </a:ln>
                <a:solidFill>
                  <a:prstClr val="white"/>
                </a:solidFill>
                <a:effectLst/>
                <a:uLnTx/>
                <a:uFillTx/>
                <a:ea typeface="Arial Unicode MS"/>
                <a:cs typeface="Arial" panose="020B0604020202020204" pitchFamily="34" charset="0"/>
              </a:rPr>
              <a:t>ĐỐI VỚI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strike="noStrike" kern="1200" cap="none" spc="0" normalizeH="0" baseline="0" noProof="0" dirty="0">
                <a:ln>
                  <a:noFill/>
                </a:ln>
                <a:solidFill>
                  <a:prstClr val="white"/>
                </a:solidFill>
                <a:effectLst/>
                <a:uLnTx/>
                <a:uFillTx/>
                <a:ea typeface="Arial Unicode MS"/>
                <a:cs typeface="Arial" panose="020B0604020202020204" pitchFamily="34" charset="0"/>
              </a:rPr>
              <a:t>DÂN TỘC</a:t>
            </a:r>
          </a:p>
        </p:txBody>
      </p:sp>
      <p:sp>
        <p:nvSpPr>
          <p:cNvPr id="6" name="AutoShape 12">
            <a:extLst>
              <a:ext uri="{FF2B5EF4-FFF2-40B4-BE49-F238E27FC236}">
                <a16:creationId xmlns:a16="http://schemas.microsoft.com/office/drawing/2014/main" id="{B3D757E5-058D-4456-A727-CAFDC2DF6B97}"/>
              </a:ext>
            </a:extLst>
          </p:cNvPr>
          <p:cNvSpPr>
            <a:spLocks noChangeArrowheads="1"/>
          </p:cNvSpPr>
          <p:nvPr/>
        </p:nvSpPr>
        <p:spPr bwMode="auto">
          <a:xfrm>
            <a:off x="7523956" y="1102847"/>
            <a:ext cx="3767137" cy="1143810"/>
          </a:xfrm>
          <a:prstGeom prst="flowChartDecision">
            <a:avLst/>
          </a:prstGeom>
          <a:solidFill>
            <a:srgbClr val="FF0066"/>
          </a:solidFill>
          <a:ln w="38100">
            <a:solidFill>
              <a:schemeClr val="bg1"/>
            </a:solidFill>
            <a:miter lim="800000"/>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strike="noStrike" kern="1200" cap="none" spc="0" normalizeH="0" baseline="0" noProof="0" dirty="0">
                <a:ln>
                  <a:noFill/>
                </a:ln>
                <a:solidFill>
                  <a:prstClr val="white"/>
                </a:solidFill>
                <a:effectLst/>
                <a:uLnTx/>
                <a:uFillTx/>
                <a:ea typeface="Arial Unicode MS"/>
                <a:cs typeface="Arial" panose="020B0604020202020204" pitchFamily="34" charset="0"/>
              </a:rPr>
              <a:t>ĐỐI VỚI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strike="noStrike" kern="1200" cap="none" spc="0" normalizeH="0" baseline="0" noProof="0" dirty="0">
                <a:ln>
                  <a:noFill/>
                </a:ln>
                <a:solidFill>
                  <a:prstClr val="white"/>
                </a:solidFill>
                <a:effectLst/>
                <a:uLnTx/>
                <a:uFillTx/>
                <a:ea typeface="Arial Unicode MS"/>
                <a:cs typeface="Arial" panose="020B0604020202020204" pitchFamily="34" charset="0"/>
              </a:rPr>
              <a:t>QUỐC TẾ</a:t>
            </a:r>
          </a:p>
        </p:txBody>
      </p:sp>
      <p:sp>
        <p:nvSpPr>
          <p:cNvPr id="7" name="Oval 13">
            <a:extLst>
              <a:ext uri="{FF2B5EF4-FFF2-40B4-BE49-F238E27FC236}">
                <a16:creationId xmlns:a16="http://schemas.microsoft.com/office/drawing/2014/main" id="{6B9A0EA0-2AA4-485A-898B-151E864C9059}"/>
              </a:ext>
            </a:extLst>
          </p:cNvPr>
          <p:cNvSpPr>
            <a:spLocks noChangeArrowheads="1"/>
          </p:cNvSpPr>
          <p:nvPr/>
        </p:nvSpPr>
        <p:spPr bwMode="auto">
          <a:xfrm>
            <a:off x="3657601" y="3456802"/>
            <a:ext cx="2623344" cy="1279693"/>
          </a:xfrm>
          <a:prstGeom prst="ellipse">
            <a:avLst/>
          </a:prstGeom>
          <a:solidFill>
            <a:srgbClr val="CC9900"/>
          </a:solidFill>
          <a:ln w="38100">
            <a:solidFill>
              <a:schemeClr val="bg1"/>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HOÀN THÀNH CMDT</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DCND</a:t>
            </a:r>
          </a:p>
        </p:txBody>
      </p:sp>
      <p:sp>
        <p:nvSpPr>
          <p:cNvPr id="8" name="Oval 14">
            <a:extLst>
              <a:ext uri="{FF2B5EF4-FFF2-40B4-BE49-F238E27FC236}">
                <a16:creationId xmlns:a16="http://schemas.microsoft.com/office/drawing/2014/main" id="{E0E7111E-F55F-44CA-88D7-2D9ADA396E8C}"/>
              </a:ext>
            </a:extLst>
          </p:cNvPr>
          <p:cNvSpPr>
            <a:spLocks noChangeArrowheads="1"/>
          </p:cNvSpPr>
          <p:nvPr/>
        </p:nvSpPr>
        <p:spPr bwMode="auto">
          <a:xfrm>
            <a:off x="6521848" y="3653192"/>
            <a:ext cx="2714624" cy="1279689"/>
          </a:xfrm>
          <a:prstGeom prst="ellipse">
            <a:avLst/>
          </a:prstGeom>
          <a:solidFill>
            <a:srgbClr val="660066"/>
          </a:solidFill>
          <a:ln w="38100">
            <a:solidFill>
              <a:schemeClr val="bg1"/>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000" b="1" i="0" strike="noStrike" kern="1200" cap="none" spc="0" normalizeH="0" baseline="0" noProof="0">
              <a:ln>
                <a:noFill/>
              </a:ln>
              <a:solidFill>
                <a:srgbClr val="FF0000"/>
              </a:solidFill>
              <a:effectLst/>
              <a:uLnTx/>
              <a:uFillTx/>
              <a:ea typeface="Arial Unicode MS"/>
              <a:cs typeface="Arial" panose="020B0604020202020204" pitchFamily="34" charset="0"/>
            </a:endParaRPr>
          </a:p>
        </p:txBody>
      </p:sp>
      <p:sp>
        <p:nvSpPr>
          <p:cNvPr id="9" name="Oval 15">
            <a:extLst>
              <a:ext uri="{FF2B5EF4-FFF2-40B4-BE49-F238E27FC236}">
                <a16:creationId xmlns:a16="http://schemas.microsoft.com/office/drawing/2014/main" id="{E57897FB-10CE-482C-8BA5-A1452CD91287}"/>
              </a:ext>
            </a:extLst>
          </p:cNvPr>
          <p:cNvSpPr>
            <a:spLocks noChangeArrowheads="1"/>
          </p:cNvSpPr>
          <p:nvPr/>
        </p:nvSpPr>
        <p:spPr bwMode="auto">
          <a:xfrm>
            <a:off x="9477375" y="3513659"/>
            <a:ext cx="2579688" cy="1279689"/>
          </a:xfrm>
          <a:prstGeom prst="ellipse">
            <a:avLst/>
          </a:prstGeom>
          <a:solidFill>
            <a:srgbClr val="660066"/>
          </a:solidFill>
          <a:ln w="38100">
            <a:solidFill>
              <a:schemeClr val="bg1"/>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000" b="1" i="0" strike="noStrike" kern="1200" cap="none" spc="0" normalizeH="0" baseline="0" noProof="0">
              <a:ln>
                <a:noFill/>
              </a:ln>
              <a:solidFill>
                <a:srgbClr val="FF0000"/>
              </a:solidFill>
              <a:effectLst/>
              <a:uLnTx/>
              <a:uFillTx/>
              <a:ea typeface="Arial Unicode MS"/>
              <a:cs typeface="Arial" panose="020B0604020202020204" pitchFamily="34" charset="0"/>
            </a:endParaRPr>
          </a:p>
        </p:txBody>
      </p:sp>
      <p:sp>
        <p:nvSpPr>
          <p:cNvPr id="10" name="Line 16">
            <a:extLst>
              <a:ext uri="{FF2B5EF4-FFF2-40B4-BE49-F238E27FC236}">
                <a16:creationId xmlns:a16="http://schemas.microsoft.com/office/drawing/2014/main" id="{571F6CC7-899F-452C-BA28-2CDB9364ABBC}"/>
              </a:ext>
            </a:extLst>
          </p:cNvPr>
          <p:cNvSpPr>
            <a:spLocks noChangeShapeType="1"/>
          </p:cNvSpPr>
          <p:nvPr/>
        </p:nvSpPr>
        <p:spPr bwMode="auto">
          <a:xfrm>
            <a:off x="10818017" y="2764784"/>
            <a:ext cx="0" cy="906962"/>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1" name="Line 17">
            <a:extLst>
              <a:ext uri="{FF2B5EF4-FFF2-40B4-BE49-F238E27FC236}">
                <a16:creationId xmlns:a16="http://schemas.microsoft.com/office/drawing/2014/main" id="{C2147366-AA95-42EF-A79E-5AA7C0370AB2}"/>
              </a:ext>
            </a:extLst>
          </p:cNvPr>
          <p:cNvSpPr>
            <a:spLocks noChangeShapeType="1"/>
          </p:cNvSpPr>
          <p:nvPr/>
        </p:nvSpPr>
        <p:spPr bwMode="auto">
          <a:xfrm flipH="1">
            <a:off x="7756424" y="2792077"/>
            <a:ext cx="0" cy="769016"/>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2" name="Line 18">
            <a:extLst>
              <a:ext uri="{FF2B5EF4-FFF2-40B4-BE49-F238E27FC236}">
                <a16:creationId xmlns:a16="http://schemas.microsoft.com/office/drawing/2014/main" id="{D73EA2FB-16B0-4249-B9BE-652ACB83766C}"/>
              </a:ext>
            </a:extLst>
          </p:cNvPr>
          <p:cNvSpPr>
            <a:spLocks noChangeShapeType="1"/>
          </p:cNvSpPr>
          <p:nvPr/>
        </p:nvSpPr>
        <p:spPr bwMode="auto">
          <a:xfrm flipH="1">
            <a:off x="9380507" y="2246657"/>
            <a:ext cx="2" cy="495058"/>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3" name="Oval 19">
            <a:extLst>
              <a:ext uri="{FF2B5EF4-FFF2-40B4-BE49-F238E27FC236}">
                <a16:creationId xmlns:a16="http://schemas.microsoft.com/office/drawing/2014/main" id="{6C4F3853-6A5B-4F78-8D01-8CE3E99F276F}"/>
              </a:ext>
            </a:extLst>
          </p:cNvPr>
          <p:cNvSpPr>
            <a:spLocks noChangeArrowheads="1"/>
          </p:cNvSpPr>
          <p:nvPr/>
        </p:nvSpPr>
        <p:spPr bwMode="auto">
          <a:xfrm>
            <a:off x="710250" y="3561092"/>
            <a:ext cx="2687640" cy="1279690"/>
          </a:xfrm>
          <a:prstGeom prst="ellipse">
            <a:avLst/>
          </a:prstGeom>
          <a:solidFill>
            <a:srgbClr val="CC9900"/>
          </a:solidFill>
          <a:ln w="38100">
            <a:solidFill>
              <a:schemeClr val="bg1"/>
            </a:solidFill>
            <a:round/>
            <a:headEnd/>
            <a:tailEnd/>
          </a:ln>
        </p:spPr>
        <p:txBody>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QUÉT SẠCH QUÂN XÂM LƯỢC</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000" b="1" i="0" strike="noStrike" kern="1200" cap="none" spc="0" normalizeH="0" baseline="0" noProof="0" dirty="0">
              <a:ln>
                <a:noFill/>
              </a:ln>
              <a:solidFill>
                <a:prstClr val="white"/>
              </a:solidFill>
              <a:effectLst/>
              <a:uLnTx/>
              <a:uFillTx/>
              <a:ea typeface="Arial Unicode MS"/>
              <a:cs typeface="Arial" panose="020B0604020202020204" pitchFamily="34" charset="0"/>
            </a:endParaRPr>
          </a:p>
        </p:txBody>
      </p:sp>
      <p:sp>
        <p:nvSpPr>
          <p:cNvPr id="14" name="Line 20">
            <a:extLst>
              <a:ext uri="{FF2B5EF4-FFF2-40B4-BE49-F238E27FC236}">
                <a16:creationId xmlns:a16="http://schemas.microsoft.com/office/drawing/2014/main" id="{EDC741E5-EBDC-445B-BE1F-1F10D4817FA1}"/>
              </a:ext>
            </a:extLst>
          </p:cNvPr>
          <p:cNvSpPr>
            <a:spLocks noChangeShapeType="1"/>
          </p:cNvSpPr>
          <p:nvPr/>
        </p:nvSpPr>
        <p:spPr bwMode="auto">
          <a:xfrm flipV="1">
            <a:off x="2109225" y="2741715"/>
            <a:ext cx="2807493" cy="1"/>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5" name="Line 21">
            <a:extLst>
              <a:ext uri="{FF2B5EF4-FFF2-40B4-BE49-F238E27FC236}">
                <a16:creationId xmlns:a16="http://schemas.microsoft.com/office/drawing/2014/main" id="{8D898F60-5CD8-4BAE-B0A2-618723B6E970}"/>
              </a:ext>
            </a:extLst>
          </p:cNvPr>
          <p:cNvSpPr>
            <a:spLocks noChangeShapeType="1"/>
          </p:cNvSpPr>
          <p:nvPr/>
        </p:nvSpPr>
        <p:spPr bwMode="auto">
          <a:xfrm>
            <a:off x="4916718" y="2741715"/>
            <a:ext cx="0" cy="771944"/>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6" name="Line 22">
            <a:extLst>
              <a:ext uri="{FF2B5EF4-FFF2-40B4-BE49-F238E27FC236}">
                <a16:creationId xmlns:a16="http://schemas.microsoft.com/office/drawing/2014/main" id="{D92C120E-3783-4905-A2C3-03DE88836D99}"/>
              </a:ext>
            </a:extLst>
          </p:cNvPr>
          <p:cNvSpPr>
            <a:spLocks noChangeShapeType="1"/>
          </p:cNvSpPr>
          <p:nvPr/>
        </p:nvSpPr>
        <p:spPr bwMode="auto">
          <a:xfrm>
            <a:off x="2116007" y="2764784"/>
            <a:ext cx="0" cy="796308"/>
          </a:xfrm>
          <a:prstGeom prst="line">
            <a:avLst/>
          </a:prstGeom>
          <a:noFill/>
          <a:ln w="381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7" name="Line 23">
            <a:extLst>
              <a:ext uri="{FF2B5EF4-FFF2-40B4-BE49-F238E27FC236}">
                <a16:creationId xmlns:a16="http://schemas.microsoft.com/office/drawing/2014/main" id="{7DB9CB00-8CFF-4B29-B7F2-9AC95525C7DA}"/>
              </a:ext>
            </a:extLst>
          </p:cNvPr>
          <p:cNvSpPr>
            <a:spLocks noChangeShapeType="1"/>
          </p:cNvSpPr>
          <p:nvPr/>
        </p:nvSpPr>
        <p:spPr bwMode="auto">
          <a:xfrm>
            <a:off x="3513137" y="2349850"/>
            <a:ext cx="0" cy="393349"/>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8" name="Line 24">
            <a:extLst>
              <a:ext uri="{FF2B5EF4-FFF2-40B4-BE49-F238E27FC236}">
                <a16:creationId xmlns:a16="http://schemas.microsoft.com/office/drawing/2014/main" id="{9A2AC6CC-C91C-49EA-83D4-C7A91FCE1221}"/>
              </a:ext>
            </a:extLst>
          </p:cNvPr>
          <p:cNvSpPr>
            <a:spLocks noChangeShapeType="1"/>
          </p:cNvSpPr>
          <p:nvPr/>
        </p:nvSpPr>
        <p:spPr bwMode="auto">
          <a:xfrm>
            <a:off x="7723189" y="2773947"/>
            <a:ext cx="3094828" cy="0"/>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19" name="Rectangle 26">
            <a:extLst>
              <a:ext uri="{FF2B5EF4-FFF2-40B4-BE49-F238E27FC236}">
                <a16:creationId xmlns:a16="http://schemas.microsoft.com/office/drawing/2014/main" id="{C55E7CFC-9BBF-4226-8811-023C84877CF5}"/>
              </a:ext>
            </a:extLst>
          </p:cNvPr>
          <p:cNvSpPr>
            <a:spLocks noChangeArrowheads="1"/>
          </p:cNvSpPr>
          <p:nvPr/>
        </p:nvSpPr>
        <p:spPr bwMode="auto">
          <a:xfrm>
            <a:off x="4916718" y="766108"/>
            <a:ext cx="23695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spcBef>
                <a:spcPct val="20000"/>
              </a:spcBef>
              <a:spcAft>
                <a:spcPts val="0"/>
              </a:spcAft>
              <a:buClrTx/>
              <a:buSzTx/>
              <a:buFontTx/>
              <a:buNone/>
              <a:tabLst/>
              <a:defRPr/>
            </a:pPr>
            <a:r>
              <a:rPr kumimoji="0" lang="en-US" altLang="en-US" sz="2000" b="1" i="0" strike="noStrike" kern="1200" cap="none" spc="0" normalizeH="0" baseline="0" noProof="0" dirty="0">
                <a:ln>
                  <a:noFill/>
                </a:ln>
                <a:solidFill>
                  <a:srgbClr val="3333CC"/>
                </a:solidFill>
                <a:effectLst/>
                <a:uLnTx/>
                <a:uFillTx/>
                <a:ea typeface="Arial Unicode MS"/>
                <a:cs typeface="Arial" panose="020B0604020202020204" pitchFamily="34" charset="0"/>
              </a:rPr>
              <a:t>Ý NGHĨA LỊCH SỬ</a:t>
            </a:r>
          </a:p>
        </p:txBody>
      </p:sp>
      <p:sp>
        <p:nvSpPr>
          <p:cNvPr id="20" name="Rectangle 27">
            <a:extLst>
              <a:ext uri="{FF2B5EF4-FFF2-40B4-BE49-F238E27FC236}">
                <a16:creationId xmlns:a16="http://schemas.microsoft.com/office/drawing/2014/main" id="{590731AC-06AE-4C07-A88A-4588A9043B99}"/>
              </a:ext>
            </a:extLst>
          </p:cNvPr>
          <p:cNvSpPr>
            <a:spLocks noChangeArrowheads="1"/>
          </p:cNvSpPr>
          <p:nvPr/>
        </p:nvSpPr>
        <p:spPr bwMode="auto">
          <a:xfrm>
            <a:off x="10062366" y="3653192"/>
            <a:ext cx="182483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THÚC ĐẨY PHONG TRÀO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GPDT</a:t>
            </a:r>
          </a:p>
        </p:txBody>
      </p:sp>
      <p:sp>
        <p:nvSpPr>
          <p:cNvPr id="21" name="Text Box 28">
            <a:extLst>
              <a:ext uri="{FF2B5EF4-FFF2-40B4-BE49-F238E27FC236}">
                <a16:creationId xmlns:a16="http://schemas.microsoft.com/office/drawing/2014/main" id="{82D4A538-C5D1-4AB3-B149-4D56CF90DECB}"/>
              </a:ext>
            </a:extLst>
          </p:cNvPr>
          <p:cNvSpPr txBox="1">
            <a:spLocks noChangeArrowheads="1"/>
          </p:cNvSpPr>
          <p:nvPr/>
        </p:nvSpPr>
        <p:spPr bwMode="auto">
          <a:xfrm>
            <a:off x="7057231" y="3836848"/>
            <a:ext cx="18161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strike="noStrike" kern="1200" cap="none" spc="0" normalizeH="0" baseline="0" noProof="0" dirty="0">
                <a:ln>
                  <a:noFill/>
                </a:ln>
                <a:solidFill>
                  <a:prstClr val="white"/>
                </a:solidFill>
                <a:effectLst/>
                <a:uLnTx/>
                <a:uFillTx/>
                <a:ea typeface="Arial Unicode MS"/>
                <a:cs typeface="Arial" panose="020B0604020202020204" pitchFamily="34" charset="0"/>
              </a:rPr>
              <a:t>GÓP PHẦN BẢO VỆ HÒA BÌNH TG</a:t>
            </a:r>
          </a:p>
        </p:txBody>
      </p:sp>
      <p:sp>
        <p:nvSpPr>
          <p:cNvPr id="22" name="Rectangle 21">
            <a:extLst>
              <a:ext uri="{FF2B5EF4-FFF2-40B4-BE49-F238E27FC236}">
                <a16:creationId xmlns:a16="http://schemas.microsoft.com/office/drawing/2014/main" id="{ADBF0DCA-8C99-4BC9-AC41-E57524FC4FB1}"/>
              </a:ext>
            </a:extLst>
          </p:cNvPr>
          <p:cNvSpPr/>
          <p:nvPr/>
        </p:nvSpPr>
        <p:spPr>
          <a:xfrm>
            <a:off x="2895600" y="224841"/>
            <a:ext cx="7354899"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T</a:t>
            </a:r>
            <a:r>
              <a:rPr kumimoji="0" lang="pl-PL"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hắng lợi của cuộc c</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hống Mỹ, cứu nước (1954-1975): </a:t>
            </a:r>
            <a:endParaRPr kumimoji="0" lang="en-US" sz="2400" b="1" i="0" u="none" strike="noStrike" kern="1200" cap="none" spc="0" normalizeH="0" baseline="0" noProof="0" dirty="0">
              <a:ln>
                <a:noFill/>
              </a:ln>
              <a:solidFill>
                <a:srgbClr val="FF0000"/>
              </a:solidFill>
              <a:effectLst/>
              <a:uLnTx/>
              <a:uFillTx/>
              <a:latin typeface="Arial"/>
              <a:ea typeface="Arial Unicode MS"/>
              <a:cs typeface="+mn-cs"/>
            </a:endParaRPr>
          </a:p>
        </p:txBody>
      </p:sp>
    </p:spTree>
    <p:extLst>
      <p:ext uri="{BB962C8B-B14F-4D97-AF65-F5344CB8AC3E}">
        <p14:creationId xmlns:p14="http://schemas.microsoft.com/office/powerpoint/2010/main" val="3232758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par>
                          <p:cTn id="11" fill="hold">
                            <p:stCondLst>
                              <p:cond delay="1000"/>
                            </p:stCondLst>
                            <p:childTnLst>
                              <p:par>
                                <p:cTn id="12" presetID="49" presetClass="entr" presetSubtype="0" decel="100000" fill="hold" grpId="0" nodeType="after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0" fill="hold"/>
                                        <p:tgtEl>
                                          <p:spTgt spid="17"/>
                                        </p:tgtEl>
                                        <p:attrNameLst>
                                          <p:attrName>ppt_w</p:attrName>
                                        </p:attrNameLst>
                                      </p:cBhvr>
                                      <p:tavLst>
                                        <p:tav tm="0">
                                          <p:val>
                                            <p:fltVal val="0"/>
                                          </p:val>
                                        </p:tav>
                                        <p:tav tm="100000">
                                          <p:val>
                                            <p:strVal val="#ppt_w"/>
                                          </p:val>
                                        </p:tav>
                                      </p:tavLst>
                                    </p:anim>
                                    <p:anim calcmode="lin" valueType="num">
                                      <p:cBhvr>
                                        <p:cTn id="15" dur="5000" fill="hold"/>
                                        <p:tgtEl>
                                          <p:spTgt spid="17"/>
                                        </p:tgtEl>
                                        <p:attrNameLst>
                                          <p:attrName>ppt_h</p:attrName>
                                        </p:attrNameLst>
                                      </p:cBhvr>
                                      <p:tavLst>
                                        <p:tav tm="0">
                                          <p:val>
                                            <p:fltVal val="0"/>
                                          </p:val>
                                        </p:tav>
                                        <p:tav tm="100000">
                                          <p:val>
                                            <p:strVal val="#ppt_h"/>
                                          </p:val>
                                        </p:tav>
                                      </p:tavLst>
                                    </p:anim>
                                    <p:anim calcmode="lin" valueType="num">
                                      <p:cBhvr>
                                        <p:cTn id="16" dur="5000" fill="hold"/>
                                        <p:tgtEl>
                                          <p:spTgt spid="17"/>
                                        </p:tgtEl>
                                        <p:attrNameLst>
                                          <p:attrName>style.rotation</p:attrName>
                                        </p:attrNameLst>
                                      </p:cBhvr>
                                      <p:tavLst>
                                        <p:tav tm="0">
                                          <p:val>
                                            <p:fltVal val="360"/>
                                          </p:val>
                                        </p:tav>
                                        <p:tav tm="100000">
                                          <p:val>
                                            <p:fltVal val="0"/>
                                          </p:val>
                                        </p:tav>
                                      </p:tavLst>
                                    </p:anim>
                                    <p:animEffect transition="in" filter="fade">
                                      <p:cBhvr>
                                        <p:cTn id="17" dur="5000"/>
                                        <p:tgtEl>
                                          <p:spTgt spid="17"/>
                                        </p:tgtEl>
                                      </p:cBhvr>
                                    </p:animEffect>
                                  </p:childTnLst>
                                </p:cTn>
                              </p:par>
                            </p:childTnLst>
                          </p:cTn>
                        </p:par>
                        <p:par>
                          <p:cTn id="18" fill="hold">
                            <p:stCondLst>
                              <p:cond delay="6000"/>
                            </p:stCondLst>
                            <p:childTnLst>
                              <p:par>
                                <p:cTn id="19" presetID="49" presetClass="entr" presetSubtype="0" decel="100000"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0" fill="hold"/>
                                        <p:tgtEl>
                                          <p:spTgt spid="14"/>
                                        </p:tgtEl>
                                        <p:attrNameLst>
                                          <p:attrName>ppt_w</p:attrName>
                                        </p:attrNameLst>
                                      </p:cBhvr>
                                      <p:tavLst>
                                        <p:tav tm="0">
                                          <p:val>
                                            <p:fltVal val="0"/>
                                          </p:val>
                                        </p:tav>
                                        <p:tav tm="100000">
                                          <p:val>
                                            <p:strVal val="#ppt_w"/>
                                          </p:val>
                                        </p:tav>
                                      </p:tavLst>
                                    </p:anim>
                                    <p:anim calcmode="lin" valueType="num">
                                      <p:cBhvr>
                                        <p:cTn id="22" dur="5000" fill="hold"/>
                                        <p:tgtEl>
                                          <p:spTgt spid="14"/>
                                        </p:tgtEl>
                                        <p:attrNameLst>
                                          <p:attrName>ppt_h</p:attrName>
                                        </p:attrNameLst>
                                      </p:cBhvr>
                                      <p:tavLst>
                                        <p:tav tm="0">
                                          <p:val>
                                            <p:fltVal val="0"/>
                                          </p:val>
                                        </p:tav>
                                        <p:tav tm="100000">
                                          <p:val>
                                            <p:strVal val="#ppt_h"/>
                                          </p:val>
                                        </p:tav>
                                      </p:tavLst>
                                    </p:anim>
                                    <p:anim calcmode="lin" valueType="num">
                                      <p:cBhvr>
                                        <p:cTn id="23" dur="5000" fill="hold"/>
                                        <p:tgtEl>
                                          <p:spTgt spid="14"/>
                                        </p:tgtEl>
                                        <p:attrNameLst>
                                          <p:attrName>style.rotation</p:attrName>
                                        </p:attrNameLst>
                                      </p:cBhvr>
                                      <p:tavLst>
                                        <p:tav tm="0">
                                          <p:val>
                                            <p:fltVal val="360"/>
                                          </p:val>
                                        </p:tav>
                                        <p:tav tm="100000">
                                          <p:val>
                                            <p:fltVal val="0"/>
                                          </p:val>
                                        </p:tav>
                                      </p:tavLst>
                                    </p:anim>
                                    <p:animEffect transition="in" filter="fade">
                                      <p:cBhvr>
                                        <p:cTn id="24" dur="5000"/>
                                        <p:tgtEl>
                                          <p:spTgt spid="14"/>
                                        </p:tgtEl>
                                      </p:cBhvr>
                                    </p:animEffect>
                                  </p:childTnLst>
                                </p:cTn>
                              </p:par>
                            </p:childTnLst>
                          </p:cTn>
                        </p:par>
                        <p:par>
                          <p:cTn id="25" fill="hold">
                            <p:stCondLst>
                              <p:cond delay="11000"/>
                            </p:stCondLst>
                            <p:childTnLst>
                              <p:par>
                                <p:cTn id="26" presetID="49" presetClass="entr" presetSubtype="0" decel="100000" fill="hold" grpId="0" nodeType="afterEffect">
                                  <p:stCondLst>
                                    <p:cond delay="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0" fill="hold"/>
                                        <p:tgtEl>
                                          <p:spTgt spid="16"/>
                                        </p:tgtEl>
                                        <p:attrNameLst>
                                          <p:attrName>ppt_w</p:attrName>
                                        </p:attrNameLst>
                                      </p:cBhvr>
                                      <p:tavLst>
                                        <p:tav tm="0">
                                          <p:val>
                                            <p:fltVal val="0"/>
                                          </p:val>
                                        </p:tav>
                                        <p:tav tm="100000">
                                          <p:val>
                                            <p:strVal val="#ppt_w"/>
                                          </p:val>
                                        </p:tav>
                                      </p:tavLst>
                                    </p:anim>
                                    <p:anim calcmode="lin" valueType="num">
                                      <p:cBhvr>
                                        <p:cTn id="29" dur="5000" fill="hold"/>
                                        <p:tgtEl>
                                          <p:spTgt spid="16"/>
                                        </p:tgtEl>
                                        <p:attrNameLst>
                                          <p:attrName>ppt_h</p:attrName>
                                        </p:attrNameLst>
                                      </p:cBhvr>
                                      <p:tavLst>
                                        <p:tav tm="0">
                                          <p:val>
                                            <p:fltVal val="0"/>
                                          </p:val>
                                        </p:tav>
                                        <p:tav tm="100000">
                                          <p:val>
                                            <p:strVal val="#ppt_h"/>
                                          </p:val>
                                        </p:tav>
                                      </p:tavLst>
                                    </p:anim>
                                    <p:anim calcmode="lin" valueType="num">
                                      <p:cBhvr>
                                        <p:cTn id="30" dur="5000" fill="hold"/>
                                        <p:tgtEl>
                                          <p:spTgt spid="16"/>
                                        </p:tgtEl>
                                        <p:attrNameLst>
                                          <p:attrName>style.rotation</p:attrName>
                                        </p:attrNameLst>
                                      </p:cBhvr>
                                      <p:tavLst>
                                        <p:tav tm="0">
                                          <p:val>
                                            <p:fltVal val="360"/>
                                          </p:val>
                                        </p:tav>
                                        <p:tav tm="100000">
                                          <p:val>
                                            <p:fltVal val="0"/>
                                          </p:val>
                                        </p:tav>
                                      </p:tavLst>
                                    </p:anim>
                                    <p:animEffect transition="in" filter="fade">
                                      <p:cBhvr>
                                        <p:cTn id="31" dur="5000"/>
                                        <p:tgtEl>
                                          <p:spTgt spid="16"/>
                                        </p:tgtEl>
                                      </p:cBhvr>
                                    </p:animEffect>
                                  </p:childTnLst>
                                </p:cTn>
                              </p:par>
                            </p:childTnLst>
                          </p:cTn>
                        </p:par>
                        <p:par>
                          <p:cTn id="32" fill="hold">
                            <p:stCondLst>
                              <p:cond delay="16000"/>
                            </p:stCondLst>
                            <p:childTnLst>
                              <p:par>
                                <p:cTn id="33" presetID="49" presetClass="entr" presetSubtype="0" decel="100000"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p:cTn id="35" dur="5000" fill="hold"/>
                                        <p:tgtEl>
                                          <p:spTgt spid="15"/>
                                        </p:tgtEl>
                                        <p:attrNameLst>
                                          <p:attrName>ppt_w</p:attrName>
                                        </p:attrNameLst>
                                      </p:cBhvr>
                                      <p:tavLst>
                                        <p:tav tm="0">
                                          <p:val>
                                            <p:fltVal val="0"/>
                                          </p:val>
                                        </p:tav>
                                        <p:tav tm="100000">
                                          <p:val>
                                            <p:strVal val="#ppt_w"/>
                                          </p:val>
                                        </p:tav>
                                      </p:tavLst>
                                    </p:anim>
                                    <p:anim calcmode="lin" valueType="num">
                                      <p:cBhvr>
                                        <p:cTn id="36" dur="5000" fill="hold"/>
                                        <p:tgtEl>
                                          <p:spTgt spid="15"/>
                                        </p:tgtEl>
                                        <p:attrNameLst>
                                          <p:attrName>ppt_h</p:attrName>
                                        </p:attrNameLst>
                                      </p:cBhvr>
                                      <p:tavLst>
                                        <p:tav tm="0">
                                          <p:val>
                                            <p:fltVal val="0"/>
                                          </p:val>
                                        </p:tav>
                                        <p:tav tm="100000">
                                          <p:val>
                                            <p:strVal val="#ppt_h"/>
                                          </p:val>
                                        </p:tav>
                                      </p:tavLst>
                                    </p:anim>
                                    <p:anim calcmode="lin" valueType="num">
                                      <p:cBhvr>
                                        <p:cTn id="37" dur="5000" fill="hold"/>
                                        <p:tgtEl>
                                          <p:spTgt spid="15"/>
                                        </p:tgtEl>
                                        <p:attrNameLst>
                                          <p:attrName>style.rotation</p:attrName>
                                        </p:attrNameLst>
                                      </p:cBhvr>
                                      <p:tavLst>
                                        <p:tav tm="0">
                                          <p:val>
                                            <p:fltVal val="360"/>
                                          </p:val>
                                        </p:tav>
                                        <p:tav tm="100000">
                                          <p:val>
                                            <p:fltVal val="0"/>
                                          </p:val>
                                        </p:tav>
                                      </p:tavLst>
                                    </p:anim>
                                    <p:animEffect transition="in" filter="fade">
                                      <p:cBhvr>
                                        <p:cTn id="38" dur="50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5"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p:cTn id="43" dur="5000" fill="hold"/>
                                        <p:tgtEl>
                                          <p:spTgt spid="13"/>
                                        </p:tgtEl>
                                        <p:attrNameLst>
                                          <p:attrName>ppt_w</p:attrName>
                                        </p:attrNameLst>
                                      </p:cBhvr>
                                      <p:tavLst>
                                        <p:tav tm="0">
                                          <p:val>
                                            <p:fltVal val="0"/>
                                          </p:val>
                                        </p:tav>
                                        <p:tav tm="100000">
                                          <p:val>
                                            <p:strVal val="#ppt_w"/>
                                          </p:val>
                                        </p:tav>
                                      </p:tavLst>
                                    </p:anim>
                                    <p:anim calcmode="lin" valueType="num">
                                      <p:cBhvr>
                                        <p:cTn id="44" dur="5000" fill="hold"/>
                                        <p:tgtEl>
                                          <p:spTgt spid="13"/>
                                        </p:tgtEl>
                                        <p:attrNameLst>
                                          <p:attrName>ppt_h</p:attrName>
                                        </p:attrNameLst>
                                      </p:cBhvr>
                                      <p:tavLst>
                                        <p:tav tm="0">
                                          <p:val>
                                            <p:fltVal val="0"/>
                                          </p:val>
                                        </p:tav>
                                        <p:tav tm="100000">
                                          <p:val>
                                            <p:strVal val="#ppt_h"/>
                                          </p:val>
                                        </p:tav>
                                      </p:tavLst>
                                    </p:anim>
                                    <p:anim calcmode="lin" valueType="num">
                                      <p:cBhvr>
                                        <p:cTn id="45" dur="5000" fill="hold"/>
                                        <p:tgtEl>
                                          <p:spTgt spid="13"/>
                                        </p:tgtEl>
                                        <p:attrNameLst>
                                          <p:attrName>ppt_x</p:attrName>
                                        </p:attrNameLst>
                                      </p:cBhvr>
                                      <p:tavLst>
                                        <p:tav tm="0" fmla="#ppt_x+(cos(-2*pi*(1-$))*-#ppt_x-sin(-2*pi*(1-$))*(1-#ppt_y))*(1-$)">
                                          <p:val>
                                            <p:fltVal val="0"/>
                                          </p:val>
                                        </p:tav>
                                        <p:tav tm="100000">
                                          <p:val>
                                            <p:fltVal val="1"/>
                                          </p:val>
                                        </p:tav>
                                      </p:tavLst>
                                    </p:anim>
                                    <p:anim calcmode="lin" valueType="num">
                                      <p:cBhvr>
                                        <p:cTn id="46" dur="5000" fill="hold"/>
                                        <p:tgtEl>
                                          <p:spTgt spid="13"/>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7" fill="hold">
                      <p:stCondLst>
                        <p:cond delay="indefinite"/>
                      </p:stCondLst>
                      <p:childTnLst>
                        <p:par>
                          <p:cTn id="48" fill="hold">
                            <p:stCondLst>
                              <p:cond delay="0"/>
                            </p:stCondLst>
                            <p:childTnLst>
                              <p:par>
                                <p:cTn id="49" presetID="15" presetClass="entr" presetSubtype="0"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p:cTn id="51" dur="5000" fill="hold"/>
                                        <p:tgtEl>
                                          <p:spTgt spid="7"/>
                                        </p:tgtEl>
                                        <p:attrNameLst>
                                          <p:attrName>ppt_w</p:attrName>
                                        </p:attrNameLst>
                                      </p:cBhvr>
                                      <p:tavLst>
                                        <p:tav tm="0">
                                          <p:val>
                                            <p:fltVal val="0"/>
                                          </p:val>
                                        </p:tav>
                                        <p:tav tm="100000">
                                          <p:val>
                                            <p:strVal val="#ppt_w"/>
                                          </p:val>
                                        </p:tav>
                                      </p:tavLst>
                                    </p:anim>
                                    <p:anim calcmode="lin" valueType="num">
                                      <p:cBhvr>
                                        <p:cTn id="52" dur="5000" fill="hold"/>
                                        <p:tgtEl>
                                          <p:spTgt spid="7"/>
                                        </p:tgtEl>
                                        <p:attrNameLst>
                                          <p:attrName>ppt_h</p:attrName>
                                        </p:attrNameLst>
                                      </p:cBhvr>
                                      <p:tavLst>
                                        <p:tav tm="0">
                                          <p:val>
                                            <p:fltVal val="0"/>
                                          </p:val>
                                        </p:tav>
                                        <p:tav tm="100000">
                                          <p:val>
                                            <p:strVal val="#ppt_h"/>
                                          </p:val>
                                        </p:tav>
                                      </p:tavLst>
                                    </p:anim>
                                    <p:anim calcmode="lin" valueType="num">
                                      <p:cBhvr>
                                        <p:cTn id="53" dur="5000" fill="hold"/>
                                        <p:tgtEl>
                                          <p:spTgt spid="7"/>
                                        </p:tgtEl>
                                        <p:attrNameLst>
                                          <p:attrName>ppt_x</p:attrName>
                                        </p:attrNameLst>
                                      </p:cBhvr>
                                      <p:tavLst>
                                        <p:tav tm="0" fmla="#ppt_x+(cos(-2*pi*(1-$))*-#ppt_x-sin(-2*pi*(1-$))*(1-#ppt_y))*(1-$)">
                                          <p:val>
                                            <p:fltVal val="0"/>
                                          </p:val>
                                        </p:tav>
                                        <p:tav tm="100000">
                                          <p:val>
                                            <p:fltVal val="1"/>
                                          </p:val>
                                        </p:tav>
                                      </p:tavLst>
                                    </p:anim>
                                    <p:anim calcmode="lin" valueType="num">
                                      <p:cBhvr>
                                        <p:cTn id="54" dur="5000" fill="hold"/>
                                        <p:tgtEl>
                                          <p:spTgt spid="7"/>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55" fill="hold">
                      <p:stCondLst>
                        <p:cond delay="indefinite"/>
                      </p:stCondLst>
                      <p:childTnLst>
                        <p:par>
                          <p:cTn id="56" fill="hold">
                            <p:stCondLst>
                              <p:cond delay="0"/>
                            </p:stCondLst>
                            <p:childTnLst>
                              <p:par>
                                <p:cTn id="57" presetID="49" presetClass="entr" presetSubtype="0" decel="100000" fill="hold" grpId="0" nodeType="click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5000" fill="hold"/>
                                        <p:tgtEl>
                                          <p:spTgt spid="6"/>
                                        </p:tgtEl>
                                        <p:attrNameLst>
                                          <p:attrName>ppt_w</p:attrName>
                                        </p:attrNameLst>
                                      </p:cBhvr>
                                      <p:tavLst>
                                        <p:tav tm="0">
                                          <p:val>
                                            <p:fltVal val="0"/>
                                          </p:val>
                                        </p:tav>
                                        <p:tav tm="100000">
                                          <p:val>
                                            <p:strVal val="#ppt_w"/>
                                          </p:val>
                                        </p:tav>
                                      </p:tavLst>
                                    </p:anim>
                                    <p:anim calcmode="lin" valueType="num">
                                      <p:cBhvr>
                                        <p:cTn id="60" dur="5000" fill="hold"/>
                                        <p:tgtEl>
                                          <p:spTgt spid="6"/>
                                        </p:tgtEl>
                                        <p:attrNameLst>
                                          <p:attrName>ppt_h</p:attrName>
                                        </p:attrNameLst>
                                      </p:cBhvr>
                                      <p:tavLst>
                                        <p:tav tm="0">
                                          <p:val>
                                            <p:fltVal val="0"/>
                                          </p:val>
                                        </p:tav>
                                        <p:tav tm="100000">
                                          <p:val>
                                            <p:strVal val="#ppt_h"/>
                                          </p:val>
                                        </p:tav>
                                      </p:tavLst>
                                    </p:anim>
                                    <p:anim calcmode="lin" valueType="num">
                                      <p:cBhvr>
                                        <p:cTn id="61" dur="5000" fill="hold"/>
                                        <p:tgtEl>
                                          <p:spTgt spid="6"/>
                                        </p:tgtEl>
                                        <p:attrNameLst>
                                          <p:attrName>style.rotation</p:attrName>
                                        </p:attrNameLst>
                                      </p:cBhvr>
                                      <p:tavLst>
                                        <p:tav tm="0">
                                          <p:val>
                                            <p:fltVal val="360"/>
                                          </p:val>
                                        </p:tav>
                                        <p:tav tm="100000">
                                          <p:val>
                                            <p:fltVal val="0"/>
                                          </p:val>
                                        </p:tav>
                                      </p:tavLst>
                                    </p:anim>
                                    <p:animEffect transition="in" filter="fade">
                                      <p:cBhvr>
                                        <p:cTn id="62" dur="5000"/>
                                        <p:tgtEl>
                                          <p:spTgt spid="6"/>
                                        </p:tgtEl>
                                      </p:cBhvr>
                                    </p:animEffect>
                                  </p:childTnLst>
                                </p:cTn>
                              </p:par>
                            </p:childTnLst>
                          </p:cTn>
                        </p:par>
                      </p:childTnLst>
                    </p:cTn>
                  </p:par>
                  <p:par>
                    <p:cTn id="63" fill="hold">
                      <p:stCondLst>
                        <p:cond delay="indefinite"/>
                      </p:stCondLst>
                      <p:childTnLst>
                        <p:par>
                          <p:cTn id="64" fill="hold">
                            <p:stCondLst>
                              <p:cond delay="0"/>
                            </p:stCondLst>
                            <p:childTnLst>
                              <p:par>
                                <p:cTn id="65" presetID="49" presetClass="entr" presetSubtype="0" decel="100000" fill="hold" grpId="0" nodeType="click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5000" fill="hold"/>
                                        <p:tgtEl>
                                          <p:spTgt spid="12"/>
                                        </p:tgtEl>
                                        <p:attrNameLst>
                                          <p:attrName>ppt_w</p:attrName>
                                        </p:attrNameLst>
                                      </p:cBhvr>
                                      <p:tavLst>
                                        <p:tav tm="0">
                                          <p:val>
                                            <p:fltVal val="0"/>
                                          </p:val>
                                        </p:tav>
                                        <p:tav tm="100000">
                                          <p:val>
                                            <p:strVal val="#ppt_w"/>
                                          </p:val>
                                        </p:tav>
                                      </p:tavLst>
                                    </p:anim>
                                    <p:anim calcmode="lin" valueType="num">
                                      <p:cBhvr>
                                        <p:cTn id="68" dur="5000" fill="hold"/>
                                        <p:tgtEl>
                                          <p:spTgt spid="12"/>
                                        </p:tgtEl>
                                        <p:attrNameLst>
                                          <p:attrName>ppt_h</p:attrName>
                                        </p:attrNameLst>
                                      </p:cBhvr>
                                      <p:tavLst>
                                        <p:tav tm="0">
                                          <p:val>
                                            <p:fltVal val="0"/>
                                          </p:val>
                                        </p:tav>
                                        <p:tav tm="100000">
                                          <p:val>
                                            <p:strVal val="#ppt_h"/>
                                          </p:val>
                                        </p:tav>
                                      </p:tavLst>
                                    </p:anim>
                                    <p:anim calcmode="lin" valueType="num">
                                      <p:cBhvr>
                                        <p:cTn id="69" dur="5000" fill="hold"/>
                                        <p:tgtEl>
                                          <p:spTgt spid="12"/>
                                        </p:tgtEl>
                                        <p:attrNameLst>
                                          <p:attrName>style.rotation</p:attrName>
                                        </p:attrNameLst>
                                      </p:cBhvr>
                                      <p:tavLst>
                                        <p:tav tm="0">
                                          <p:val>
                                            <p:fltVal val="360"/>
                                          </p:val>
                                        </p:tav>
                                        <p:tav tm="100000">
                                          <p:val>
                                            <p:fltVal val="0"/>
                                          </p:val>
                                        </p:tav>
                                      </p:tavLst>
                                    </p:anim>
                                    <p:animEffect transition="in" filter="fade">
                                      <p:cBhvr>
                                        <p:cTn id="70" dur="5000"/>
                                        <p:tgtEl>
                                          <p:spTgt spid="12"/>
                                        </p:tgtEl>
                                      </p:cBhvr>
                                    </p:animEffect>
                                  </p:childTnLst>
                                </p:cTn>
                              </p:par>
                              <p:par>
                                <p:cTn id="71" presetID="49" presetClass="entr" presetSubtype="0" decel="100000" fill="hold" grpId="0" nodeType="withEffect">
                                  <p:stCondLst>
                                    <p:cond delay="0"/>
                                  </p:stCondLst>
                                  <p:childTnLst>
                                    <p:set>
                                      <p:cBhvr>
                                        <p:cTn id="72" dur="1" fill="hold">
                                          <p:stCondLst>
                                            <p:cond delay="0"/>
                                          </p:stCondLst>
                                        </p:cTn>
                                        <p:tgtEl>
                                          <p:spTgt spid="18"/>
                                        </p:tgtEl>
                                        <p:attrNameLst>
                                          <p:attrName>style.visibility</p:attrName>
                                        </p:attrNameLst>
                                      </p:cBhvr>
                                      <p:to>
                                        <p:strVal val="visible"/>
                                      </p:to>
                                    </p:set>
                                    <p:anim calcmode="lin" valueType="num">
                                      <p:cBhvr>
                                        <p:cTn id="73" dur="5000" fill="hold"/>
                                        <p:tgtEl>
                                          <p:spTgt spid="18"/>
                                        </p:tgtEl>
                                        <p:attrNameLst>
                                          <p:attrName>ppt_w</p:attrName>
                                        </p:attrNameLst>
                                      </p:cBhvr>
                                      <p:tavLst>
                                        <p:tav tm="0">
                                          <p:val>
                                            <p:fltVal val="0"/>
                                          </p:val>
                                        </p:tav>
                                        <p:tav tm="100000">
                                          <p:val>
                                            <p:strVal val="#ppt_w"/>
                                          </p:val>
                                        </p:tav>
                                      </p:tavLst>
                                    </p:anim>
                                    <p:anim calcmode="lin" valueType="num">
                                      <p:cBhvr>
                                        <p:cTn id="74" dur="5000" fill="hold"/>
                                        <p:tgtEl>
                                          <p:spTgt spid="18"/>
                                        </p:tgtEl>
                                        <p:attrNameLst>
                                          <p:attrName>ppt_h</p:attrName>
                                        </p:attrNameLst>
                                      </p:cBhvr>
                                      <p:tavLst>
                                        <p:tav tm="0">
                                          <p:val>
                                            <p:fltVal val="0"/>
                                          </p:val>
                                        </p:tav>
                                        <p:tav tm="100000">
                                          <p:val>
                                            <p:strVal val="#ppt_h"/>
                                          </p:val>
                                        </p:tav>
                                      </p:tavLst>
                                    </p:anim>
                                    <p:anim calcmode="lin" valueType="num">
                                      <p:cBhvr>
                                        <p:cTn id="75" dur="5000" fill="hold"/>
                                        <p:tgtEl>
                                          <p:spTgt spid="18"/>
                                        </p:tgtEl>
                                        <p:attrNameLst>
                                          <p:attrName>style.rotation</p:attrName>
                                        </p:attrNameLst>
                                      </p:cBhvr>
                                      <p:tavLst>
                                        <p:tav tm="0">
                                          <p:val>
                                            <p:fltVal val="360"/>
                                          </p:val>
                                        </p:tav>
                                        <p:tav tm="100000">
                                          <p:val>
                                            <p:fltVal val="0"/>
                                          </p:val>
                                        </p:tav>
                                      </p:tavLst>
                                    </p:anim>
                                    <p:animEffect transition="in" filter="fade">
                                      <p:cBhvr>
                                        <p:cTn id="76" dur="5000"/>
                                        <p:tgtEl>
                                          <p:spTgt spid="18"/>
                                        </p:tgtEl>
                                      </p:cBhvr>
                                    </p:animEffect>
                                  </p:childTnLst>
                                </p:cTn>
                              </p:par>
                              <p:par>
                                <p:cTn id="77" presetID="49" presetClass="entr" presetSubtype="0" decel="100000"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5000" fill="hold"/>
                                        <p:tgtEl>
                                          <p:spTgt spid="11"/>
                                        </p:tgtEl>
                                        <p:attrNameLst>
                                          <p:attrName>ppt_w</p:attrName>
                                        </p:attrNameLst>
                                      </p:cBhvr>
                                      <p:tavLst>
                                        <p:tav tm="0">
                                          <p:val>
                                            <p:fltVal val="0"/>
                                          </p:val>
                                        </p:tav>
                                        <p:tav tm="100000">
                                          <p:val>
                                            <p:strVal val="#ppt_w"/>
                                          </p:val>
                                        </p:tav>
                                      </p:tavLst>
                                    </p:anim>
                                    <p:anim calcmode="lin" valueType="num">
                                      <p:cBhvr>
                                        <p:cTn id="80" dur="5000" fill="hold"/>
                                        <p:tgtEl>
                                          <p:spTgt spid="11"/>
                                        </p:tgtEl>
                                        <p:attrNameLst>
                                          <p:attrName>ppt_h</p:attrName>
                                        </p:attrNameLst>
                                      </p:cBhvr>
                                      <p:tavLst>
                                        <p:tav tm="0">
                                          <p:val>
                                            <p:fltVal val="0"/>
                                          </p:val>
                                        </p:tav>
                                        <p:tav tm="100000">
                                          <p:val>
                                            <p:strVal val="#ppt_h"/>
                                          </p:val>
                                        </p:tav>
                                      </p:tavLst>
                                    </p:anim>
                                    <p:anim calcmode="lin" valueType="num">
                                      <p:cBhvr>
                                        <p:cTn id="81" dur="5000" fill="hold"/>
                                        <p:tgtEl>
                                          <p:spTgt spid="11"/>
                                        </p:tgtEl>
                                        <p:attrNameLst>
                                          <p:attrName>style.rotation</p:attrName>
                                        </p:attrNameLst>
                                      </p:cBhvr>
                                      <p:tavLst>
                                        <p:tav tm="0">
                                          <p:val>
                                            <p:fltVal val="360"/>
                                          </p:val>
                                        </p:tav>
                                        <p:tav tm="100000">
                                          <p:val>
                                            <p:fltVal val="0"/>
                                          </p:val>
                                        </p:tav>
                                      </p:tavLst>
                                    </p:anim>
                                    <p:animEffect transition="in" filter="fade">
                                      <p:cBhvr>
                                        <p:cTn id="82" dur="5000"/>
                                        <p:tgtEl>
                                          <p:spTgt spid="11"/>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10"/>
                                        </p:tgtEl>
                                        <p:attrNameLst>
                                          <p:attrName>style.visibility</p:attrName>
                                        </p:attrNameLst>
                                      </p:cBhvr>
                                      <p:to>
                                        <p:strVal val="visible"/>
                                      </p:to>
                                    </p:set>
                                    <p:anim calcmode="lin" valueType="num">
                                      <p:cBhvr>
                                        <p:cTn id="85" dur="5000" fill="hold"/>
                                        <p:tgtEl>
                                          <p:spTgt spid="10"/>
                                        </p:tgtEl>
                                        <p:attrNameLst>
                                          <p:attrName>ppt_w</p:attrName>
                                        </p:attrNameLst>
                                      </p:cBhvr>
                                      <p:tavLst>
                                        <p:tav tm="0">
                                          <p:val>
                                            <p:fltVal val="0"/>
                                          </p:val>
                                        </p:tav>
                                        <p:tav tm="100000">
                                          <p:val>
                                            <p:strVal val="#ppt_w"/>
                                          </p:val>
                                        </p:tav>
                                      </p:tavLst>
                                    </p:anim>
                                    <p:anim calcmode="lin" valueType="num">
                                      <p:cBhvr>
                                        <p:cTn id="86" dur="5000" fill="hold"/>
                                        <p:tgtEl>
                                          <p:spTgt spid="10"/>
                                        </p:tgtEl>
                                        <p:attrNameLst>
                                          <p:attrName>ppt_h</p:attrName>
                                        </p:attrNameLst>
                                      </p:cBhvr>
                                      <p:tavLst>
                                        <p:tav tm="0">
                                          <p:val>
                                            <p:fltVal val="0"/>
                                          </p:val>
                                        </p:tav>
                                        <p:tav tm="100000">
                                          <p:val>
                                            <p:strVal val="#ppt_h"/>
                                          </p:val>
                                        </p:tav>
                                      </p:tavLst>
                                    </p:anim>
                                    <p:anim calcmode="lin" valueType="num">
                                      <p:cBhvr>
                                        <p:cTn id="87" dur="5000" fill="hold"/>
                                        <p:tgtEl>
                                          <p:spTgt spid="10"/>
                                        </p:tgtEl>
                                        <p:attrNameLst>
                                          <p:attrName>style.rotation</p:attrName>
                                        </p:attrNameLst>
                                      </p:cBhvr>
                                      <p:tavLst>
                                        <p:tav tm="0">
                                          <p:val>
                                            <p:fltVal val="360"/>
                                          </p:val>
                                        </p:tav>
                                        <p:tav tm="100000">
                                          <p:val>
                                            <p:fltVal val="0"/>
                                          </p:val>
                                        </p:tav>
                                      </p:tavLst>
                                    </p:anim>
                                    <p:animEffect transition="in" filter="fade">
                                      <p:cBhvr>
                                        <p:cTn id="88" dur="5000"/>
                                        <p:tgtEl>
                                          <p:spTgt spid="10"/>
                                        </p:tgtEl>
                                      </p:cBhvr>
                                    </p:animEffect>
                                  </p:childTnLst>
                                </p:cTn>
                              </p:par>
                            </p:childTnLst>
                          </p:cTn>
                        </p:par>
                      </p:childTnLst>
                    </p:cTn>
                  </p:par>
                  <p:par>
                    <p:cTn id="89" fill="hold">
                      <p:stCondLst>
                        <p:cond delay="indefinite"/>
                      </p:stCondLst>
                      <p:childTnLst>
                        <p:par>
                          <p:cTn id="90" fill="hold">
                            <p:stCondLst>
                              <p:cond delay="0"/>
                            </p:stCondLst>
                            <p:childTnLst>
                              <p:par>
                                <p:cTn id="91" presetID="15" presetClass="entr" presetSubtype="0" fill="hold" grpId="0" nodeType="clickEffect">
                                  <p:stCondLst>
                                    <p:cond delay="0"/>
                                  </p:stCondLst>
                                  <p:childTnLst>
                                    <p:set>
                                      <p:cBhvr>
                                        <p:cTn id="92" dur="1" fill="hold">
                                          <p:stCondLst>
                                            <p:cond delay="0"/>
                                          </p:stCondLst>
                                        </p:cTn>
                                        <p:tgtEl>
                                          <p:spTgt spid="21"/>
                                        </p:tgtEl>
                                        <p:attrNameLst>
                                          <p:attrName>style.visibility</p:attrName>
                                        </p:attrNameLst>
                                      </p:cBhvr>
                                      <p:to>
                                        <p:strVal val="visible"/>
                                      </p:to>
                                    </p:set>
                                    <p:anim calcmode="lin" valueType="num">
                                      <p:cBhvr>
                                        <p:cTn id="93" dur="5000" fill="hold"/>
                                        <p:tgtEl>
                                          <p:spTgt spid="21"/>
                                        </p:tgtEl>
                                        <p:attrNameLst>
                                          <p:attrName>ppt_w</p:attrName>
                                        </p:attrNameLst>
                                      </p:cBhvr>
                                      <p:tavLst>
                                        <p:tav tm="0">
                                          <p:val>
                                            <p:fltVal val="0"/>
                                          </p:val>
                                        </p:tav>
                                        <p:tav tm="100000">
                                          <p:val>
                                            <p:strVal val="#ppt_w"/>
                                          </p:val>
                                        </p:tav>
                                      </p:tavLst>
                                    </p:anim>
                                    <p:anim calcmode="lin" valueType="num">
                                      <p:cBhvr>
                                        <p:cTn id="94" dur="5000" fill="hold"/>
                                        <p:tgtEl>
                                          <p:spTgt spid="21"/>
                                        </p:tgtEl>
                                        <p:attrNameLst>
                                          <p:attrName>ppt_h</p:attrName>
                                        </p:attrNameLst>
                                      </p:cBhvr>
                                      <p:tavLst>
                                        <p:tav tm="0">
                                          <p:val>
                                            <p:fltVal val="0"/>
                                          </p:val>
                                        </p:tav>
                                        <p:tav tm="100000">
                                          <p:val>
                                            <p:strVal val="#ppt_h"/>
                                          </p:val>
                                        </p:tav>
                                      </p:tavLst>
                                    </p:anim>
                                    <p:anim calcmode="lin" valueType="num">
                                      <p:cBhvr>
                                        <p:cTn id="95" dur="5000" fill="hold"/>
                                        <p:tgtEl>
                                          <p:spTgt spid="21"/>
                                        </p:tgtEl>
                                        <p:attrNameLst>
                                          <p:attrName>ppt_x</p:attrName>
                                        </p:attrNameLst>
                                      </p:cBhvr>
                                      <p:tavLst>
                                        <p:tav tm="0" fmla="#ppt_x+(cos(-2*pi*(1-$))*-#ppt_x-sin(-2*pi*(1-$))*(1-#ppt_y))*(1-$)">
                                          <p:val>
                                            <p:fltVal val="0"/>
                                          </p:val>
                                        </p:tav>
                                        <p:tav tm="100000">
                                          <p:val>
                                            <p:fltVal val="1"/>
                                          </p:val>
                                        </p:tav>
                                      </p:tavLst>
                                    </p:anim>
                                    <p:anim calcmode="lin" valueType="num">
                                      <p:cBhvr>
                                        <p:cTn id="96" dur="5000" fill="hold"/>
                                        <p:tgtEl>
                                          <p:spTgt spid="21"/>
                                        </p:tgtEl>
                                        <p:attrNameLst>
                                          <p:attrName>ppt_y</p:attrName>
                                        </p:attrNameLst>
                                      </p:cBhvr>
                                      <p:tavLst>
                                        <p:tav tm="0" fmla="#ppt_y+(sin(-2*pi*(1-$))*-#ppt_x+cos(-2*pi*(1-$))*(1-#ppt_y))*(1-$)">
                                          <p:val>
                                            <p:fltVal val="0"/>
                                          </p:val>
                                        </p:tav>
                                        <p:tav tm="100000">
                                          <p:val>
                                            <p:fltVal val="1"/>
                                          </p:val>
                                        </p:tav>
                                      </p:tavLst>
                                    </p:anim>
                                  </p:childTnLst>
                                </p:cTn>
                              </p:par>
                              <p:par>
                                <p:cTn id="97" presetID="15" presetClass="entr" presetSubtype="0" fill="hold" grpId="0" nodeType="withEffect">
                                  <p:stCondLst>
                                    <p:cond delay="0"/>
                                  </p:stCondLst>
                                  <p:childTnLst>
                                    <p:set>
                                      <p:cBhvr>
                                        <p:cTn id="98" dur="1" fill="hold">
                                          <p:stCondLst>
                                            <p:cond delay="0"/>
                                          </p:stCondLst>
                                        </p:cTn>
                                        <p:tgtEl>
                                          <p:spTgt spid="8"/>
                                        </p:tgtEl>
                                        <p:attrNameLst>
                                          <p:attrName>style.visibility</p:attrName>
                                        </p:attrNameLst>
                                      </p:cBhvr>
                                      <p:to>
                                        <p:strVal val="visible"/>
                                      </p:to>
                                    </p:set>
                                    <p:anim calcmode="lin" valueType="num">
                                      <p:cBhvr>
                                        <p:cTn id="99" dur="5000" fill="hold"/>
                                        <p:tgtEl>
                                          <p:spTgt spid="8"/>
                                        </p:tgtEl>
                                        <p:attrNameLst>
                                          <p:attrName>ppt_w</p:attrName>
                                        </p:attrNameLst>
                                      </p:cBhvr>
                                      <p:tavLst>
                                        <p:tav tm="0">
                                          <p:val>
                                            <p:fltVal val="0"/>
                                          </p:val>
                                        </p:tav>
                                        <p:tav tm="100000">
                                          <p:val>
                                            <p:strVal val="#ppt_w"/>
                                          </p:val>
                                        </p:tav>
                                      </p:tavLst>
                                    </p:anim>
                                    <p:anim calcmode="lin" valueType="num">
                                      <p:cBhvr>
                                        <p:cTn id="100" dur="5000" fill="hold"/>
                                        <p:tgtEl>
                                          <p:spTgt spid="8"/>
                                        </p:tgtEl>
                                        <p:attrNameLst>
                                          <p:attrName>ppt_h</p:attrName>
                                        </p:attrNameLst>
                                      </p:cBhvr>
                                      <p:tavLst>
                                        <p:tav tm="0">
                                          <p:val>
                                            <p:fltVal val="0"/>
                                          </p:val>
                                        </p:tav>
                                        <p:tav tm="100000">
                                          <p:val>
                                            <p:strVal val="#ppt_h"/>
                                          </p:val>
                                        </p:tav>
                                      </p:tavLst>
                                    </p:anim>
                                    <p:anim calcmode="lin" valueType="num">
                                      <p:cBhvr>
                                        <p:cTn id="101" dur="5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02" dur="5000" fill="hold"/>
                                        <p:tgtEl>
                                          <p:spTgt spid="8"/>
                                        </p:tgtEl>
                                        <p:attrNameLst>
                                          <p:attrName>ppt_y</p:attrName>
                                        </p:attrNameLst>
                                      </p:cBhvr>
                                      <p:tavLst>
                                        <p:tav tm="0" fmla="#ppt_y+(sin(-2*pi*(1-$))*-#ppt_x+cos(-2*pi*(1-$))*(1-#ppt_y))*(1-$)">
                                          <p:val>
                                            <p:fltVal val="0"/>
                                          </p:val>
                                        </p:tav>
                                        <p:tav tm="100000">
                                          <p:val>
                                            <p:fltVal val="1"/>
                                          </p:val>
                                        </p:tav>
                                      </p:tavLst>
                                    </p:anim>
                                  </p:childTnLst>
                                </p:cTn>
                              </p:par>
                              <p:par>
                                <p:cTn id="103" presetID="15" presetClass="entr" presetSubtype="0" fill="hold" grpId="0" nodeType="withEffect">
                                  <p:stCondLst>
                                    <p:cond delay="0"/>
                                  </p:stCondLst>
                                  <p:childTnLst>
                                    <p:set>
                                      <p:cBhvr>
                                        <p:cTn id="104" dur="1" fill="hold">
                                          <p:stCondLst>
                                            <p:cond delay="0"/>
                                          </p:stCondLst>
                                        </p:cTn>
                                        <p:tgtEl>
                                          <p:spTgt spid="20"/>
                                        </p:tgtEl>
                                        <p:attrNameLst>
                                          <p:attrName>style.visibility</p:attrName>
                                        </p:attrNameLst>
                                      </p:cBhvr>
                                      <p:to>
                                        <p:strVal val="visible"/>
                                      </p:to>
                                    </p:set>
                                    <p:anim calcmode="lin" valueType="num">
                                      <p:cBhvr>
                                        <p:cTn id="105" dur="5000" fill="hold"/>
                                        <p:tgtEl>
                                          <p:spTgt spid="20"/>
                                        </p:tgtEl>
                                        <p:attrNameLst>
                                          <p:attrName>ppt_w</p:attrName>
                                        </p:attrNameLst>
                                      </p:cBhvr>
                                      <p:tavLst>
                                        <p:tav tm="0">
                                          <p:val>
                                            <p:fltVal val="0"/>
                                          </p:val>
                                        </p:tav>
                                        <p:tav tm="100000">
                                          <p:val>
                                            <p:strVal val="#ppt_w"/>
                                          </p:val>
                                        </p:tav>
                                      </p:tavLst>
                                    </p:anim>
                                    <p:anim calcmode="lin" valueType="num">
                                      <p:cBhvr>
                                        <p:cTn id="106" dur="5000" fill="hold"/>
                                        <p:tgtEl>
                                          <p:spTgt spid="20"/>
                                        </p:tgtEl>
                                        <p:attrNameLst>
                                          <p:attrName>ppt_h</p:attrName>
                                        </p:attrNameLst>
                                      </p:cBhvr>
                                      <p:tavLst>
                                        <p:tav tm="0">
                                          <p:val>
                                            <p:fltVal val="0"/>
                                          </p:val>
                                        </p:tav>
                                        <p:tav tm="100000">
                                          <p:val>
                                            <p:strVal val="#ppt_h"/>
                                          </p:val>
                                        </p:tav>
                                      </p:tavLst>
                                    </p:anim>
                                    <p:anim calcmode="lin" valueType="num">
                                      <p:cBhvr>
                                        <p:cTn id="107" dur="5000" fill="hold"/>
                                        <p:tgtEl>
                                          <p:spTgt spid="20"/>
                                        </p:tgtEl>
                                        <p:attrNameLst>
                                          <p:attrName>ppt_x</p:attrName>
                                        </p:attrNameLst>
                                      </p:cBhvr>
                                      <p:tavLst>
                                        <p:tav tm="0" fmla="#ppt_x+(cos(-2*pi*(1-$))*-#ppt_x-sin(-2*pi*(1-$))*(1-#ppt_y))*(1-$)">
                                          <p:val>
                                            <p:fltVal val="0"/>
                                          </p:val>
                                        </p:tav>
                                        <p:tav tm="100000">
                                          <p:val>
                                            <p:fltVal val="1"/>
                                          </p:val>
                                        </p:tav>
                                      </p:tavLst>
                                    </p:anim>
                                    <p:anim calcmode="lin" valueType="num">
                                      <p:cBhvr>
                                        <p:cTn id="108" dur="5000" fill="hold"/>
                                        <p:tgtEl>
                                          <p:spTgt spid="20"/>
                                        </p:tgtEl>
                                        <p:attrNameLst>
                                          <p:attrName>ppt_y</p:attrName>
                                        </p:attrNameLst>
                                      </p:cBhvr>
                                      <p:tavLst>
                                        <p:tav tm="0" fmla="#ppt_y+(sin(-2*pi*(1-$))*-#ppt_x+cos(-2*pi*(1-$))*(1-#ppt_y))*(1-$)">
                                          <p:val>
                                            <p:fltVal val="0"/>
                                          </p:val>
                                        </p:tav>
                                        <p:tav tm="100000">
                                          <p:val>
                                            <p:fltVal val="1"/>
                                          </p:val>
                                        </p:tav>
                                      </p:tavLst>
                                    </p:anim>
                                  </p:childTnLst>
                                </p:cTn>
                              </p:par>
                              <p:par>
                                <p:cTn id="109" presetID="15" presetClass="entr" presetSubtype="0" fill="hold" grpId="0" nodeType="withEffect">
                                  <p:stCondLst>
                                    <p:cond delay="0"/>
                                  </p:stCondLst>
                                  <p:childTnLst>
                                    <p:set>
                                      <p:cBhvr>
                                        <p:cTn id="110" dur="1" fill="hold">
                                          <p:stCondLst>
                                            <p:cond delay="0"/>
                                          </p:stCondLst>
                                        </p:cTn>
                                        <p:tgtEl>
                                          <p:spTgt spid="9"/>
                                        </p:tgtEl>
                                        <p:attrNameLst>
                                          <p:attrName>style.visibility</p:attrName>
                                        </p:attrNameLst>
                                      </p:cBhvr>
                                      <p:to>
                                        <p:strVal val="visible"/>
                                      </p:to>
                                    </p:set>
                                    <p:anim calcmode="lin" valueType="num">
                                      <p:cBhvr>
                                        <p:cTn id="111" dur="5000" fill="hold"/>
                                        <p:tgtEl>
                                          <p:spTgt spid="9"/>
                                        </p:tgtEl>
                                        <p:attrNameLst>
                                          <p:attrName>ppt_w</p:attrName>
                                        </p:attrNameLst>
                                      </p:cBhvr>
                                      <p:tavLst>
                                        <p:tav tm="0">
                                          <p:val>
                                            <p:fltVal val="0"/>
                                          </p:val>
                                        </p:tav>
                                        <p:tav tm="100000">
                                          <p:val>
                                            <p:strVal val="#ppt_w"/>
                                          </p:val>
                                        </p:tav>
                                      </p:tavLst>
                                    </p:anim>
                                    <p:anim calcmode="lin" valueType="num">
                                      <p:cBhvr>
                                        <p:cTn id="112" dur="5000" fill="hold"/>
                                        <p:tgtEl>
                                          <p:spTgt spid="9"/>
                                        </p:tgtEl>
                                        <p:attrNameLst>
                                          <p:attrName>ppt_h</p:attrName>
                                        </p:attrNameLst>
                                      </p:cBhvr>
                                      <p:tavLst>
                                        <p:tav tm="0">
                                          <p:val>
                                            <p:fltVal val="0"/>
                                          </p:val>
                                        </p:tav>
                                        <p:tav tm="100000">
                                          <p:val>
                                            <p:strVal val="#ppt_h"/>
                                          </p:val>
                                        </p:tav>
                                      </p:tavLst>
                                    </p:anim>
                                    <p:anim calcmode="lin" valueType="num">
                                      <p:cBhvr>
                                        <p:cTn id="113" dur="5000" fill="hold"/>
                                        <p:tgtEl>
                                          <p:spTgt spid="9"/>
                                        </p:tgtEl>
                                        <p:attrNameLst>
                                          <p:attrName>ppt_x</p:attrName>
                                        </p:attrNameLst>
                                      </p:cBhvr>
                                      <p:tavLst>
                                        <p:tav tm="0" fmla="#ppt_x+(cos(-2*pi*(1-$))*-#ppt_x-sin(-2*pi*(1-$))*(1-#ppt_y))*(1-$)">
                                          <p:val>
                                            <p:fltVal val="0"/>
                                          </p:val>
                                        </p:tav>
                                        <p:tav tm="100000">
                                          <p:val>
                                            <p:fltVal val="1"/>
                                          </p:val>
                                        </p:tav>
                                      </p:tavLst>
                                    </p:anim>
                                    <p:anim calcmode="lin" valueType="num">
                                      <p:cBhvr>
                                        <p:cTn id="114" dur="5000" fill="hold"/>
                                        <p:tgtEl>
                                          <p:spTgt spid="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0" grpId="0"/>
      <p:bldP spid="21"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15932" y="2875182"/>
            <a:ext cx="8676068" cy="4012800"/>
          </a:xfrm>
          <a:prstGeom prst="rect">
            <a:avLst/>
          </a:prstGeom>
        </p:spPr>
      </p:pic>
      <p:sp>
        <p:nvSpPr>
          <p:cNvPr id="3" name="Rectangle 2">
            <a:extLst>
              <a:ext uri="{FF2B5EF4-FFF2-40B4-BE49-F238E27FC236}">
                <a16:creationId xmlns:a16="http://schemas.microsoft.com/office/drawing/2014/main" id="{18B2C429-5517-4188-B099-C541DD614F86}"/>
              </a:ext>
            </a:extLst>
          </p:cNvPr>
          <p:cNvSpPr>
            <a:spLocks noChangeArrowheads="1"/>
          </p:cNvSpPr>
          <p:nvPr/>
        </p:nvSpPr>
        <p:spPr bwMode="auto">
          <a:xfrm>
            <a:off x="173877" y="290316"/>
            <a:ext cx="61157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2</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.Thắng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lợi</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của</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công</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cuộc</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đổi</a:t>
            </a:r>
            <a:r>
              <a:rPr kumimoji="0" lang="en-US" altLang="en-US" sz="2800" b="1"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srgbClr val="000000"/>
                </a:solidFill>
                <a:effectLst/>
                <a:uLnTx/>
                <a:uFillTx/>
                <a:latin typeface="Arial" panose="020B0604020202020204" pitchFamily="34" charset="0"/>
                <a:ea typeface="Arial Unicode MS"/>
                <a:cs typeface="+mn-cs"/>
              </a:rPr>
              <a:t>mới</a:t>
            </a:r>
            <a:endParaRPr kumimoji="0" lang="en-US" altLang="en-US" sz="2800" b="0"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mn-cs"/>
            </a:endParaRPr>
          </a:p>
        </p:txBody>
      </p:sp>
      <p:sp>
        <p:nvSpPr>
          <p:cNvPr id="4" name="Rectangle 1">
            <a:extLst>
              <a:ext uri="{FF2B5EF4-FFF2-40B4-BE49-F238E27FC236}">
                <a16:creationId xmlns:a16="http://schemas.microsoft.com/office/drawing/2014/main" id="{68C8E3A4-A08A-4017-BF26-7BD53F6EA682}"/>
              </a:ext>
            </a:extLst>
          </p:cNvPr>
          <p:cNvSpPr>
            <a:spLocks noChangeArrowheads="1"/>
          </p:cNvSpPr>
          <p:nvPr/>
        </p:nvSpPr>
        <p:spPr bwMode="auto">
          <a:xfrm>
            <a:off x="1126875" y="1146265"/>
            <a:ext cx="84248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nl-NL" sz="2000" b="1" i="0" u="none" strike="noStrike" kern="1200" cap="none" spc="0" normalizeH="0" baseline="0" noProof="0" dirty="0">
                <a:ln>
                  <a:noFill/>
                </a:ln>
                <a:solidFill>
                  <a:srgbClr val="FF0066"/>
                </a:solidFill>
                <a:effectLst/>
                <a:uLnTx/>
                <a:uFillTx/>
                <a:latin typeface="Arial" panose="020B0604020202020204" pitchFamily="34" charset="0"/>
                <a:ea typeface="Arial Unicode MS"/>
                <a:cs typeface="+mn-cs"/>
              </a:rPr>
              <a:t>Tình hình nước ta sau năm 1975:</a:t>
            </a:r>
            <a:endParaRPr kumimoji="0" lang="en-US" sz="2000" b="0" i="0" u="none" strike="noStrike" kern="1200" cap="none" spc="0" normalizeH="0" baseline="0" noProof="0" dirty="0">
              <a:ln>
                <a:noFill/>
              </a:ln>
              <a:solidFill>
                <a:srgbClr val="FF0066"/>
              </a:solidFill>
              <a:effectLst/>
              <a:uLnTx/>
              <a:uFillTx/>
              <a:latin typeface="Arial" panose="020B0604020202020204" pitchFamily="34" charset="0"/>
              <a:ea typeface="Arial Unicode MS"/>
              <a:cs typeface="+mn-cs"/>
            </a:endParaRPr>
          </a:p>
        </p:txBody>
      </p:sp>
      <p:grpSp>
        <p:nvGrpSpPr>
          <p:cNvPr id="5" name="Group 479">
            <a:extLst>
              <a:ext uri="{FF2B5EF4-FFF2-40B4-BE49-F238E27FC236}">
                <a16:creationId xmlns:a16="http://schemas.microsoft.com/office/drawing/2014/main" id="{7E10A8DD-3660-4578-B167-CCD8EF6D6261}"/>
              </a:ext>
            </a:extLst>
          </p:cNvPr>
          <p:cNvGrpSpPr>
            <a:grpSpLocks/>
          </p:cNvGrpSpPr>
          <p:nvPr/>
        </p:nvGrpSpPr>
        <p:grpSpPr bwMode="auto">
          <a:xfrm>
            <a:off x="23734" y="925744"/>
            <a:ext cx="10992893" cy="45719"/>
            <a:chOff x="240" y="534"/>
            <a:chExt cx="5305" cy="42"/>
          </a:xfrm>
        </p:grpSpPr>
        <p:sp>
          <p:nvSpPr>
            <p:cNvPr id="6" name="Line 480">
              <a:extLst>
                <a:ext uri="{FF2B5EF4-FFF2-40B4-BE49-F238E27FC236}">
                  <a16:creationId xmlns:a16="http://schemas.microsoft.com/office/drawing/2014/main" id="{F4C5D73B-39B2-450F-8741-AF5D87AA5367}"/>
                </a:ext>
              </a:extLst>
            </p:cNvPr>
            <p:cNvSpPr>
              <a:spLocks noChangeShapeType="1"/>
            </p:cNvSpPr>
            <p:nvPr/>
          </p:nvSpPr>
          <p:spPr bwMode="auto">
            <a:xfrm flipV="1">
              <a:off x="240" y="567"/>
              <a:ext cx="2656" cy="9"/>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7" name="Line 481">
              <a:extLst>
                <a:ext uri="{FF2B5EF4-FFF2-40B4-BE49-F238E27FC236}">
                  <a16:creationId xmlns:a16="http://schemas.microsoft.com/office/drawing/2014/main" id="{D5CBA495-B754-46B6-9E9A-44C68F482AC4}"/>
                </a:ext>
              </a:extLst>
            </p:cNvPr>
            <p:cNvSpPr>
              <a:spLocks noChangeShapeType="1"/>
            </p:cNvSpPr>
            <p:nvPr/>
          </p:nvSpPr>
          <p:spPr bwMode="auto">
            <a:xfrm>
              <a:off x="247" y="534"/>
              <a:ext cx="5298" cy="0"/>
            </a:xfrm>
            <a:prstGeom prst="line">
              <a:avLst/>
            </a:prstGeom>
            <a:ln>
              <a:solidFill>
                <a:srgbClr val="FF0066"/>
              </a:solidFill>
              <a:headEnd/>
              <a:tailEnd/>
            </a:ln>
          </p:spPr>
          <p:style>
            <a:lnRef idx="1">
              <a:schemeClr val="accent2"/>
            </a:lnRef>
            <a:fillRef idx="0">
              <a:schemeClr val="accent2"/>
            </a:fillRef>
            <a:effectRef idx="0">
              <a:schemeClr val="accent2"/>
            </a:effectRef>
            <a:fontRef idx="minor">
              <a:schemeClr val="tx1"/>
            </a:fontRef>
          </p:style>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8" name="Rounded Rectangle 2">
            <a:extLst>
              <a:ext uri="{FF2B5EF4-FFF2-40B4-BE49-F238E27FC236}">
                <a16:creationId xmlns:a16="http://schemas.microsoft.com/office/drawing/2014/main" id="{B5B41F76-F6CF-4FFB-9DD0-7D677586F010}"/>
              </a:ext>
            </a:extLst>
          </p:cNvPr>
          <p:cNvSpPr/>
          <p:nvPr/>
        </p:nvSpPr>
        <p:spPr>
          <a:xfrm>
            <a:off x="2746977" y="1697042"/>
            <a:ext cx="1943100" cy="570169"/>
          </a:xfrm>
          <a:prstGeom prst="roundRec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1" i="0" u="none" strike="noStrike" kern="1200" cap="none" spc="0" normalizeH="0" baseline="0" noProof="0" dirty="0">
                <a:ln>
                  <a:noFill/>
                </a:ln>
                <a:solidFill>
                  <a:prstClr val="white"/>
                </a:solidFill>
                <a:effectLst/>
                <a:uLnTx/>
                <a:uFillTx/>
                <a:latin typeface="Arial"/>
                <a:ea typeface="Arial Unicode MS"/>
                <a:cs typeface="+mn-cs"/>
              </a:rPr>
              <a:t>Khó khăn</a:t>
            </a:r>
            <a:endParaRPr kumimoji="0" lang="en-US" sz="20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 name="Rounded Rectangle 8">
            <a:extLst>
              <a:ext uri="{FF2B5EF4-FFF2-40B4-BE49-F238E27FC236}">
                <a16:creationId xmlns:a16="http://schemas.microsoft.com/office/drawing/2014/main" id="{482D2154-5E84-45FE-B249-8E96C15DCDE8}"/>
              </a:ext>
            </a:extLst>
          </p:cNvPr>
          <p:cNvSpPr/>
          <p:nvPr/>
        </p:nvSpPr>
        <p:spPr>
          <a:xfrm>
            <a:off x="9027509" y="1716441"/>
            <a:ext cx="1601788" cy="550178"/>
          </a:xfrm>
          <a:prstGeom prst="roundRect">
            <a:avLst/>
          </a:prstGeom>
          <a:solidFill>
            <a:srgbClr val="99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1" i="0" u="none" strike="noStrike" kern="1200" cap="none" spc="0" normalizeH="0" baseline="0" noProof="0" dirty="0">
                <a:ln>
                  <a:noFill/>
                </a:ln>
                <a:solidFill>
                  <a:prstClr val="white"/>
                </a:solidFill>
                <a:effectLst/>
                <a:uLnTx/>
                <a:uFillTx/>
                <a:latin typeface="Arial"/>
                <a:ea typeface="Arial Unicode MS"/>
                <a:cs typeface="+mn-cs"/>
              </a:rPr>
              <a:t>Thuận lợi</a:t>
            </a:r>
            <a:endParaRPr kumimoji="0" lang="en-US" sz="20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0" name="Rounded Rectangle 3">
            <a:extLst>
              <a:ext uri="{FF2B5EF4-FFF2-40B4-BE49-F238E27FC236}">
                <a16:creationId xmlns:a16="http://schemas.microsoft.com/office/drawing/2014/main" id="{9F4E7163-80A1-4150-9BC6-3F639E77C375}"/>
              </a:ext>
            </a:extLst>
          </p:cNvPr>
          <p:cNvSpPr/>
          <p:nvPr/>
        </p:nvSpPr>
        <p:spPr>
          <a:xfrm>
            <a:off x="127676" y="3093541"/>
            <a:ext cx="1315667" cy="2164259"/>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Xuất phát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điểm thấp</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1" name="Rounded Rectangle 10">
            <a:extLst>
              <a:ext uri="{FF2B5EF4-FFF2-40B4-BE49-F238E27FC236}">
                <a16:creationId xmlns:a16="http://schemas.microsoft.com/office/drawing/2014/main" id="{46260855-5FFE-40CC-8240-5FE275A86B51}"/>
              </a:ext>
            </a:extLst>
          </p:cNvPr>
          <p:cNvSpPr/>
          <p:nvPr/>
        </p:nvSpPr>
        <p:spPr>
          <a:xfrm>
            <a:off x="1536095" y="3057315"/>
            <a:ext cx="1282463" cy="2164259"/>
          </a:xfrm>
          <a:prstGeom prst="roundRect">
            <a:avLst/>
          </a:prstGeom>
          <a:solidFill>
            <a:srgbClr val="99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Hậu quả chiến tranh nặng nề</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 name="Rounded Rectangle 11">
            <a:extLst>
              <a:ext uri="{FF2B5EF4-FFF2-40B4-BE49-F238E27FC236}">
                <a16:creationId xmlns:a16="http://schemas.microsoft.com/office/drawing/2014/main" id="{12ACB4EC-440C-4C45-A2B2-4ECBD2F1A0C7}"/>
              </a:ext>
            </a:extLst>
          </p:cNvPr>
          <p:cNvSpPr/>
          <p:nvPr/>
        </p:nvSpPr>
        <p:spPr>
          <a:xfrm>
            <a:off x="3004062" y="3076174"/>
            <a:ext cx="1428931" cy="2145399"/>
          </a:xfrm>
          <a:prstGeom prst="round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Bị Mỹ phong tỏa cấm vận</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3" name="Rounded Rectangle 12">
            <a:extLst>
              <a:ext uri="{FF2B5EF4-FFF2-40B4-BE49-F238E27FC236}">
                <a16:creationId xmlns:a16="http://schemas.microsoft.com/office/drawing/2014/main" id="{F6E6EB3B-39ED-4E94-BC26-3D42B4C4BFDF}"/>
              </a:ext>
            </a:extLst>
          </p:cNvPr>
          <p:cNvSpPr/>
          <p:nvPr/>
        </p:nvSpPr>
        <p:spPr>
          <a:xfrm>
            <a:off x="4591003" y="3076175"/>
            <a:ext cx="1496606" cy="2029226"/>
          </a:xfrm>
          <a:prstGeom prst="round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Tình hình quốc tế có những diễn biến bất lợi</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4" name="Rounded Rectangle 13">
            <a:extLst>
              <a:ext uri="{FF2B5EF4-FFF2-40B4-BE49-F238E27FC236}">
                <a16:creationId xmlns:a16="http://schemas.microsoft.com/office/drawing/2014/main" id="{0EA9249A-20AF-4969-AF74-D35DC2D26D66}"/>
              </a:ext>
            </a:extLst>
          </p:cNvPr>
          <p:cNvSpPr/>
          <p:nvPr/>
        </p:nvSpPr>
        <p:spPr>
          <a:xfrm>
            <a:off x="6255345" y="3058204"/>
            <a:ext cx="1486116" cy="2029226"/>
          </a:xfrm>
          <a:prstGeom prst="roundRec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a:ea typeface="Arial Unicode MS"/>
                <a:cs typeface="+mn-cs"/>
              </a:rPr>
              <a:t>Chiến tranh ở hai đầu biên giới </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5" name="Rounded Rectangle 14">
            <a:extLst>
              <a:ext uri="{FF2B5EF4-FFF2-40B4-BE49-F238E27FC236}">
                <a16:creationId xmlns:a16="http://schemas.microsoft.com/office/drawing/2014/main" id="{3D23AA0B-4EC6-49D7-9270-6BA1F0BC1A39}"/>
              </a:ext>
            </a:extLst>
          </p:cNvPr>
          <p:cNvSpPr/>
          <p:nvPr/>
        </p:nvSpPr>
        <p:spPr>
          <a:xfrm>
            <a:off x="8077468" y="3076175"/>
            <a:ext cx="1628204" cy="2029226"/>
          </a:xfrm>
          <a:prstGeom prst="roundRect">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Bản</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lĩnh</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của</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Đảng</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6" name="Rounded Rectangle 15">
            <a:extLst>
              <a:ext uri="{FF2B5EF4-FFF2-40B4-BE49-F238E27FC236}">
                <a16:creationId xmlns:a16="http://schemas.microsoft.com/office/drawing/2014/main" id="{513DAFF1-F9B1-461D-9B23-1DA24346BBA6}"/>
              </a:ext>
            </a:extLst>
          </p:cNvPr>
          <p:cNvSpPr/>
          <p:nvPr/>
        </p:nvSpPr>
        <p:spPr>
          <a:xfrm>
            <a:off x="10340272" y="3057315"/>
            <a:ext cx="1560719" cy="2048085"/>
          </a:xfrm>
          <a:prstGeom prst="roundRect">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Sự</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tin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tưởng</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lang="en-US" sz="2000" dirty="0">
                <a:solidFill>
                  <a:prstClr val="white"/>
                </a:solidFill>
                <a:latin typeface="Arial"/>
                <a:ea typeface="Arial Unicode MS"/>
              </a:rPr>
              <a:t>c</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ủa</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nhân</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dân</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vào</a:t>
            </a:r>
            <a:r>
              <a:rPr kumimoji="0" lang="en-US" sz="2000" b="0" i="0" u="none" strike="noStrike" kern="1200" cap="none" spc="0" normalizeH="0" baseline="0" noProof="0" dirty="0">
                <a:ln>
                  <a:noFill/>
                </a:ln>
                <a:solidFill>
                  <a:prstClr val="white"/>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white"/>
                </a:solidFill>
                <a:effectLst/>
                <a:uLnTx/>
                <a:uFillTx/>
                <a:latin typeface="Arial"/>
                <a:ea typeface="Arial Unicode MS"/>
                <a:cs typeface="+mn-cs"/>
              </a:rPr>
              <a:t>Đảng</a:t>
            </a:r>
            <a:endParaRPr kumimoji="0" lang="en-US" sz="2000" b="0" i="0" u="none" strike="noStrike" kern="1200" cap="none" spc="0" normalizeH="0" baseline="0" noProof="0" dirty="0">
              <a:ln>
                <a:noFill/>
              </a:ln>
              <a:solidFill>
                <a:prstClr val="white"/>
              </a:solidFill>
              <a:effectLst/>
              <a:uLnTx/>
              <a:uFillTx/>
              <a:latin typeface="Arial"/>
              <a:ea typeface="Arial Unicode MS"/>
              <a:cs typeface="+mn-cs"/>
            </a:endParaRPr>
          </a:p>
        </p:txBody>
      </p:sp>
      <p:cxnSp>
        <p:nvCxnSpPr>
          <p:cNvPr id="17" name="Straight Arrow Connector 16">
            <a:extLst>
              <a:ext uri="{FF2B5EF4-FFF2-40B4-BE49-F238E27FC236}">
                <a16:creationId xmlns:a16="http://schemas.microsoft.com/office/drawing/2014/main" id="{7A6E7EC6-29AC-40EF-9EFC-88C69F7731C5}"/>
              </a:ext>
            </a:extLst>
          </p:cNvPr>
          <p:cNvCxnSpPr>
            <a:cxnSpLocks/>
            <a:stCxn id="8" idx="2"/>
            <a:endCxn id="10" idx="0"/>
          </p:cNvCxnSpPr>
          <p:nvPr/>
        </p:nvCxnSpPr>
        <p:spPr>
          <a:xfrm flipH="1">
            <a:off x="785510" y="2267211"/>
            <a:ext cx="2933017" cy="826330"/>
          </a:xfrm>
          <a:prstGeom prst="straightConnector1">
            <a:avLst/>
          </a:prstGeom>
          <a:ln>
            <a:solidFill>
              <a:srgbClr val="FF3300"/>
            </a:solidFill>
            <a:tailEnd type="arrow"/>
          </a:ln>
        </p:spPr>
        <p:style>
          <a:lnRef idx="1">
            <a:schemeClr val="accent2"/>
          </a:lnRef>
          <a:fillRef idx="0">
            <a:schemeClr val="accent2"/>
          </a:fillRef>
          <a:effectRef idx="0">
            <a:schemeClr val="accent2"/>
          </a:effectRef>
          <a:fontRef idx="minor">
            <a:schemeClr val="tx1"/>
          </a:fontRef>
        </p:style>
      </p:cxnSp>
      <p:cxnSp>
        <p:nvCxnSpPr>
          <p:cNvPr id="18" name="Straight Arrow Connector 17">
            <a:extLst>
              <a:ext uri="{FF2B5EF4-FFF2-40B4-BE49-F238E27FC236}">
                <a16:creationId xmlns:a16="http://schemas.microsoft.com/office/drawing/2014/main" id="{508953FF-DBE9-4C13-9593-044DDFF58E17}"/>
              </a:ext>
            </a:extLst>
          </p:cNvPr>
          <p:cNvCxnSpPr>
            <a:cxnSpLocks/>
            <a:stCxn id="8" idx="2"/>
            <a:endCxn id="14" idx="0"/>
          </p:cNvCxnSpPr>
          <p:nvPr/>
        </p:nvCxnSpPr>
        <p:spPr>
          <a:xfrm>
            <a:off x="3718527" y="2267211"/>
            <a:ext cx="3279876" cy="790993"/>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D1A24156-8052-4EC9-9028-4988F0F89EFA}"/>
              </a:ext>
            </a:extLst>
          </p:cNvPr>
          <p:cNvCxnSpPr>
            <a:cxnSpLocks/>
            <a:stCxn id="8" idx="2"/>
            <a:endCxn id="11" idx="0"/>
          </p:cNvCxnSpPr>
          <p:nvPr/>
        </p:nvCxnSpPr>
        <p:spPr>
          <a:xfrm flipH="1">
            <a:off x="2177327" y="2267211"/>
            <a:ext cx="1541200" cy="790104"/>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A102E11B-15C5-4A9D-8E30-2A9DC7085428}"/>
              </a:ext>
            </a:extLst>
          </p:cNvPr>
          <p:cNvCxnSpPr>
            <a:cxnSpLocks/>
            <a:stCxn id="8" idx="2"/>
            <a:endCxn id="13" idx="0"/>
          </p:cNvCxnSpPr>
          <p:nvPr/>
        </p:nvCxnSpPr>
        <p:spPr>
          <a:xfrm>
            <a:off x="3718527" y="2267211"/>
            <a:ext cx="1620779" cy="808964"/>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C348751D-E9FE-49BD-8C9F-B45D7E681526}"/>
              </a:ext>
            </a:extLst>
          </p:cNvPr>
          <p:cNvCxnSpPr>
            <a:cxnSpLocks/>
            <a:stCxn id="8" idx="2"/>
            <a:endCxn id="12" idx="0"/>
          </p:cNvCxnSpPr>
          <p:nvPr/>
        </p:nvCxnSpPr>
        <p:spPr>
          <a:xfrm>
            <a:off x="3718527" y="2267211"/>
            <a:ext cx="1" cy="808963"/>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DEA7B262-BBC8-48DF-BC96-2ACDF957A1A6}"/>
              </a:ext>
            </a:extLst>
          </p:cNvPr>
          <p:cNvCxnSpPr>
            <a:cxnSpLocks/>
            <a:stCxn id="9" idx="2"/>
            <a:endCxn id="15" idx="0"/>
          </p:cNvCxnSpPr>
          <p:nvPr/>
        </p:nvCxnSpPr>
        <p:spPr>
          <a:xfrm flipH="1">
            <a:off x="8891570" y="2266619"/>
            <a:ext cx="936833" cy="809556"/>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AA0FC61F-3230-4B98-BBD7-487A6954CE49}"/>
              </a:ext>
            </a:extLst>
          </p:cNvPr>
          <p:cNvCxnSpPr>
            <a:cxnSpLocks/>
            <a:stCxn id="9" idx="2"/>
            <a:endCxn id="16" idx="0"/>
          </p:cNvCxnSpPr>
          <p:nvPr/>
        </p:nvCxnSpPr>
        <p:spPr>
          <a:xfrm>
            <a:off x="9828403" y="2266619"/>
            <a:ext cx="1292229" cy="790696"/>
          </a:xfrm>
          <a:prstGeom prst="straightConnector1">
            <a:avLst/>
          </a:prstGeom>
          <a:ln>
            <a:solidFill>
              <a:srgbClr val="FF33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9948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1000"/>
                                        <p:tgtEl>
                                          <p:spTgt spid="17"/>
                                        </p:tgtEl>
                                      </p:cBhvr>
                                    </p:animEffect>
                                    <p:anim calcmode="lin" valueType="num">
                                      <p:cBhvr>
                                        <p:cTn id="36" dur="1000" fill="hold"/>
                                        <p:tgtEl>
                                          <p:spTgt spid="17"/>
                                        </p:tgtEl>
                                        <p:attrNameLst>
                                          <p:attrName>ppt_x</p:attrName>
                                        </p:attrNameLst>
                                      </p:cBhvr>
                                      <p:tavLst>
                                        <p:tav tm="0">
                                          <p:val>
                                            <p:strVal val="#ppt_x"/>
                                          </p:val>
                                        </p:tav>
                                        <p:tav tm="100000">
                                          <p:val>
                                            <p:strVal val="#ppt_x"/>
                                          </p:val>
                                        </p:tav>
                                      </p:tavLst>
                                    </p:anim>
                                    <p:anim calcmode="lin" valueType="num">
                                      <p:cBhvr>
                                        <p:cTn id="37" dur="1000" fill="hold"/>
                                        <p:tgtEl>
                                          <p:spTgt spid="17"/>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1000"/>
                                        <p:tgtEl>
                                          <p:spTgt spid="19"/>
                                        </p:tgtEl>
                                      </p:cBhvr>
                                    </p:animEffect>
                                    <p:anim calcmode="lin" valueType="num">
                                      <p:cBhvr>
                                        <p:cTn id="48" dur="1000" fill="hold"/>
                                        <p:tgtEl>
                                          <p:spTgt spid="19"/>
                                        </p:tgtEl>
                                        <p:attrNameLst>
                                          <p:attrName>ppt_x</p:attrName>
                                        </p:attrNameLst>
                                      </p:cBhvr>
                                      <p:tavLst>
                                        <p:tav tm="0">
                                          <p:val>
                                            <p:strVal val="#ppt_x"/>
                                          </p:val>
                                        </p:tav>
                                        <p:tav tm="100000">
                                          <p:val>
                                            <p:strVal val="#ppt_x"/>
                                          </p:val>
                                        </p:tav>
                                      </p:tavLst>
                                    </p:anim>
                                    <p:anim calcmode="lin" valueType="num">
                                      <p:cBhvr>
                                        <p:cTn id="49" dur="1000" fill="hold"/>
                                        <p:tgtEl>
                                          <p:spTgt spid="19"/>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1000"/>
                                        <p:tgtEl>
                                          <p:spTgt spid="11"/>
                                        </p:tgtEl>
                                      </p:cBhvr>
                                    </p:animEffect>
                                    <p:anim calcmode="lin" valueType="num">
                                      <p:cBhvr>
                                        <p:cTn id="53" dur="1000" fill="hold"/>
                                        <p:tgtEl>
                                          <p:spTgt spid="11"/>
                                        </p:tgtEl>
                                        <p:attrNameLst>
                                          <p:attrName>ppt_x</p:attrName>
                                        </p:attrNameLst>
                                      </p:cBhvr>
                                      <p:tavLst>
                                        <p:tav tm="0">
                                          <p:val>
                                            <p:strVal val="#ppt_x"/>
                                          </p:val>
                                        </p:tav>
                                        <p:tav tm="100000">
                                          <p:val>
                                            <p:strVal val="#ppt_x"/>
                                          </p:val>
                                        </p:tav>
                                      </p:tavLst>
                                    </p:anim>
                                    <p:anim calcmode="lin" valueType="num">
                                      <p:cBhvr>
                                        <p:cTn id="5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nodeType="click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1000"/>
                                        <p:tgtEl>
                                          <p:spTgt spid="21"/>
                                        </p:tgtEl>
                                      </p:cBhvr>
                                    </p:animEffect>
                                    <p:anim calcmode="lin" valueType="num">
                                      <p:cBhvr>
                                        <p:cTn id="60" dur="1000" fill="hold"/>
                                        <p:tgtEl>
                                          <p:spTgt spid="21"/>
                                        </p:tgtEl>
                                        <p:attrNameLst>
                                          <p:attrName>ppt_x</p:attrName>
                                        </p:attrNameLst>
                                      </p:cBhvr>
                                      <p:tavLst>
                                        <p:tav tm="0">
                                          <p:val>
                                            <p:strVal val="#ppt_x"/>
                                          </p:val>
                                        </p:tav>
                                        <p:tav tm="100000">
                                          <p:val>
                                            <p:strVal val="#ppt_x"/>
                                          </p:val>
                                        </p:tav>
                                      </p:tavLst>
                                    </p:anim>
                                    <p:anim calcmode="lin" valueType="num">
                                      <p:cBhvr>
                                        <p:cTn id="61" dur="1000" fill="hold"/>
                                        <p:tgtEl>
                                          <p:spTgt spid="21"/>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nodeType="click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1000"/>
                                        <p:tgtEl>
                                          <p:spTgt spid="20"/>
                                        </p:tgtEl>
                                      </p:cBhvr>
                                    </p:animEffect>
                                    <p:anim calcmode="lin" valueType="num">
                                      <p:cBhvr>
                                        <p:cTn id="72" dur="1000" fill="hold"/>
                                        <p:tgtEl>
                                          <p:spTgt spid="20"/>
                                        </p:tgtEl>
                                        <p:attrNameLst>
                                          <p:attrName>ppt_x</p:attrName>
                                        </p:attrNameLst>
                                      </p:cBhvr>
                                      <p:tavLst>
                                        <p:tav tm="0">
                                          <p:val>
                                            <p:strVal val="#ppt_x"/>
                                          </p:val>
                                        </p:tav>
                                        <p:tav tm="100000">
                                          <p:val>
                                            <p:strVal val="#ppt_x"/>
                                          </p:val>
                                        </p:tav>
                                      </p:tavLst>
                                    </p:anim>
                                    <p:anim calcmode="lin" valueType="num">
                                      <p:cBhvr>
                                        <p:cTn id="73" dur="1000" fill="hold"/>
                                        <p:tgtEl>
                                          <p:spTgt spid="20"/>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fade">
                                      <p:cBhvr>
                                        <p:cTn id="76" dur="1000"/>
                                        <p:tgtEl>
                                          <p:spTgt spid="13"/>
                                        </p:tgtEl>
                                      </p:cBhvr>
                                    </p:animEffect>
                                    <p:anim calcmode="lin" valueType="num">
                                      <p:cBhvr>
                                        <p:cTn id="77" dur="1000" fill="hold"/>
                                        <p:tgtEl>
                                          <p:spTgt spid="13"/>
                                        </p:tgtEl>
                                        <p:attrNameLst>
                                          <p:attrName>ppt_x</p:attrName>
                                        </p:attrNameLst>
                                      </p:cBhvr>
                                      <p:tavLst>
                                        <p:tav tm="0">
                                          <p:val>
                                            <p:strVal val="#ppt_x"/>
                                          </p:val>
                                        </p:tav>
                                        <p:tav tm="100000">
                                          <p:val>
                                            <p:strVal val="#ppt_x"/>
                                          </p:val>
                                        </p:tav>
                                      </p:tavLst>
                                    </p:anim>
                                    <p:anim calcmode="lin" valueType="num">
                                      <p:cBhvr>
                                        <p:cTn id="7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nodeType="click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1000"/>
                                        <p:tgtEl>
                                          <p:spTgt spid="18"/>
                                        </p:tgtEl>
                                      </p:cBhvr>
                                    </p:animEffect>
                                    <p:anim calcmode="lin" valueType="num">
                                      <p:cBhvr>
                                        <p:cTn id="84" dur="1000" fill="hold"/>
                                        <p:tgtEl>
                                          <p:spTgt spid="18"/>
                                        </p:tgtEl>
                                        <p:attrNameLst>
                                          <p:attrName>ppt_x</p:attrName>
                                        </p:attrNameLst>
                                      </p:cBhvr>
                                      <p:tavLst>
                                        <p:tav tm="0">
                                          <p:val>
                                            <p:strVal val="#ppt_x"/>
                                          </p:val>
                                        </p:tav>
                                        <p:tav tm="100000">
                                          <p:val>
                                            <p:strVal val="#ppt_x"/>
                                          </p:val>
                                        </p:tav>
                                      </p:tavLst>
                                    </p:anim>
                                    <p:anim calcmode="lin" valueType="num">
                                      <p:cBhvr>
                                        <p:cTn id="85" dur="1000" fill="hold"/>
                                        <p:tgtEl>
                                          <p:spTgt spid="18"/>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fade">
                                      <p:cBhvr>
                                        <p:cTn id="88" dur="1000"/>
                                        <p:tgtEl>
                                          <p:spTgt spid="14"/>
                                        </p:tgtEl>
                                      </p:cBhvr>
                                    </p:animEffect>
                                    <p:anim calcmode="lin" valueType="num">
                                      <p:cBhvr>
                                        <p:cTn id="89" dur="1000" fill="hold"/>
                                        <p:tgtEl>
                                          <p:spTgt spid="14"/>
                                        </p:tgtEl>
                                        <p:attrNameLst>
                                          <p:attrName>ppt_x</p:attrName>
                                        </p:attrNameLst>
                                      </p:cBhvr>
                                      <p:tavLst>
                                        <p:tav tm="0">
                                          <p:val>
                                            <p:strVal val="#ppt_x"/>
                                          </p:val>
                                        </p:tav>
                                        <p:tav tm="100000">
                                          <p:val>
                                            <p:strVal val="#ppt_x"/>
                                          </p:val>
                                        </p:tav>
                                      </p:tavLst>
                                    </p:anim>
                                    <p:anim calcmode="lin" valueType="num">
                                      <p:cBhvr>
                                        <p:cTn id="90"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9"/>
                                        </p:tgtEl>
                                        <p:attrNameLst>
                                          <p:attrName>style.visibility</p:attrName>
                                        </p:attrNameLst>
                                      </p:cBhvr>
                                      <p:to>
                                        <p:strVal val="visible"/>
                                      </p:to>
                                    </p:set>
                                    <p:animEffect transition="in" filter="fade">
                                      <p:cBhvr>
                                        <p:cTn id="95" dur="1000"/>
                                        <p:tgtEl>
                                          <p:spTgt spid="9"/>
                                        </p:tgtEl>
                                      </p:cBhvr>
                                    </p:animEffect>
                                    <p:anim calcmode="lin" valueType="num">
                                      <p:cBhvr>
                                        <p:cTn id="96" dur="1000" fill="hold"/>
                                        <p:tgtEl>
                                          <p:spTgt spid="9"/>
                                        </p:tgtEl>
                                        <p:attrNameLst>
                                          <p:attrName>ppt_x</p:attrName>
                                        </p:attrNameLst>
                                      </p:cBhvr>
                                      <p:tavLst>
                                        <p:tav tm="0">
                                          <p:val>
                                            <p:strVal val="#ppt_x"/>
                                          </p:val>
                                        </p:tav>
                                        <p:tav tm="100000">
                                          <p:val>
                                            <p:strVal val="#ppt_x"/>
                                          </p:val>
                                        </p:tav>
                                      </p:tavLst>
                                    </p:anim>
                                    <p:anim calcmode="lin" valueType="num">
                                      <p:cBhvr>
                                        <p:cTn id="9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98" fill="hold">
                      <p:stCondLst>
                        <p:cond delay="indefinite"/>
                      </p:stCondLst>
                      <p:childTnLst>
                        <p:par>
                          <p:cTn id="99" fill="hold">
                            <p:stCondLst>
                              <p:cond delay="0"/>
                            </p:stCondLst>
                            <p:childTnLst>
                              <p:par>
                                <p:cTn id="100" presetID="42" presetClass="entr" presetSubtype="0" fill="hold" nodeType="clickEffect">
                                  <p:stCondLst>
                                    <p:cond delay="0"/>
                                  </p:stCondLst>
                                  <p:childTnLst>
                                    <p:set>
                                      <p:cBhvr>
                                        <p:cTn id="101" dur="1" fill="hold">
                                          <p:stCondLst>
                                            <p:cond delay="0"/>
                                          </p:stCondLst>
                                        </p:cTn>
                                        <p:tgtEl>
                                          <p:spTgt spid="22"/>
                                        </p:tgtEl>
                                        <p:attrNameLst>
                                          <p:attrName>style.visibility</p:attrName>
                                        </p:attrNameLst>
                                      </p:cBhvr>
                                      <p:to>
                                        <p:strVal val="visible"/>
                                      </p:to>
                                    </p:set>
                                    <p:animEffect transition="in" filter="fade">
                                      <p:cBhvr>
                                        <p:cTn id="102" dur="1000"/>
                                        <p:tgtEl>
                                          <p:spTgt spid="22"/>
                                        </p:tgtEl>
                                      </p:cBhvr>
                                    </p:animEffect>
                                    <p:anim calcmode="lin" valueType="num">
                                      <p:cBhvr>
                                        <p:cTn id="103" dur="1000" fill="hold"/>
                                        <p:tgtEl>
                                          <p:spTgt spid="22"/>
                                        </p:tgtEl>
                                        <p:attrNameLst>
                                          <p:attrName>ppt_x</p:attrName>
                                        </p:attrNameLst>
                                      </p:cBhvr>
                                      <p:tavLst>
                                        <p:tav tm="0">
                                          <p:val>
                                            <p:strVal val="#ppt_x"/>
                                          </p:val>
                                        </p:tav>
                                        <p:tav tm="100000">
                                          <p:val>
                                            <p:strVal val="#ppt_x"/>
                                          </p:val>
                                        </p:tav>
                                      </p:tavLst>
                                    </p:anim>
                                    <p:anim calcmode="lin" valueType="num">
                                      <p:cBhvr>
                                        <p:cTn id="104" dur="1000" fill="hold"/>
                                        <p:tgtEl>
                                          <p:spTgt spid="22"/>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fade">
                                      <p:cBhvr>
                                        <p:cTn id="107" dur="1000"/>
                                        <p:tgtEl>
                                          <p:spTgt spid="15"/>
                                        </p:tgtEl>
                                      </p:cBhvr>
                                    </p:animEffect>
                                    <p:anim calcmode="lin" valueType="num">
                                      <p:cBhvr>
                                        <p:cTn id="108" dur="1000" fill="hold"/>
                                        <p:tgtEl>
                                          <p:spTgt spid="15"/>
                                        </p:tgtEl>
                                        <p:attrNameLst>
                                          <p:attrName>ppt_x</p:attrName>
                                        </p:attrNameLst>
                                      </p:cBhvr>
                                      <p:tavLst>
                                        <p:tav tm="0">
                                          <p:val>
                                            <p:strVal val="#ppt_x"/>
                                          </p:val>
                                        </p:tav>
                                        <p:tav tm="100000">
                                          <p:val>
                                            <p:strVal val="#ppt_x"/>
                                          </p:val>
                                        </p:tav>
                                      </p:tavLst>
                                    </p:anim>
                                    <p:anim calcmode="lin" valueType="num">
                                      <p:cBhvr>
                                        <p:cTn id="10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10" fill="hold">
                      <p:stCondLst>
                        <p:cond delay="indefinite"/>
                      </p:stCondLst>
                      <p:childTnLst>
                        <p:par>
                          <p:cTn id="111" fill="hold">
                            <p:stCondLst>
                              <p:cond delay="0"/>
                            </p:stCondLst>
                            <p:childTnLst>
                              <p:par>
                                <p:cTn id="112" presetID="42" presetClass="entr" presetSubtype="0" fill="hold" nodeType="clickEffect">
                                  <p:stCondLst>
                                    <p:cond delay="0"/>
                                  </p:stCondLst>
                                  <p:childTnLst>
                                    <p:set>
                                      <p:cBhvr>
                                        <p:cTn id="113" dur="1" fill="hold">
                                          <p:stCondLst>
                                            <p:cond delay="0"/>
                                          </p:stCondLst>
                                        </p:cTn>
                                        <p:tgtEl>
                                          <p:spTgt spid="23"/>
                                        </p:tgtEl>
                                        <p:attrNameLst>
                                          <p:attrName>style.visibility</p:attrName>
                                        </p:attrNameLst>
                                      </p:cBhvr>
                                      <p:to>
                                        <p:strVal val="visible"/>
                                      </p:to>
                                    </p:set>
                                    <p:animEffect transition="in" filter="fade">
                                      <p:cBhvr>
                                        <p:cTn id="114" dur="1000"/>
                                        <p:tgtEl>
                                          <p:spTgt spid="23"/>
                                        </p:tgtEl>
                                      </p:cBhvr>
                                    </p:animEffect>
                                    <p:anim calcmode="lin" valueType="num">
                                      <p:cBhvr>
                                        <p:cTn id="115" dur="1000" fill="hold"/>
                                        <p:tgtEl>
                                          <p:spTgt spid="23"/>
                                        </p:tgtEl>
                                        <p:attrNameLst>
                                          <p:attrName>ppt_x</p:attrName>
                                        </p:attrNameLst>
                                      </p:cBhvr>
                                      <p:tavLst>
                                        <p:tav tm="0">
                                          <p:val>
                                            <p:strVal val="#ppt_x"/>
                                          </p:val>
                                        </p:tav>
                                        <p:tav tm="100000">
                                          <p:val>
                                            <p:strVal val="#ppt_x"/>
                                          </p:val>
                                        </p:tav>
                                      </p:tavLst>
                                    </p:anim>
                                    <p:anim calcmode="lin" valueType="num">
                                      <p:cBhvr>
                                        <p:cTn id="116" dur="1000" fill="hold"/>
                                        <p:tgtEl>
                                          <p:spTgt spid="23"/>
                                        </p:tgtEl>
                                        <p:attrNameLst>
                                          <p:attrName>ppt_y</p:attrName>
                                        </p:attrNameLst>
                                      </p:cBhvr>
                                      <p:tavLst>
                                        <p:tav tm="0">
                                          <p:val>
                                            <p:strVal val="#ppt_y+.1"/>
                                          </p:val>
                                        </p:tav>
                                        <p:tav tm="100000">
                                          <p:val>
                                            <p:strVal val="#ppt_y"/>
                                          </p:val>
                                        </p:tav>
                                      </p:tavLst>
                                    </p:anim>
                                  </p:childTnLst>
                                </p:cTn>
                              </p:par>
                              <p:par>
                                <p:cTn id="117" presetID="42" presetClass="entr" presetSubtype="0" fill="hold" grpId="0"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fade">
                                      <p:cBhvr>
                                        <p:cTn id="119" dur="1000"/>
                                        <p:tgtEl>
                                          <p:spTgt spid="16"/>
                                        </p:tgtEl>
                                      </p:cBhvr>
                                    </p:animEffect>
                                    <p:anim calcmode="lin" valueType="num">
                                      <p:cBhvr>
                                        <p:cTn id="120" dur="1000" fill="hold"/>
                                        <p:tgtEl>
                                          <p:spTgt spid="16"/>
                                        </p:tgtEl>
                                        <p:attrNameLst>
                                          <p:attrName>ppt_x</p:attrName>
                                        </p:attrNameLst>
                                      </p:cBhvr>
                                      <p:tavLst>
                                        <p:tav tm="0">
                                          <p:val>
                                            <p:strVal val="#ppt_x"/>
                                          </p:val>
                                        </p:tav>
                                        <p:tav tm="100000">
                                          <p:val>
                                            <p:strVal val="#ppt_x"/>
                                          </p:val>
                                        </p:tav>
                                      </p:tavLst>
                                    </p:anim>
                                    <p:anim calcmode="lin" valueType="num">
                                      <p:cBhvr>
                                        <p:cTn id="12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8" grpId="0" animBg="1"/>
      <p:bldP spid="9" grpId="0" animBg="1"/>
      <p:bldP spid="10" grpId="0" animBg="1"/>
      <p:bldP spid="11" grpId="0" animBg="1"/>
      <p:bldP spid="12" grpId="0" animBg="1"/>
      <p:bldP spid="13" grpId="0" animBg="1"/>
      <p:bldP spid="14" grpId="0" animBg="1"/>
      <p:bldP spid="15" grpId="0" animBg="1"/>
      <p:bldP spid="16"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6"/>
          <p:cNvSpPr>
            <a:spLocks/>
          </p:cNvSpPr>
          <p:nvPr/>
        </p:nvSpPr>
        <p:spPr bwMode="auto">
          <a:xfrm>
            <a:off x="6908801" y="3850218"/>
            <a:ext cx="2891367" cy="332317"/>
          </a:xfrm>
          <a:custGeom>
            <a:avLst/>
            <a:gdLst>
              <a:gd name="T0" fmla="*/ 1287 w 1366"/>
              <a:gd name="T1" fmla="*/ 107 h 157"/>
              <a:gd name="T2" fmla="*/ 0 w 1366"/>
              <a:gd name="T3" fmla="*/ 107 h 157"/>
              <a:gd name="T4" fmla="*/ 0 w 1366"/>
              <a:gd name="T5" fmla="*/ 51 h 157"/>
              <a:gd name="T6" fmla="*/ 1287 w 1366"/>
              <a:gd name="T7" fmla="*/ 51 h 157"/>
              <a:gd name="T8" fmla="*/ 1287 w 1366"/>
              <a:gd name="T9" fmla="*/ 0 h 157"/>
              <a:gd name="T10" fmla="*/ 1366 w 1366"/>
              <a:gd name="T11" fmla="*/ 78 h 157"/>
              <a:gd name="T12" fmla="*/ 1287 w 1366"/>
              <a:gd name="T13" fmla="*/ 157 h 157"/>
              <a:gd name="T14" fmla="*/ 1287 w 1366"/>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57">
                <a:moveTo>
                  <a:pt x="1287" y="107"/>
                </a:moveTo>
                <a:lnTo>
                  <a:pt x="0" y="107"/>
                </a:lnTo>
                <a:lnTo>
                  <a:pt x="0" y="51"/>
                </a:lnTo>
                <a:lnTo>
                  <a:pt x="1287" y="51"/>
                </a:lnTo>
                <a:lnTo>
                  <a:pt x="1287" y="0"/>
                </a:lnTo>
                <a:lnTo>
                  <a:pt x="1366" y="78"/>
                </a:lnTo>
                <a:lnTo>
                  <a:pt x="1287" y="157"/>
                </a:lnTo>
                <a:lnTo>
                  <a:pt x="1287" y="107"/>
                </a:lnTo>
                <a:close/>
              </a:path>
            </a:pathLst>
          </a:custGeom>
          <a:solidFill>
            <a:srgbClr val="FF000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6" name="Freeform 7"/>
          <p:cNvSpPr>
            <a:spLocks/>
          </p:cNvSpPr>
          <p:nvPr/>
        </p:nvSpPr>
        <p:spPr bwMode="auto">
          <a:xfrm>
            <a:off x="6908801" y="4377268"/>
            <a:ext cx="1462617" cy="1259417"/>
          </a:xfrm>
          <a:custGeom>
            <a:avLst/>
            <a:gdLst>
              <a:gd name="T0" fmla="*/ 457 w 570"/>
              <a:gd name="T1" fmla="*/ 491 h 491"/>
              <a:gd name="T2" fmla="*/ 392 w 570"/>
              <a:gd name="T3" fmla="*/ 426 h 491"/>
              <a:gd name="T4" fmla="*/ 457 w 570"/>
              <a:gd name="T5" fmla="*/ 361 h 491"/>
              <a:gd name="T6" fmla="*/ 457 w 570"/>
              <a:gd name="T7" fmla="*/ 402 h 491"/>
              <a:gd name="T8" fmla="*/ 500 w 570"/>
              <a:gd name="T9" fmla="*/ 402 h 491"/>
              <a:gd name="T10" fmla="*/ 511 w 570"/>
              <a:gd name="T11" fmla="*/ 400 h 491"/>
              <a:gd name="T12" fmla="*/ 514 w 570"/>
              <a:gd name="T13" fmla="*/ 398 h 491"/>
              <a:gd name="T14" fmla="*/ 520 w 570"/>
              <a:gd name="T15" fmla="*/ 384 h 491"/>
              <a:gd name="T16" fmla="*/ 523 w 570"/>
              <a:gd name="T17" fmla="*/ 347 h 491"/>
              <a:gd name="T18" fmla="*/ 523 w 570"/>
              <a:gd name="T19" fmla="*/ 63 h 491"/>
              <a:gd name="T20" fmla="*/ 522 w 570"/>
              <a:gd name="T21" fmla="*/ 56 h 491"/>
              <a:gd name="T22" fmla="*/ 514 w 570"/>
              <a:gd name="T23" fmla="*/ 50 h 491"/>
              <a:gd name="T24" fmla="*/ 496 w 570"/>
              <a:gd name="T25" fmla="*/ 47 h 491"/>
              <a:gd name="T26" fmla="*/ 0 w 570"/>
              <a:gd name="T27" fmla="*/ 47 h 491"/>
              <a:gd name="T28" fmla="*/ 0 w 570"/>
              <a:gd name="T29" fmla="*/ 0 h 491"/>
              <a:gd name="T30" fmla="*/ 496 w 570"/>
              <a:gd name="T31" fmla="*/ 0 h 491"/>
              <a:gd name="T32" fmla="*/ 545 w 570"/>
              <a:gd name="T33" fmla="*/ 13 h 491"/>
              <a:gd name="T34" fmla="*/ 563 w 570"/>
              <a:gd name="T35" fmla="*/ 34 h 491"/>
              <a:gd name="T36" fmla="*/ 570 w 570"/>
              <a:gd name="T37" fmla="*/ 63 h 491"/>
              <a:gd name="T38" fmla="*/ 570 w 570"/>
              <a:gd name="T39" fmla="*/ 63 h 491"/>
              <a:gd name="T40" fmla="*/ 570 w 570"/>
              <a:gd name="T41" fmla="*/ 347 h 491"/>
              <a:gd name="T42" fmla="*/ 567 w 570"/>
              <a:gd name="T43" fmla="*/ 389 h 491"/>
              <a:gd name="T44" fmla="*/ 560 w 570"/>
              <a:gd name="T45" fmla="*/ 414 h 491"/>
              <a:gd name="T46" fmla="*/ 534 w 570"/>
              <a:gd name="T47" fmla="*/ 442 h 491"/>
              <a:gd name="T48" fmla="*/ 500 w 570"/>
              <a:gd name="T49" fmla="*/ 449 h 491"/>
              <a:gd name="T50" fmla="*/ 457 w 570"/>
              <a:gd name="T51" fmla="*/ 449 h 491"/>
              <a:gd name="T52" fmla="*/ 457 w 570"/>
              <a:gd name="T53"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0" h="491">
                <a:moveTo>
                  <a:pt x="457" y="491"/>
                </a:moveTo>
                <a:cubicBezTo>
                  <a:pt x="392" y="426"/>
                  <a:pt x="392" y="426"/>
                  <a:pt x="392" y="426"/>
                </a:cubicBezTo>
                <a:cubicBezTo>
                  <a:pt x="457" y="361"/>
                  <a:pt x="457" y="361"/>
                  <a:pt x="457" y="361"/>
                </a:cubicBezTo>
                <a:cubicBezTo>
                  <a:pt x="457" y="402"/>
                  <a:pt x="457" y="402"/>
                  <a:pt x="457" y="402"/>
                </a:cubicBezTo>
                <a:cubicBezTo>
                  <a:pt x="500" y="402"/>
                  <a:pt x="500" y="402"/>
                  <a:pt x="500" y="402"/>
                </a:cubicBezTo>
                <a:cubicBezTo>
                  <a:pt x="506" y="402"/>
                  <a:pt x="510" y="401"/>
                  <a:pt x="511" y="400"/>
                </a:cubicBezTo>
                <a:cubicBezTo>
                  <a:pt x="513" y="400"/>
                  <a:pt x="513" y="399"/>
                  <a:pt x="514" y="398"/>
                </a:cubicBezTo>
                <a:cubicBezTo>
                  <a:pt x="516" y="396"/>
                  <a:pt x="518" y="392"/>
                  <a:pt x="520" y="384"/>
                </a:cubicBezTo>
                <a:cubicBezTo>
                  <a:pt x="522" y="375"/>
                  <a:pt x="523" y="363"/>
                  <a:pt x="523" y="347"/>
                </a:cubicBezTo>
                <a:cubicBezTo>
                  <a:pt x="523" y="347"/>
                  <a:pt x="523" y="131"/>
                  <a:pt x="523" y="63"/>
                </a:cubicBezTo>
                <a:cubicBezTo>
                  <a:pt x="523" y="59"/>
                  <a:pt x="522" y="57"/>
                  <a:pt x="522" y="56"/>
                </a:cubicBezTo>
                <a:cubicBezTo>
                  <a:pt x="520" y="54"/>
                  <a:pt x="519" y="52"/>
                  <a:pt x="514" y="50"/>
                </a:cubicBezTo>
                <a:cubicBezTo>
                  <a:pt x="510" y="48"/>
                  <a:pt x="504" y="47"/>
                  <a:pt x="496" y="47"/>
                </a:cubicBezTo>
                <a:cubicBezTo>
                  <a:pt x="0" y="47"/>
                  <a:pt x="0" y="47"/>
                  <a:pt x="0" y="47"/>
                </a:cubicBezTo>
                <a:cubicBezTo>
                  <a:pt x="0" y="0"/>
                  <a:pt x="0" y="0"/>
                  <a:pt x="0" y="0"/>
                </a:cubicBezTo>
                <a:cubicBezTo>
                  <a:pt x="496" y="0"/>
                  <a:pt x="496" y="0"/>
                  <a:pt x="496" y="0"/>
                </a:cubicBezTo>
                <a:cubicBezTo>
                  <a:pt x="513" y="0"/>
                  <a:pt x="530" y="3"/>
                  <a:pt x="545" y="13"/>
                </a:cubicBezTo>
                <a:cubicBezTo>
                  <a:pt x="552" y="18"/>
                  <a:pt x="559" y="25"/>
                  <a:pt x="563" y="34"/>
                </a:cubicBezTo>
                <a:cubicBezTo>
                  <a:pt x="568" y="43"/>
                  <a:pt x="570" y="53"/>
                  <a:pt x="570" y="63"/>
                </a:cubicBezTo>
                <a:cubicBezTo>
                  <a:pt x="570" y="63"/>
                  <a:pt x="570" y="63"/>
                  <a:pt x="570" y="63"/>
                </a:cubicBezTo>
                <a:cubicBezTo>
                  <a:pt x="570" y="131"/>
                  <a:pt x="570" y="347"/>
                  <a:pt x="570" y="347"/>
                </a:cubicBezTo>
                <a:cubicBezTo>
                  <a:pt x="570" y="363"/>
                  <a:pt x="569" y="377"/>
                  <a:pt x="567" y="389"/>
                </a:cubicBezTo>
                <a:cubicBezTo>
                  <a:pt x="566" y="398"/>
                  <a:pt x="563" y="407"/>
                  <a:pt x="560" y="414"/>
                </a:cubicBezTo>
                <a:cubicBezTo>
                  <a:pt x="554" y="426"/>
                  <a:pt x="545" y="436"/>
                  <a:pt x="534" y="442"/>
                </a:cubicBezTo>
                <a:cubicBezTo>
                  <a:pt x="523" y="448"/>
                  <a:pt x="512" y="449"/>
                  <a:pt x="500" y="449"/>
                </a:cubicBezTo>
                <a:cubicBezTo>
                  <a:pt x="457" y="449"/>
                  <a:pt x="457" y="449"/>
                  <a:pt x="457" y="449"/>
                </a:cubicBezTo>
                <a:lnTo>
                  <a:pt x="457" y="491"/>
                </a:lnTo>
                <a:close/>
              </a:path>
            </a:pathLst>
          </a:custGeom>
          <a:gradFill flip="none" rotWithShape="1">
            <a:gsLst>
              <a:gs pos="72000">
                <a:schemeClr val="accent1"/>
              </a:gs>
              <a:gs pos="28000">
                <a:schemeClr val="accent1"/>
              </a:gs>
              <a:gs pos="50000">
                <a:schemeClr val="accent1">
                  <a:lumMod val="60000"/>
                  <a:lumOff val="40000"/>
                </a:schemeClr>
              </a:gs>
            </a:gsLst>
            <a:lin ang="2700000" scaled="1"/>
            <a:tileRect/>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7" name="Freeform 8"/>
          <p:cNvSpPr>
            <a:spLocks/>
          </p:cNvSpPr>
          <p:nvPr/>
        </p:nvSpPr>
        <p:spPr bwMode="auto">
          <a:xfrm>
            <a:off x="6908801" y="2084916"/>
            <a:ext cx="1462617" cy="1568451"/>
          </a:xfrm>
          <a:custGeom>
            <a:avLst/>
            <a:gdLst>
              <a:gd name="T0" fmla="*/ 0 w 570"/>
              <a:gd name="T1" fmla="*/ 564 h 612"/>
              <a:gd name="T2" fmla="*/ 496 w 570"/>
              <a:gd name="T3" fmla="*/ 564 h 612"/>
              <a:gd name="T4" fmla="*/ 518 w 570"/>
              <a:gd name="T5" fmla="*/ 559 h 612"/>
              <a:gd name="T6" fmla="*/ 522 w 570"/>
              <a:gd name="T7" fmla="*/ 555 h 612"/>
              <a:gd name="T8" fmla="*/ 523 w 570"/>
              <a:gd name="T9" fmla="*/ 548 h 612"/>
              <a:gd name="T10" fmla="*/ 523 w 570"/>
              <a:gd name="T11" fmla="*/ 144 h 612"/>
              <a:gd name="T12" fmla="*/ 521 w 570"/>
              <a:gd name="T13" fmla="*/ 111 h 612"/>
              <a:gd name="T14" fmla="*/ 517 w 570"/>
              <a:gd name="T15" fmla="*/ 98 h 612"/>
              <a:gd name="T16" fmla="*/ 512 w 570"/>
              <a:gd name="T17" fmla="*/ 92 h 612"/>
              <a:gd name="T18" fmla="*/ 500 w 570"/>
              <a:gd name="T19" fmla="*/ 90 h 612"/>
              <a:gd name="T20" fmla="*/ 457 w 570"/>
              <a:gd name="T21" fmla="*/ 90 h 612"/>
              <a:gd name="T22" fmla="*/ 457 w 570"/>
              <a:gd name="T23" fmla="*/ 130 h 612"/>
              <a:gd name="T24" fmla="*/ 392 w 570"/>
              <a:gd name="T25" fmla="*/ 65 h 612"/>
              <a:gd name="T26" fmla="*/ 457 w 570"/>
              <a:gd name="T27" fmla="*/ 0 h 612"/>
              <a:gd name="T28" fmla="*/ 457 w 570"/>
              <a:gd name="T29" fmla="*/ 42 h 612"/>
              <a:gd name="T30" fmla="*/ 500 w 570"/>
              <a:gd name="T31" fmla="*/ 42 h 612"/>
              <a:gd name="T32" fmla="*/ 531 w 570"/>
              <a:gd name="T33" fmla="*/ 48 h 612"/>
              <a:gd name="T34" fmla="*/ 551 w 570"/>
              <a:gd name="T35" fmla="*/ 63 h 612"/>
              <a:gd name="T36" fmla="*/ 566 w 570"/>
              <a:gd name="T37" fmla="*/ 98 h 612"/>
              <a:gd name="T38" fmla="*/ 570 w 570"/>
              <a:gd name="T39" fmla="*/ 144 h 612"/>
              <a:gd name="T40" fmla="*/ 570 w 570"/>
              <a:gd name="T41" fmla="*/ 198 h 612"/>
              <a:gd name="T42" fmla="*/ 570 w 570"/>
              <a:gd name="T43" fmla="*/ 548 h 612"/>
              <a:gd name="T44" fmla="*/ 570 w 570"/>
              <a:gd name="T45" fmla="*/ 548 h 612"/>
              <a:gd name="T46" fmla="*/ 563 w 570"/>
              <a:gd name="T47" fmla="*/ 577 h 612"/>
              <a:gd name="T48" fmla="*/ 533 w 570"/>
              <a:gd name="T49" fmla="*/ 604 h 612"/>
              <a:gd name="T50" fmla="*/ 496 w 570"/>
              <a:gd name="T51" fmla="*/ 612 h 612"/>
              <a:gd name="T52" fmla="*/ 0 w 570"/>
              <a:gd name="T53" fmla="*/ 612 h 612"/>
              <a:gd name="T54" fmla="*/ 0 w 570"/>
              <a:gd name="T55" fmla="*/ 5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0" h="612">
                <a:moveTo>
                  <a:pt x="0" y="564"/>
                </a:moveTo>
                <a:cubicBezTo>
                  <a:pt x="496" y="564"/>
                  <a:pt x="496" y="564"/>
                  <a:pt x="496" y="564"/>
                </a:cubicBezTo>
                <a:cubicBezTo>
                  <a:pt x="506" y="565"/>
                  <a:pt x="514" y="562"/>
                  <a:pt x="518" y="559"/>
                </a:cubicBezTo>
                <a:cubicBezTo>
                  <a:pt x="520" y="558"/>
                  <a:pt x="521" y="557"/>
                  <a:pt x="522" y="555"/>
                </a:cubicBezTo>
                <a:cubicBezTo>
                  <a:pt x="522" y="554"/>
                  <a:pt x="523" y="552"/>
                  <a:pt x="523" y="548"/>
                </a:cubicBezTo>
                <a:cubicBezTo>
                  <a:pt x="523" y="144"/>
                  <a:pt x="523" y="144"/>
                  <a:pt x="523" y="144"/>
                </a:cubicBezTo>
                <a:cubicBezTo>
                  <a:pt x="523" y="130"/>
                  <a:pt x="522" y="119"/>
                  <a:pt x="521" y="111"/>
                </a:cubicBezTo>
                <a:cubicBezTo>
                  <a:pt x="520" y="105"/>
                  <a:pt x="518" y="100"/>
                  <a:pt x="517" y="98"/>
                </a:cubicBezTo>
                <a:cubicBezTo>
                  <a:pt x="515" y="93"/>
                  <a:pt x="514" y="93"/>
                  <a:pt x="512" y="92"/>
                </a:cubicBezTo>
                <a:cubicBezTo>
                  <a:pt x="510" y="91"/>
                  <a:pt x="507" y="90"/>
                  <a:pt x="500" y="90"/>
                </a:cubicBezTo>
                <a:cubicBezTo>
                  <a:pt x="457" y="90"/>
                  <a:pt x="457" y="90"/>
                  <a:pt x="457" y="90"/>
                </a:cubicBezTo>
                <a:cubicBezTo>
                  <a:pt x="457" y="130"/>
                  <a:pt x="457" y="130"/>
                  <a:pt x="457" y="130"/>
                </a:cubicBezTo>
                <a:cubicBezTo>
                  <a:pt x="392" y="65"/>
                  <a:pt x="392" y="65"/>
                  <a:pt x="392" y="65"/>
                </a:cubicBezTo>
                <a:cubicBezTo>
                  <a:pt x="457" y="0"/>
                  <a:pt x="457" y="0"/>
                  <a:pt x="457" y="0"/>
                </a:cubicBezTo>
                <a:cubicBezTo>
                  <a:pt x="457" y="42"/>
                  <a:pt x="457" y="42"/>
                  <a:pt x="457" y="42"/>
                </a:cubicBezTo>
                <a:cubicBezTo>
                  <a:pt x="500" y="42"/>
                  <a:pt x="500" y="42"/>
                  <a:pt x="500" y="42"/>
                </a:cubicBezTo>
                <a:cubicBezTo>
                  <a:pt x="510" y="42"/>
                  <a:pt x="521" y="44"/>
                  <a:pt x="531" y="48"/>
                </a:cubicBezTo>
                <a:cubicBezTo>
                  <a:pt x="538" y="52"/>
                  <a:pt x="545" y="57"/>
                  <a:pt x="551" y="63"/>
                </a:cubicBezTo>
                <a:cubicBezTo>
                  <a:pt x="559" y="73"/>
                  <a:pt x="563" y="85"/>
                  <a:pt x="566" y="98"/>
                </a:cubicBezTo>
                <a:cubicBezTo>
                  <a:pt x="569" y="111"/>
                  <a:pt x="570" y="126"/>
                  <a:pt x="570" y="144"/>
                </a:cubicBezTo>
                <a:cubicBezTo>
                  <a:pt x="570" y="145"/>
                  <a:pt x="570" y="165"/>
                  <a:pt x="570" y="198"/>
                </a:cubicBezTo>
                <a:cubicBezTo>
                  <a:pt x="570" y="296"/>
                  <a:pt x="570" y="497"/>
                  <a:pt x="570" y="548"/>
                </a:cubicBezTo>
                <a:cubicBezTo>
                  <a:pt x="570" y="548"/>
                  <a:pt x="570" y="548"/>
                  <a:pt x="570" y="548"/>
                </a:cubicBezTo>
                <a:cubicBezTo>
                  <a:pt x="570" y="559"/>
                  <a:pt x="568" y="569"/>
                  <a:pt x="563" y="577"/>
                </a:cubicBezTo>
                <a:cubicBezTo>
                  <a:pt x="557" y="590"/>
                  <a:pt x="545" y="599"/>
                  <a:pt x="533" y="604"/>
                </a:cubicBezTo>
                <a:cubicBezTo>
                  <a:pt x="521" y="610"/>
                  <a:pt x="509" y="612"/>
                  <a:pt x="496" y="612"/>
                </a:cubicBezTo>
                <a:cubicBezTo>
                  <a:pt x="0" y="612"/>
                  <a:pt x="0" y="612"/>
                  <a:pt x="0" y="612"/>
                </a:cubicBezTo>
                <a:lnTo>
                  <a:pt x="0" y="564"/>
                </a:lnTo>
                <a:close/>
              </a:path>
            </a:pathLst>
          </a:custGeom>
          <a:solidFill>
            <a:srgbClr val="C0000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Freeform 9"/>
          <p:cNvSpPr>
            <a:spLocks/>
          </p:cNvSpPr>
          <p:nvPr/>
        </p:nvSpPr>
        <p:spPr bwMode="auto">
          <a:xfrm>
            <a:off x="6908801" y="2628900"/>
            <a:ext cx="2309284" cy="1238251"/>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gradFill flip="none" rotWithShape="1">
            <a:gsLst>
              <a:gs pos="90000">
                <a:schemeClr val="tx2"/>
              </a:gs>
              <a:gs pos="10000">
                <a:schemeClr val="tx2"/>
              </a:gs>
              <a:gs pos="50000">
                <a:schemeClr val="tx2">
                  <a:lumMod val="60000"/>
                  <a:lumOff val="40000"/>
                </a:schemeClr>
              </a:gs>
            </a:gsLst>
            <a:lin ang="8100000" scaled="1"/>
            <a:tileRect/>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 name="Freeform 10"/>
          <p:cNvSpPr>
            <a:spLocks/>
          </p:cNvSpPr>
          <p:nvPr/>
        </p:nvSpPr>
        <p:spPr bwMode="auto">
          <a:xfrm>
            <a:off x="6908801" y="4161367"/>
            <a:ext cx="2309284" cy="1667933"/>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solidFill>
            <a:srgbClr val="996633"/>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2" name="Freeform 14"/>
          <p:cNvSpPr>
            <a:spLocks/>
          </p:cNvSpPr>
          <p:nvPr/>
        </p:nvSpPr>
        <p:spPr bwMode="auto">
          <a:xfrm flipH="1">
            <a:off x="2297613" y="3850218"/>
            <a:ext cx="2893484" cy="332317"/>
          </a:xfrm>
          <a:custGeom>
            <a:avLst/>
            <a:gdLst>
              <a:gd name="T0" fmla="*/ 1288 w 1367"/>
              <a:gd name="T1" fmla="*/ 107 h 157"/>
              <a:gd name="T2" fmla="*/ 0 w 1367"/>
              <a:gd name="T3" fmla="*/ 107 h 157"/>
              <a:gd name="T4" fmla="*/ 0 w 1367"/>
              <a:gd name="T5" fmla="*/ 51 h 157"/>
              <a:gd name="T6" fmla="*/ 1288 w 1367"/>
              <a:gd name="T7" fmla="*/ 51 h 157"/>
              <a:gd name="T8" fmla="*/ 1288 w 1367"/>
              <a:gd name="T9" fmla="*/ 0 h 157"/>
              <a:gd name="T10" fmla="*/ 1367 w 1367"/>
              <a:gd name="T11" fmla="*/ 78 h 157"/>
              <a:gd name="T12" fmla="*/ 1288 w 1367"/>
              <a:gd name="T13" fmla="*/ 157 h 157"/>
              <a:gd name="T14" fmla="*/ 1288 w 1367"/>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7" h="157">
                <a:moveTo>
                  <a:pt x="1288" y="107"/>
                </a:moveTo>
                <a:lnTo>
                  <a:pt x="0" y="107"/>
                </a:lnTo>
                <a:lnTo>
                  <a:pt x="0" y="51"/>
                </a:lnTo>
                <a:lnTo>
                  <a:pt x="1288" y="51"/>
                </a:lnTo>
                <a:lnTo>
                  <a:pt x="1288" y="0"/>
                </a:lnTo>
                <a:lnTo>
                  <a:pt x="1367" y="78"/>
                </a:lnTo>
                <a:lnTo>
                  <a:pt x="1288" y="157"/>
                </a:lnTo>
                <a:lnTo>
                  <a:pt x="1288" y="107"/>
                </a:lnTo>
                <a:close/>
              </a:path>
            </a:pathLst>
          </a:custGeom>
          <a:solidFill>
            <a:srgbClr val="00B05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4" name="Freeform 15"/>
          <p:cNvSpPr>
            <a:spLocks/>
          </p:cNvSpPr>
          <p:nvPr/>
        </p:nvSpPr>
        <p:spPr bwMode="auto">
          <a:xfrm flipH="1">
            <a:off x="3728480" y="4377268"/>
            <a:ext cx="1462617" cy="1259417"/>
          </a:xfrm>
          <a:custGeom>
            <a:avLst/>
            <a:gdLst>
              <a:gd name="T0" fmla="*/ 457 w 570"/>
              <a:gd name="T1" fmla="*/ 491 h 491"/>
              <a:gd name="T2" fmla="*/ 392 w 570"/>
              <a:gd name="T3" fmla="*/ 426 h 491"/>
              <a:gd name="T4" fmla="*/ 457 w 570"/>
              <a:gd name="T5" fmla="*/ 361 h 491"/>
              <a:gd name="T6" fmla="*/ 457 w 570"/>
              <a:gd name="T7" fmla="*/ 402 h 491"/>
              <a:gd name="T8" fmla="*/ 500 w 570"/>
              <a:gd name="T9" fmla="*/ 402 h 491"/>
              <a:gd name="T10" fmla="*/ 511 w 570"/>
              <a:gd name="T11" fmla="*/ 400 h 491"/>
              <a:gd name="T12" fmla="*/ 514 w 570"/>
              <a:gd name="T13" fmla="*/ 398 h 491"/>
              <a:gd name="T14" fmla="*/ 520 w 570"/>
              <a:gd name="T15" fmla="*/ 384 h 491"/>
              <a:gd name="T16" fmla="*/ 523 w 570"/>
              <a:gd name="T17" fmla="*/ 347 h 491"/>
              <a:gd name="T18" fmla="*/ 523 w 570"/>
              <a:gd name="T19" fmla="*/ 63 h 491"/>
              <a:gd name="T20" fmla="*/ 522 w 570"/>
              <a:gd name="T21" fmla="*/ 56 h 491"/>
              <a:gd name="T22" fmla="*/ 514 w 570"/>
              <a:gd name="T23" fmla="*/ 50 h 491"/>
              <a:gd name="T24" fmla="*/ 496 w 570"/>
              <a:gd name="T25" fmla="*/ 47 h 491"/>
              <a:gd name="T26" fmla="*/ 0 w 570"/>
              <a:gd name="T27" fmla="*/ 47 h 491"/>
              <a:gd name="T28" fmla="*/ 0 w 570"/>
              <a:gd name="T29" fmla="*/ 0 h 491"/>
              <a:gd name="T30" fmla="*/ 496 w 570"/>
              <a:gd name="T31" fmla="*/ 0 h 491"/>
              <a:gd name="T32" fmla="*/ 545 w 570"/>
              <a:gd name="T33" fmla="*/ 13 h 491"/>
              <a:gd name="T34" fmla="*/ 563 w 570"/>
              <a:gd name="T35" fmla="*/ 34 h 491"/>
              <a:gd name="T36" fmla="*/ 570 w 570"/>
              <a:gd name="T37" fmla="*/ 63 h 491"/>
              <a:gd name="T38" fmla="*/ 570 w 570"/>
              <a:gd name="T39" fmla="*/ 63 h 491"/>
              <a:gd name="T40" fmla="*/ 570 w 570"/>
              <a:gd name="T41" fmla="*/ 347 h 491"/>
              <a:gd name="T42" fmla="*/ 567 w 570"/>
              <a:gd name="T43" fmla="*/ 389 h 491"/>
              <a:gd name="T44" fmla="*/ 560 w 570"/>
              <a:gd name="T45" fmla="*/ 414 h 491"/>
              <a:gd name="T46" fmla="*/ 534 w 570"/>
              <a:gd name="T47" fmla="*/ 442 h 491"/>
              <a:gd name="T48" fmla="*/ 500 w 570"/>
              <a:gd name="T49" fmla="*/ 449 h 491"/>
              <a:gd name="T50" fmla="*/ 457 w 570"/>
              <a:gd name="T51" fmla="*/ 449 h 491"/>
              <a:gd name="T52" fmla="*/ 457 w 570"/>
              <a:gd name="T53"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0" h="491">
                <a:moveTo>
                  <a:pt x="457" y="491"/>
                </a:moveTo>
                <a:cubicBezTo>
                  <a:pt x="392" y="426"/>
                  <a:pt x="392" y="426"/>
                  <a:pt x="392" y="426"/>
                </a:cubicBezTo>
                <a:cubicBezTo>
                  <a:pt x="457" y="361"/>
                  <a:pt x="457" y="361"/>
                  <a:pt x="457" y="361"/>
                </a:cubicBezTo>
                <a:cubicBezTo>
                  <a:pt x="457" y="402"/>
                  <a:pt x="457" y="402"/>
                  <a:pt x="457" y="402"/>
                </a:cubicBezTo>
                <a:cubicBezTo>
                  <a:pt x="500" y="402"/>
                  <a:pt x="500" y="402"/>
                  <a:pt x="500" y="402"/>
                </a:cubicBezTo>
                <a:cubicBezTo>
                  <a:pt x="506" y="402"/>
                  <a:pt x="510" y="401"/>
                  <a:pt x="511" y="400"/>
                </a:cubicBezTo>
                <a:cubicBezTo>
                  <a:pt x="513" y="400"/>
                  <a:pt x="513" y="399"/>
                  <a:pt x="514" y="398"/>
                </a:cubicBezTo>
                <a:cubicBezTo>
                  <a:pt x="516" y="396"/>
                  <a:pt x="518" y="392"/>
                  <a:pt x="520" y="384"/>
                </a:cubicBezTo>
                <a:cubicBezTo>
                  <a:pt x="522" y="375"/>
                  <a:pt x="523" y="363"/>
                  <a:pt x="523" y="347"/>
                </a:cubicBezTo>
                <a:cubicBezTo>
                  <a:pt x="523" y="347"/>
                  <a:pt x="523" y="131"/>
                  <a:pt x="523" y="63"/>
                </a:cubicBezTo>
                <a:cubicBezTo>
                  <a:pt x="523" y="59"/>
                  <a:pt x="522" y="57"/>
                  <a:pt x="522" y="56"/>
                </a:cubicBezTo>
                <a:cubicBezTo>
                  <a:pt x="520" y="54"/>
                  <a:pt x="519" y="52"/>
                  <a:pt x="514" y="50"/>
                </a:cubicBezTo>
                <a:cubicBezTo>
                  <a:pt x="510" y="48"/>
                  <a:pt x="504" y="47"/>
                  <a:pt x="496" y="47"/>
                </a:cubicBezTo>
                <a:cubicBezTo>
                  <a:pt x="0" y="47"/>
                  <a:pt x="0" y="47"/>
                  <a:pt x="0" y="47"/>
                </a:cubicBezTo>
                <a:cubicBezTo>
                  <a:pt x="0" y="0"/>
                  <a:pt x="0" y="0"/>
                  <a:pt x="0" y="0"/>
                </a:cubicBezTo>
                <a:cubicBezTo>
                  <a:pt x="496" y="0"/>
                  <a:pt x="496" y="0"/>
                  <a:pt x="496" y="0"/>
                </a:cubicBezTo>
                <a:cubicBezTo>
                  <a:pt x="513" y="0"/>
                  <a:pt x="530" y="3"/>
                  <a:pt x="545" y="13"/>
                </a:cubicBezTo>
                <a:cubicBezTo>
                  <a:pt x="552" y="18"/>
                  <a:pt x="559" y="25"/>
                  <a:pt x="563" y="34"/>
                </a:cubicBezTo>
                <a:cubicBezTo>
                  <a:pt x="568" y="43"/>
                  <a:pt x="570" y="53"/>
                  <a:pt x="570" y="63"/>
                </a:cubicBezTo>
                <a:cubicBezTo>
                  <a:pt x="570" y="63"/>
                  <a:pt x="570" y="63"/>
                  <a:pt x="570" y="63"/>
                </a:cubicBezTo>
                <a:cubicBezTo>
                  <a:pt x="570" y="131"/>
                  <a:pt x="570" y="347"/>
                  <a:pt x="570" y="347"/>
                </a:cubicBezTo>
                <a:cubicBezTo>
                  <a:pt x="570" y="363"/>
                  <a:pt x="569" y="377"/>
                  <a:pt x="567" y="389"/>
                </a:cubicBezTo>
                <a:cubicBezTo>
                  <a:pt x="566" y="398"/>
                  <a:pt x="563" y="407"/>
                  <a:pt x="560" y="414"/>
                </a:cubicBezTo>
                <a:cubicBezTo>
                  <a:pt x="554" y="426"/>
                  <a:pt x="545" y="436"/>
                  <a:pt x="534" y="442"/>
                </a:cubicBezTo>
                <a:cubicBezTo>
                  <a:pt x="523" y="448"/>
                  <a:pt x="512" y="449"/>
                  <a:pt x="500" y="449"/>
                </a:cubicBezTo>
                <a:cubicBezTo>
                  <a:pt x="457" y="449"/>
                  <a:pt x="457" y="449"/>
                  <a:pt x="457" y="449"/>
                </a:cubicBezTo>
                <a:lnTo>
                  <a:pt x="457" y="491"/>
                </a:lnTo>
                <a:close/>
              </a:path>
            </a:pathLst>
          </a:custGeom>
          <a:gradFill flip="none" rotWithShape="1">
            <a:gsLst>
              <a:gs pos="48000">
                <a:schemeClr val="accent1"/>
              </a:gs>
              <a:gs pos="2000">
                <a:schemeClr val="accent1"/>
              </a:gs>
              <a:gs pos="32000">
                <a:schemeClr val="accent1">
                  <a:lumMod val="60000"/>
                  <a:lumOff val="40000"/>
                </a:schemeClr>
              </a:gs>
            </a:gsLst>
            <a:lin ang="8100000" scaled="1"/>
            <a:tileRect/>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5" name="Freeform 16"/>
          <p:cNvSpPr>
            <a:spLocks/>
          </p:cNvSpPr>
          <p:nvPr/>
        </p:nvSpPr>
        <p:spPr bwMode="auto">
          <a:xfrm flipH="1">
            <a:off x="3728480" y="2084916"/>
            <a:ext cx="1462617" cy="1568451"/>
          </a:xfrm>
          <a:custGeom>
            <a:avLst/>
            <a:gdLst>
              <a:gd name="T0" fmla="*/ 0 w 570"/>
              <a:gd name="T1" fmla="*/ 564 h 612"/>
              <a:gd name="T2" fmla="*/ 496 w 570"/>
              <a:gd name="T3" fmla="*/ 564 h 612"/>
              <a:gd name="T4" fmla="*/ 518 w 570"/>
              <a:gd name="T5" fmla="*/ 559 h 612"/>
              <a:gd name="T6" fmla="*/ 522 w 570"/>
              <a:gd name="T7" fmla="*/ 555 h 612"/>
              <a:gd name="T8" fmla="*/ 523 w 570"/>
              <a:gd name="T9" fmla="*/ 548 h 612"/>
              <a:gd name="T10" fmla="*/ 523 w 570"/>
              <a:gd name="T11" fmla="*/ 144 h 612"/>
              <a:gd name="T12" fmla="*/ 521 w 570"/>
              <a:gd name="T13" fmla="*/ 111 h 612"/>
              <a:gd name="T14" fmla="*/ 517 w 570"/>
              <a:gd name="T15" fmla="*/ 98 h 612"/>
              <a:gd name="T16" fmla="*/ 512 w 570"/>
              <a:gd name="T17" fmla="*/ 92 h 612"/>
              <a:gd name="T18" fmla="*/ 500 w 570"/>
              <a:gd name="T19" fmla="*/ 90 h 612"/>
              <a:gd name="T20" fmla="*/ 457 w 570"/>
              <a:gd name="T21" fmla="*/ 90 h 612"/>
              <a:gd name="T22" fmla="*/ 457 w 570"/>
              <a:gd name="T23" fmla="*/ 130 h 612"/>
              <a:gd name="T24" fmla="*/ 392 w 570"/>
              <a:gd name="T25" fmla="*/ 65 h 612"/>
              <a:gd name="T26" fmla="*/ 457 w 570"/>
              <a:gd name="T27" fmla="*/ 0 h 612"/>
              <a:gd name="T28" fmla="*/ 457 w 570"/>
              <a:gd name="T29" fmla="*/ 42 h 612"/>
              <a:gd name="T30" fmla="*/ 500 w 570"/>
              <a:gd name="T31" fmla="*/ 42 h 612"/>
              <a:gd name="T32" fmla="*/ 531 w 570"/>
              <a:gd name="T33" fmla="*/ 48 h 612"/>
              <a:gd name="T34" fmla="*/ 551 w 570"/>
              <a:gd name="T35" fmla="*/ 63 h 612"/>
              <a:gd name="T36" fmla="*/ 566 w 570"/>
              <a:gd name="T37" fmla="*/ 98 h 612"/>
              <a:gd name="T38" fmla="*/ 570 w 570"/>
              <a:gd name="T39" fmla="*/ 144 h 612"/>
              <a:gd name="T40" fmla="*/ 570 w 570"/>
              <a:gd name="T41" fmla="*/ 198 h 612"/>
              <a:gd name="T42" fmla="*/ 570 w 570"/>
              <a:gd name="T43" fmla="*/ 548 h 612"/>
              <a:gd name="T44" fmla="*/ 570 w 570"/>
              <a:gd name="T45" fmla="*/ 548 h 612"/>
              <a:gd name="T46" fmla="*/ 563 w 570"/>
              <a:gd name="T47" fmla="*/ 577 h 612"/>
              <a:gd name="T48" fmla="*/ 533 w 570"/>
              <a:gd name="T49" fmla="*/ 604 h 612"/>
              <a:gd name="T50" fmla="*/ 496 w 570"/>
              <a:gd name="T51" fmla="*/ 612 h 612"/>
              <a:gd name="T52" fmla="*/ 0 w 570"/>
              <a:gd name="T53" fmla="*/ 612 h 612"/>
              <a:gd name="T54" fmla="*/ 0 w 570"/>
              <a:gd name="T55" fmla="*/ 5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0" h="612">
                <a:moveTo>
                  <a:pt x="0" y="564"/>
                </a:moveTo>
                <a:cubicBezTo>
                  <a:pt x="496" y="564"/>
                  <a:pt x="496" y="564"/>
                  <a:pt x="496" y="564"/>
                </a:cubicBezTo>
                <a:cubicBezTo>
                  <a:pt x="506" y="565"/>
                  <a:pt x="514" y="562"/>
                  <a:pt x="518" y="559"/>
                </a:cubicBezTo>
                <a:cubicBezTo>
                  <a:pt x="520" y="558"/>
                  <a:pt x="521" y="557"/>
                  <a:pt x="522" y="555"/>
                </a:cubicBezTo>
                <a:cubicBezTo>
                  <a:pt x="522" y="554"/>
                  <a:pt x="523" y="552"/>
                  <a:pt x="523" y="548"/>
                </a:cubicBezTo>
                <a:cubicBezTo>
                  <a:pt x="523" y="144"/>
                  <a:pt x="523" y="144"/>
                  <a:pt x="523" y="144"/>
                </a:cubicBezTo>
                <a:cubicBezTo>
                  <a:pt x="523" y="130"/>
                  <a:pt x="522" y="119"/>
                  <a:pt x="521" y="111"/>
                </a:cubicBezTo>
                <a:cubicBezTo>
                  <a:pt x="520" y="105"/>
                  <a:pt x="518" y="100"/>
                  <a:pt x="517" y="98"/>
                </a:cubicBezTo>
                <a:cubicBezTo>
                  <a:pt x="515" y="93"/>
                  <a:pt x="514" y="93"/>
                  <a:pt x="512" y="92"/>
                </a:cubicBezTo>
                <a:cubicBezTo>
                  <a:pt x="510" y="91"/>
                  <a:pt x="507" y="90"/>
                  <a:pt x="500" y="90"/>
                </a:cubicBezTo>
                <a:cubicBezTo>
                  <a:pt x="457" y="90"/>
                  <a:pt x="457" y="90"/>
                  <a:pt x="457" y="90"/>
                </a:cubicBezTo>
                <a:cubicBezTo>
                  <a:pt x="457" y="130"/>
                  <a:pt x="457" y="130"/>
                  <a:pt x="457" y="130"/>
                </a:cubicBezTo>
                <a:cubicBezTo>
                  <a:pt x="392" y="65"/>
                  <a:pt x="392" y="65"/>
                  <a:pt x="392" y="65"/>
                </a:cubicBezTo>
                <a:cubicBezTo>
                  <a:pt x="457" y="0"/>
                  <a:pt x="457" y="0"/>
                  <a:pt x="457" y="0"/>
                </a:cubicBezTo>
                <a:cubicBezTo>
                  <a:pt x="457" y="42"/>
                  <a:pt x="457" y="42"/>
                  <a:pt x="457" y="42"/>
                </a:cubicBezTo>
                <a:cubicBezTo>
                  <a:pt x="500" y="42"/>
                  <a:pt x="500" y="42"/>
                  <a:pt x="500" y="42"/>
                </a:cubicBezTo>
                <a:cubicBezTo>
                  <a:pt x="510" y="42"/>
                  <a:pt x="521" y="44"/>
                  <a:pt x="531" y="48"/>
                </a:cubicBezTo>
                <a:cubicBezTo>
                  <a:pt x="538" y="52"/>
                  <a:pt x="545" y="57"/>
                  <a:pt x="551" y="63"/>
                </a:cubicBezTo>
                <a:cubicBezTo>
                  <a:pt x="559" y="73"/>
                  <a:pt x="563" y="85"/>
                  <a:pt x="566" y="98"/>
                </a:cubicBezTo>
                <a:cubicBezTo>
                  <a:pt x="569" y="111"/>
                  <a:pt x="570" y="126"/>
                  <a:pt x="570" y="144"/>
                </a:cubicBezTo>
                <a:cubicBezTo>
                  <a:pt x="570" y="145"/>
                  <a:pt x="570" y="165"/>
                  <a:pt x="570" y="198"/>
                </a:cubicBezTo>
                <a:cubicBezTo>
                  <a:pt x="570" y="296"/>
                  <a:pt x="570" y="497"/>
                  <a:pt x="570" y="548"/>
                </a:cubicBezTo>
                <a:cubicBezTo>
                  <a:pt x="570" y="548"/>
                  <a:pt x="570" y="548"/>
                  <a:pt x="570" y="548"/>
                </a:cubicBezTo>
                <a:cubicBezTo>
                  <a:pt x="570" y="559"/>
                  <a:pt x="568" y="569"/>
                  <a:pt x="563" y="577"/>
                </a:cubicBezTo>
                <a:cubicBezTo>
                  <a:pt x="557" y="590"/>
                  <a:pt x="545" y="599"/>
                  <a:pt x="533" y="604"/>
                </a:cubicBezTo>
                <a:cubicBezTo>
                  <a:pt x="521" y="610"/>
                  <a:pt x="509" y="612"/>
                  <a:pt x="496" y="612"/>
                </a:cubicBezTo>
                <a:cubicBezTo>
                  <a:pt x="0" y="612"/>
                  <a:pt x="0" y="612"/>
                  <a:pt x="0" y="612"/>
                </a:cubicBezTo>
                <a:lnTo>
                  <a:pt x="0" y="564"/>
                </a:lnTo>
                <a:close/>
              </a:path>
            </a:pathLst>
          </a:custGeom>
          <a:gradFill flip="none" rotWithShape="1">
            <a:gsLst>
              <a:gs pos="86000">
                <a:schemeClr val="accent2"/>
              </a:gs>
              <a:gs pos="39000">
                <a:schemeClr val="accent2"/>
              </a:gs>
              <a:gs pos="65000">
                <a:schemeClr val="accent2">
                  <a:lumMod val="60000"/>
                  <a:lumOff val="40000"/>
                </a:schemeClr>
              </a:gs>
            </a:gsLst>
            <a:lin ang="2700000" scaled="1"/>
            <a:tileRect/>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6" name="Freeform 17"/>
          <p:cNvSpPr>
            <a:spLocks/>
          </p:cNvSpPr>
          <p:nvPr/>
        </p:nvSpPr>
        <p:spPr bwMode="auto">
          <a:xfrm flipH="1">
            <a:off x="2881813" y="2628900"/>
            <a:ext cx="2309284" cy="1238251"/>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solidFill>
            <a:srgbClr val="660066"/>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7" name="Freeform 18"/>
          <p:cNvSpPr>
            <a:spLocks/>
          </p:cNvSpPr>
          <p:nvPr/>
        </p:nvSpPr>
        <p:spPr bwMode="auto">
          <a:xfrm flipH="1">
            <a:off x="2881813" y="4161367"/>
            <a:ext cx="2309284" cy="1667933"/>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solidFill>
            <a:srgbClr val="FF9966"/>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 name="Rectangle 50"/>
          <p:cNvSpPr/>
          <p:nvPr/>
        </p:nvSpPr>
        <p:spPr>
          <a:xfrm>
            <a:off x="4670610" y="572832"/>
            <a:ext cx="1387885" cy="37851"/>
          </a:xfrm>
          <a:prstGeom prst="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9900"/>
              </a:solidFill>
              <a:effectLst/>
              <a:uLnTx/>
              <a:uFillTx/>
              <a:latin typeface="Lato" pitchFamily="34" charset="0"/>
              <a:ea typeface="Arial Unicode MS"/>
              <a:cs typeface="+mn-cs"/>
            </a:endParaRPr>
          </a:p>
        </p:txBody>
      </p:sp>
      <p:sp>
        <p:nvSpPr>
          <p:cNvPr id="92" name="Freeform 24"/>
          <p:cNvSpPr>
            <a:spLocks noEditPoints="1"/>
          </p:cNvSpPr>
          <p:nvPr/>
        </p:nvSpPr>
        <p:spPr bwMode="auto">
          <a:xfrm>
            <a:off x="9218085" y="3503928"/>
            <a:ext cx="467784" cy="279400"/>
          </a:xfrm>
          <a:custGeom>
            <a:avLst/>
            <a:gdLst>
              <a:gd name="T0" fmla="*/ 24 w 356"/>
              <a:gd name="T1" fmla="*/ 213 h 213"/>
              <a:gd name="T2" fmla="*/ 24 w 356"/>
              <a:gd name="T3" fmla="*/ 0 h 213"/>
              <a:gd name="T4" fmla="*/ 356 w 356"/>
              <a:gd name="T5" fmla="*/ 190 h 213"/>
              <a:gd name="T6" fmla="*/ 24 w 356"/>
              <a:gd name="T7" fmla="*/ 190 h 213"/>
              <a:gd name="T8" fmla="*/ 71 w 356"/>
              <a:gd name="T9" fmla="*/ 68 h 213"/>
              <a:gd name="T10" fmla="*/ 48 w 356"/>
              <a:gd name="T11" fmla="*/ 68 h 213"/>
              <a:gd name="T12" fmla="*/ 68 w 356"/>
              <a:gd name="T13" fmla="*/ 47 h 213"/>
              <a:gd name="T14" fmla="*/ 95 w 356"/>
              <a:gd name="T15" fmla="*/ 115 h 213"/>
              <a:gd name="T16" fmla="*/ 48 w 356"/>
              <a:gd name="T17" fmla="*/ 115 h 213"/>
              <a:gd name="T18" fmla="*/ 92 w 356"/>
              <a:gd name="T19" fmla="*/ 95 h 213"/>
              <a:gd name="T20" fmla="*/ 71 w 356"/>
              <a:gd name="T21" fmla="*/ 163 h 213"/>
              <a:gd name="T22" fmla="*/ 48 w 356"/>
              <a:gd name="T23" fmla="*/ 163 h 213"/>
              <a:gd name="T24" fmla="*/ 68 w 356"/>
              <a:gd name="T25" fmla="*/ 142 h 213"/>
              <a:gd name="T26" fmla="*/ 119 w 356"/>
              <a:gd name="T27" fmla="*/ 68 h 213"/>
              <a:gd name="T28" fmla="*/ 95 w 356"/>
              <a:gd name="T29" fmla="*/ 68 h 213"/>
              <a:gd name="T30" fmla="*/ 116 w 356"/>
              <a:gd name="T31" fmla="*/ 47 h 213"/>
              <a:gd name="T32" fmla="*/ 261 w 356"/>
              <a:gd name="T33" fmla="*/ 163 h 213"/>
              <a:gd name="T34" fmla="*/ 95 w 356"/>
              <a:gd name="T35" fmla="*/ 163 h 213"/>
              <a:gd name="T36" fmla="*/ 258 w 356"/>
              <a:gd name="T37" fmla="*/ 142 h 213"/>
              <a:gd name="T38" fmla="*/ 143 w 356"/>
              <a:gd name="T39" fmla="*/ 115 h 213"/>
              <a:gd name="T40" fmla="*/ 119 w 356"/>
              <a:gd name="T41" fmla="*/ 115 h 213"/>
              <a:gd name="T42" fmla="*/ 140 w 356"/>
              <a:gd name="T43" fmla="*/ 95 h 213"/>
              <a:gd name="T44" fmla="*/ 166 w 356"/>
              <a:gd name="T45" fmla="*/ 68 h 213"/>
              <a:gd name="T46" fmla="*/ 143 w 356"/>
              <a:gd name="T47" fmla="*/ 68 h 213"/>
              <a:gd name="T48" fmla="*/ 163 w 356"/>
              <a:gd name="T49" fmla="*/ 47 h 213"/>
              <a:gd name="T50" fmla="*/ 190 w 356"/>
              <a:gd name="T51" fmla="*/ 115 h 213"/>
              <a:gd name="T52" fmla="*/ 166 w 356"/>
              <a:gd name="T53" fmla="*/ 115 h 213"/>
              <a:gd name="T54" fmla="*/ 187 w 356"/>
              <a:gd name="T55" fmla="*/ 95 h 213"/>
              <a:gd name="T56" fmla="*/ 214 w 356"/>
              <a:gd name="T57" fmla="*/ 68 h 213"/>
              <a:gd name="T58" fmla="*/ 190 w 356"/>
              <a:gd name="T59" fmla="*/ 68 h 213"/>
              <a:gd name="T60" fmla="*/ 211 w 356"/>
              <a:gd name="T61" fmla="*/ 47 h 213"/>
              <a:gd name="T62" fmla="*/ 238 w 356"/>
              <a:gd name="T63" fmla="*/ 115 h 213"/>
              <a:gd name="T64" fmla="*/ 214 w 356"/>
              <a:gd name="T65" fmla="*/ 115 h 213"/>
              <a:gd name="T66" fmla="*/ 235 w 356"/>
              <a:gd name="T67" fmla="*/ 95 h 213"/>
              <a:gd name="T68" fmla="*/ 261 w 356"/>
              <a:gd name="T69" fmla="*/ 68 h 213"/>
              <a:gd name="T70" fmla="*/ 238 w 356"/>
              <a:gd name="T71" fmla="*/ 68 h 213"/>
              <a:gd name="T72" fmla="*/ 258 w 356"/>
              <a:gd name="T73" fmla="*/ 47 h 213"/>
              <a:gd name="T74" fmla="*/ 309 w 356"/>
              <a:gd name="T75" fmla="*/ 115 h 213"/>
              <a:gd name="T76" fmla="*/ 261 w 356"/>
              <a:gd name="T77" fmla="*/ 115 h 213"/>
              <a:gd name="T78" fmla="*/ 285 w 356"/>
              <a:gd name="T79" fmla="*/ 95 h 213"/>
              <a:gd name="T80" fmla="*/ 306 w 356"/>
              <a:gd name="T81" fmla="*/ 47 h 213"/>
              <a:gd name="T82" fmla="*/ 309 w 356"/>
              <a:gd name="T83" fmla="*/ 163 h 213"/>
              <a:gd name="T84" fmla="*/ 285 w 356"/>
              <a:gd name="T85" fmla="*/ 163 h 213"/>
              <a:gd name="T86" fmla="*/ 306 w 356"/>
              <a:gd name="T87" fmla="*/ 14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6" h="213">
                <a:moveTo>
                  <a:pt x="356" y="190"/>
                </a:moveTo>
                <a:cubicBezTo>
                  <a:pt x="356" y="203"/>
                  <a:pt x="346" y="213"/>
                  <a:pt x="332" y="213"/>
                </a:cubicBezTo>
                <a:cubicBezTo>
                  <a:pt x="24" y="213"/>
                  <a:pt x="24" y="213"/>
                  <a:pt x="24" y="213"/>
                </a:cubicBezTo>
                <a:cubicBezTo>
                  <a:pt x="11" y="213"/>
                  <a:pt x="0" y="203"/>
                  <a:pt x="0" y="190"/>
                </a:cubicBezTo>
                <a:cubicBezTo>
                  <a:pt x="0" y="23"/>
                  <a:pt x="0" y="23"/>
                  <a:pt x="0" y="23"/>
                </a:cubicBezTo>
                <a:cubicBezTo>
                  <a:pt x="0" y="10"/>
                  <a:pt x="11" y="0"/>
                  <a:pt x="24" y="0"/>
                </a:cubicBezTo>
                <a:cubicBezTo>
                  <a:pt x="332" y="0"/>
                  <a:pt x="332" y="0"/>
                  <a:pt x="332" y="0"/>
                </a:cubicBezTo>
                <a:cubicBezTo>
                  <a:pt x="346" y="0"/>
                  <a:pt x="356" y="10"/>
                  <a:pt x="356" y="23"/>
                </a:cubicBezTo>
                <a:lnTo>
                  <a:pt x="356" y="190"/>
                </a:lnTo>
                <a:close/>
                <a:moveTo>
                  <a:pt x="332" y="23"/>
                </a:moveTo>
                <a:cubicBezTo>
                  <a:pt x="24" y="23"/>
                  <a:pt x="24" y="23"/>
                  <a:pt x="24" y="23"/>
                </a:cubicBezTo>
                <a:cubicBezTo>
                  <a:pt x="24" y="190"/>
                  <a:pt x="24" y="190"/>
                  <a:pt x="24" y="190"/>
                </a:cubicBezTo>
                <a:cubicBezTo>
                  <a:pt x="332" y="190"/>
                  <a:pt x="332" y="190"/>
                  <a:pt x="332" y="190"/>
                </a:cubicBezTo>
                <a:lnTo>
                  <a:pt x="332" y="23"/>
                </a:lnTo>
                <a:close/>
                <a:moveTo>
                  <a:pt x="71" y="68"/>
                </a:moveTo>
                <a:cubicBezTo>
                  <a:pt x="71" y="69"/>
                  <a:pt x="70" y="71"/>
                  <a:pt x="68" y="71"/>
                </a:cubicBezTo>
                <a:cubicBezTo>
                  <a:pt x="51" y="71"/>
                  <a:pt x="51" y="71"/>
                  <a:pt x="51" y="71"/>
                </a:cubicBezTo>
                <a:cubicBezTo>
                  <a:pt x="49" y="71"/>
                  <a:pt x="48" y="69"/>
                  <a:pt x="48" y="68"/>
                </a:cubicBezTo>
                <a:cubicBezTo>
                  <a:pt x="48" y="50"/>
                  <a:pt x="48" y="50"/>
                  <a:pt x="48" y="50"/>
                </a:cubicBezTo>
                <a:cubicBezTo>
                  <a:pt x="48" y="48"/>
                  <a:pt x="49" y="47"/>
                  <a:pt x="51" y="47"/>
                </a:cubicBezTo>
                <a:cubicBezTo>
                  <a:pt x="68" y="47"/>
                  <a:pt x="68" y="47"/>
                  <a:pt x="68" y="47"/>
                </a:cubicBezTo>
                <a:cubicBezTo>
                  <a:pt x="70" y="47"/>
                  <a:pt x="71" y="48"/>
                  <a:pt x="71" y="50"/>
                </a:cubicBezTo>
                <a:lnTo>
                  <a:pt x="71" y="68"/>
                </a:lnTo>
                <a:close/>
                <a:moveTo>
                  <a:pt x="95" y="115"/>
                </a:moveTo>
                <a:cubicBezTo>
                  <a:pt x="95" y="117"/>
                  <a:pt x="94" y="118"/>
                  <a:pt x="92" y="118"/>
                </a:cubicBezTo>
                <a:cubicBezTo>
                  <a:pt x="51" y="118"/>
                  <a:pt x="51" y="118"/>
                  <a:pt x="51" y="118"/>
                </a:cubicBezTo>
                <a:cubicBezTo>
                  <a:pt x="49" y="118"/>
                  <a:pt x="48" y="117"/>
                  <a:pt x="48" y="115"/>
                </a:cubicBezTo>
                <a:cubicBezTo>
                  <a:pt x="48" y="97"/>
                  <a:pt x="48" y="97"/>
                  <a:pt x="48" y="97"/>
                </a:cubicBezTo>
                <a:cubicBezTo>
                  <a:pt x="48" y="96"/>
                  <a:pt x="49" y="95"/>
                  <a:pt x="51" y="95"/>
                </a:cubicBezTo>
                <a:cubicBezTo>
                  <a:pt x="92" y="95"/>
                  <a:pt x="92" y="95"/>
                  <a:pt x="92" y="95"/>
                </a:cubicBezTo>
                <a:cubicBezTo>
                  <a:pt x="94" y="95"/>
                  <a:pt x="95" y="96"/>
                  <a:pt x="95" y="97"/>
                </a:cubicBezTo>
                <a:lnTo>
                  <a:pt x="95" y="115"/>
                </a:lnTo>
                <a:close/>
                <a:moveTo>
                  <a:pt x="71" y="163"/>
                </a:moveTo>
                <a:cubicBezTo>
                  <a:pt x="71" y="164"/>
                  <a:pt x="70" y="166"/>
                  <a:pt x="68" y="166"/>
                </a:cubicBezTo>
                <a:cubicBezTo>
                  <a:pt x="51" y="166"/>
                  <a:pt x="51" y="166"/>
                  <a:pt x="51" y="166"/>
                </a:cubicBezTo>
                <a:cubicBezTo>
                  <a:pt x="49" y="166"/>
                  <a:pt x="48" y="164"/>
                  <a:pt x="48" y="163"/>
                </a:cubicBezTo>
                <a:cubicBezTo>
                  <a:pt x="48" y="145"/>
                  <a:pt x="48" y="145"/>
                  <a:pt x="48" y="145"/>
                </a:cubicBezTo>
                <a:cubicBezTo>
                  <a:pt x="48" y="143"/>
                  <a:pt x="49" y="142"/>
                  <a:pt x="51" y="142"/>
                </a:cubicBezTo>
                <a:cubicBezTo>
                  <a:pt x="68" y="142"/>
                  <a:pt x="68" y="142"/>
                  <a:pt x="68" y="142"/>
                </a:cubicBezTo>
                <a:cubicBezTo>
                  <a:pt x="70" y="142"/>
                  <a:pt x="71" y="143"/>
                  <a:pt x="71" y="145"/>
                </a:cubicBezTo>
                <a:lnTo>
                  <a:pt x="71" y="163"/>
                </a:lnTo>
                <a:close/>
                <a:moveTo>
                  <a:pt x="119" y="68"/>
                </a:moveTo>
                <a:cubicBezTo>
                  <a:pt x="119" y="69"/>
                  <a:pt x="117" y="71"/>
                  <a:pt x="116" y="71"/>
                </a:cubicBezTo>
                <a:cubicBezTo>
                  <a:pt x="98" y="71"/>
                  <a:pt x="98" y="71"/>
                  <a:pt x="98" y="71"/>
                </a:cubicBezTo>
                <a:cubicBezTo>
                  <a:pt x="96" y="71"/>
                  <a:pt x="95" y="69"/>
                  <a:pt x="95" y="68"/>
                </a:cubicBezTo>
                <a:cubicBezTo>
                  <a:pt x="95" y="50"/>
                  <a:pt x="95" y="50"/>
                  <a:pt x="95" y="50"/>
                </a:cubicBezTo>
                <a:cubicBezTo>
                  <a:pt x="95" y="48"/>
                  <a:pt x="96" y="47"/>
                  <a:pt x="98" y="47"/>
                </a:cubicBezTo>
                <a:cubicBezTo>
                  <a:pt x="116" y="47"/>
                  <a:pt x="116" y="47"/>
                  <a:pt x="116" y="47"/>
                </a:cubicBezTo>
                <a:cubicBezTo>
                  <a:pt x="117" y="47"/>
                  <a:pt x="119" y="48"/>
                  <a:pt x="119" y="50"/>
                </a:cubicBezTo>
                <a:lnTo>
                  <a:pt x="119" y="68"/>
                </a:lnTo>
                <a:close/>
                <a:moveTo>
                  <a:pt x="261" y="163"/>
                </a:moveTo>
                <a:cubicBezTo>
                  <a:pt x="261" y="164"/>
                  <a:pt x="260" y="166"/>
                  <a:pt x="258" y="166"/>
                </a:cubicBezTo>
                <a:cubicBezTo>
                  <a:pt x="98" y="166"/>
                  <a:pt x="98" y="166"/>
                  <a:pt x="98" y="166"/>
                </a:cubicBezTo>
                <a:cubicBezTo>
                  <a:pt x="96" y="166"/>
                  <a:pt x="95" y="164"/>
                  <a:pt x="95" y="163"/>
                </a:cubicBezTo>
                <a:cubicBezTo>
                  <a:pt x="95" y="145"/>
                  <a:pt x="95" y="145"/>
                  <a:pt x="95" y="145"/>
                </a:cubicBezTo>
                <a:cubicBezTo>
                  <a:pt x="95" y="143"/>
                  <a:pt x="96" y="142"/>
                  <a:pt x="98" y="142"/>
                </a:cubicBezTo>
                <a:cubicBezTo>
                  <a:pt x="258" y="142"/>
                  <a:pt x="258" y="142"/>
                  <a:pt x="258" y="142"/>
                </a:cubicBezTo>
                <a:cubicBezTo>
                  <a:pt x="260" y="142"/>
                  <a:pt x="261" y="143"/>
                  <a:pt x="261" y="145"/>
                </a:cubicBezTo>
                <a:lnTo>
                  <a:pt x="261" y="163"/>
                </a:lnTo>
                <a:close/>
                <a:moveTo>
                  <a:pt x="143" y="115"/>
                </a:moveTo>
                <a:cubicBezTo>
                  <a:pt x="143" y="117"/>
                  <a:pt x="141" y="118"/>
                  <a:pt x="140" y="118"/>
                </a:cubicBezTo>
                <a:cubicBezTo>
                  <a:pt x="122" y="118"/>
                  <a:pt x="122" y="118"/>
                  <a:pt x="122" y="118"/>
                </a:cubicBezTo>
                <a:cubicBezTo>
                  <a:pt x="120" y="118"/>
                  <a:pt x="119" y="117"/>
                  <a:pt x="119" y="115"/>
                </a:cubicBezTo>
                <a:cubicBezTo>
                  <a:pt x="119" y="97"/>
                  <a:pt x="119" y="97"/>
                  <a:pt x="119" y="97"/>
                </a:cubicBezTo>
                <a:cubicBezTo>
                  <a:pt x="119" y="96"/>
                  <a:pt x="120" y="95"/>
                  <a:pt x="122" y="95"/>
                </a:cubicBezTo>
                <a:cubicBezTo>
                  <a:pt x="140" y="95"/>
                  <a:pt x="140" y="95"/>
                  <a:pt x="140" y="95"/>
                </a:cubicBezTo>
                <a:cubicBezTo>
                  <a:pt x="141" y="95"/>
                  <a:pt x="143" y="96"/>
                  <a:pt x="143" y="97"/>
                </a:cubicBezTo>
                <a:lnTo>
                  <a:pt x="143" y="115"/>
                </a:lnTo>
                <a:close/>
                <a:moveTo>
                  <a:pt x="166" y="68"/>
                </a:moveTo>
                <a:cubicBezTo>
                  <a:pt x="166" y="69"/>
                  <a:pt x="165" y="71"/>
                  <a:pt x="163" y="71"/>
                </a:cubicBezTo>
                <a:cubicBezTo>
                  <a:pt x="145" y="71"/>
                  <a:pt x="145" y="71"/>
                  <a:pt x="145" y="71"/>
                </a:cubicBezTo>
                <a:cubicBezTo>
                  <a:pt x="144" y="71"/>
                  <a:pt x="143" y="69"/>
                  <a:pt x="143" y="68"/>
                </a:cubicBezTo>
                <a:cubicBezTo>
                  <a:pt x="143" y="50"/>
                  <a:pt x="143" y="50"/>
                  <a:pt x="143" y="50"/>
                </a:cubicBezTo>
                <a:cubicBezTo>
                  <a:pt x="143" y="48"/>
                  <a:pt x="144" y="47"/>
                  <a:pt x="145" y="47"/>
                </a:cubicBezTo>
                <a:cubicBezTo>
                  <a:pt x="163" y="47"/>
                  <a:pt x="163" y="47"/>
                  <a:pt x="163" y="47"/>
                </a:cubicBezTo>
                <a:cubicBezTo>
                  <a:pt x="165" y="47"/>
                  <a:pt x="166" y="48"/>
                  <a:pt x="166" y="50"/>
                </a:cubicBezTo>
                <a:lnTo>
                  <a:pt x="166" y="68"/>
                </a:lnTo>
                <a:close/>
                <a:moveTo>
                  <a:pt x="190" y="115"/>
                </a:moveTo>
                <a:cubicBezTo>
                  <a:pt x="190" y="117"/>
                  <a:pt x="189" y="118"/>
                  <a:pt x="187" y="118"/>
                </a:cubicBezTo>
                <a:cubicBezTo>
                  <a:pt x="169" y="118"/>
                  <a:pt x="169" y="118"/>
                  <a:pt x="169" y="118"/>
                </a:cubicBezTo>
                <a:cubicBezTo>
                  <a:pt x="168" y="118"/>
                  <a:pt x="166" y="117"/>
                  <a:pt x="166" y="115"/>
                </a:cubicBezTo>
                <a:cubicBezTo>
                  <a:pt x="166" y="97"/>
                  <a:pt x="166" y="97"/>
                  <a:pt x="166" y="97"/>
                </a:cubicBezTo>
                <a:cubicBezTo>
                  <a:pt x="166" y="96"/>
                  <a:pt x="168" y="95"/>
                  <a:pt x="169" y="95"/>
                </a:cubicBezTo>
                <a:cubicBezTo>
                  <a:pt x="187" y="95"/>
                  <a:pt x="187" y="95"/>
                  <a:pt x="187" y="95"/>
                </a:cubicBezTo>
                <a:cubicBezTo>
                  <a:pt x="189" y="95"/>
                  <a:pt x="190" y="96"/>
                  <a:pt x="190" y="97"/>
                </a:cubicBezTo>
                <a:lnTo>
                  <a:pt x="190" y="115"/>
                </a:lnTo>
                <a:close/>
                <a:moveTo>
                  <a:pt x="214" y="68"/>
                </a:moveTo>
                <a:cubicBezTo>
                  <a:pt x="214" y="69"/>
                  <a:pt x="212" y="71"/>
                  <a:pt x="211" y="71"/>
                </a:cubicBezTo>
                <a:cubicBezTo>
                  <a:pt x="193" y="71"/>
                  <a:pt x="193" y="71"/>
                  <a:pt x="193" y="71"/>
                </a:cubicBezTo>
                <a:cubicBezTo>
                  <a:pt x="191" y="71"/>
                  <a:pt x="190" y="69"/>
                  <a:pt x="190" y="68"/>
                </a:cubicBezTo>
                <a:cubicBezTo>
                  <a:pt x="190" y="50"/>
                  <a:pt x="190" y="50"/>
                  <a:pt x="190" y="50"/>
                </a:cubicBezTo>
                <a:cubicBezTo>
                  <a:pt x="190" y="48"/>
                  <a:pt x="191" y="47"/>
                  <a:pt x="193" y="47"/>
                </a:cubicBezTo>
                <a:cubicBezTo>
                  <a:pt x="211" y="47"/>
                  <a:pt x="211" y="47"/>
                  <a:pt x="211" y="47"/>
                </a:cubicBezTo>
                <a:cubicBezTo>
                  <a:pt x="212" y="47"/>
                  <a:pt x="214" y="48"/>
                  <a:pt x="214" y="50"/>
                </a:cubicBezTo>
                <a:lnTo>
                  <a:pt x="214" y="68"/>
                </a:lnTo>
                <a:close/>
                <a:moveTo>
                  <a:pt x="238" y="115"/>
                </a:moveTo>
                <a:cubicBezTo>
                  <a:pt x="238" y="117"/>
                  <a:pt x="236" y="118"/>
                  <a:pt x="235" y="118"/>
                </a:cubicBezTo>
                <a:cubicBezTo>
                  <a:pt x="217" y="118"/>
                  <a:pt x="217" y="118"/>
                  <a:pt x="217" y="118"/>
                </a:cubicBezTo>
                <a:cubicBezTo>
                  <a:pt x="215" y="118"/>
                  <a:pt x="214" y="117"/>
                  <a:pt x="214" y="115"/>
                </a:cubicBezTo>
                <a:cubicBezTo>
                  <a:pt x="214" y="97"/>
                  <a:pt x="214" y="97"/>
                  <a:pt x="214" y="97"/>
                </a:cubicBezTo>
                <a:cubicBezTo>
                  <a:pt x="214" y="96"/>
                  <a:pt x="215" y="95"/>
                  <a:pt x="217" y="95"/>
                </a:cubicBezTo>
                <a:cubicBezTo>
                  <a:pt x="235" y="95"/>
                  <a:pt x="235" y="95"/>
                  <a:pt x="235" y="95"/>
                </a:cubicBezTo>
                <a:cubicBezTo>
                  <a:pt x="236" y="95"/>
                  <a:pt x="238" y="96"/>
                  <a:pt x="238" y="97"/>
                </a:cubicBezTo>
                <a:lnTo>
                  <a:pt x="238" y="115"/>
                </a:lnTo>
                <a:close/>
                <a:moveTo>
                  <a:pt x="261" y="68"/>
                </a:moveTo>
                <a:cubicBezTo>
                  <a:pt x="261" y="69"/>
                  <a:pt x="260" y="71"/>
                  <a:pt x="258" y="71"/>
                </a:cubicBezTo>
                <a:cubicBezTo>
                  <a:pt x="240" y="71"/>
                  <a:pt x="240" y="71"/>
                  <a:pt x="240" y="71"/>
                </a:cubicBezTo>
                <a:cubicBezTo>
                  <a:pt x="239" y="71"/>
                  <a:pt x="238" y="69"/>
                  <a:pt x="238" y="68"/>
                </a:cubicBezTo>
                <a:cubicBezTo>
                  <a:pt x="238" y="50"/>
                  <a:pt x="238" y="50"/>
                  <a:pt x="238" y="50"/>
                </a:cubicBezTo>
                <a:cubicBezTo>
                  <a:pt x="238" y="48"/>
                  <a:pt x="239" y="47"/>
                  <a:pt x="240" y="47"/>
                </a:cubicBezTo>
                <a:cubicBezTo>
                  <a:pt x="258" y="47"/>
                  <a:pt x="258" y="47"/>
                  <a:pt x="258" y="47"/>
                </a:cubicBezTo>
                <a:cubicBezTo>
                  <a:pt x="260" y="47"/>
                  <a:pt x="261" y="48"/>
                  <a:pt x="261" y="50"/>
                </a:cubicBezTo>
                <a:lnTo>
                  <a:pt x="261" y="68"/>
                </a:lnTo>
                <a:close/>
                <a:moveTo>
                  <a:pt x="309" y="115"/>
                </a:moveTo>
                <a:cubicBezTo>
                  <a:pt x="309" y="117"/>
                  <a:pt x="307" y="118"/>
                  <a:pt x="306" y="118"/>
                </a:cubicBezTo>
                <a:cubicBezTo>
                  <a:pt x="264" y="118"/>
                  <a:pt x="264" y="118"/>
                  <a:pt x="264" y="118"/>
                </a:cubicBezTo>
                <a:cubicBezTo>
                  <a:pt x="263" y="118"/>
                  <a:pt x="261" y="117"/>
                  <a:pt x="261" y="115"/>
                </a:cubicBezTo>
                <a:cubicBezTo>
                  <a:pt x="261" y="97"/>
                  <a:pt x="261" y="97"/>
                  <a:pt x="261" y="97"/>
                </a:cubicBezTo>
                <a:cubicBezTo>
                  <a:pt x="261" y="96"/>
                  <a:pt x="263" y="95"/>
                  <a:pt x="264" y="95"/>
                </a:cubicBezTo>
                <a:cubicBezTo>
                  <a:pt x="285" y="95"/>
                  <a:pt x="285" y="95"/>
                  <a:pt x="285" y="95"/>
                </a:cubicBezTo>
                <a:cubicBezTo>
                  <a:pt x="285" y="50"/>
                  <a:pt x="285" y="50"/>
                  <a:pt x="285" y="50"/>
                </a:cubicBezTo>
                <a:cubicBezTo>
                  <a:pt x="285" y="48"/>
                  <a:pt x="286" y="47"/>
                  <a:pt x="288" y="47"/>
                </a:cubicBezTo>
                <a:cubicBezTo>
                  <a:pt x="306" y="47"/>
                  <a:pt x="306" y="47"/>
                  <a:pt x="306" y="47"/>
                </a:cubicBezTo>
                <a:cubicBezTo>
                  <a:pt x="307" y="47"/>
                  <a:pt x="309" y="48"/>
                  <a:pt x="309" y="50"/>
                </a:cubicBezTo>
                <a:lnTo>
                  <a:pt x="309" y="115"/>
                </a:lnTo>
                <a:close/>
                <a:moveTo>
                  <a:pt x="309" y="163"/>
                </a:moveTo>
                <a:cubicBezTo>
                  <a:pt x="309" y="164"/>
                  <a:pt x="307" y="166"/>
                  <a:pt x="306" y="166"/>
                </a:cubicBezTo>
                <a:cubicBezTo>
                  <a:pt x="288" y="166"/>
                  <a:pt x="288" y="166"/>
                  <a:pt x="288" y="166"/>
                </a:cubicBezTo>
                <a:cubicBezTo>
                  <a:pt x="286" y="166"/>
                  <a:pt x="285" y="164"/>
                  <a:pt x="285" y="163"/>
                </a:cubicBezTo>
                <a:cubicBezTo>
                  <a:pt x="285" y="145"/>
                  <a:pt x="285" y="145"/>
                  <a:pt x="285" y="145"/>
                </a:cubicBezTo>
                <a:cubicBezTo>
                  <a:pt x="285" y="143"/>
                  <a:pt x="286" y="142"/>
                  <a:pt x="288" y="142"/>
                </a:cubicBezTo>
                <a:cubicBezTo>
                  <a:pt x="306" y="142"/>
                  <a:pt x="306" y="142"/>
                  <a:pt x="306" y="142"/>
                </a:cubicBezTo>
                <a:cubicBezTo>
                  <a:pt x="307" y="142"/>
                  <a:pt x="309" y="143"/>
                  <a:pt x="309" y="145"/>
                </a:cubicBezTo>
                <a:lnTo>
                  <a:pt x="309" y="163"/>
                </a:lnTo>
                <a:close/>
              </a:path>
            </a:pathLst>
          </a:custGeom>
          <a:solidFill>
            <a:srgbClr val="FF000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3" name="Freeform 25"/>
          <p:cNvSpPr>
            <a:spLocks noEditPoints="1"/>
          </p:cNvSpPr>
          <p:nvPr/>
        </p:nvSpPr>
        <p:spPr bwMode="auto">
          <a:xfrm>
            <a:off x="9172810" y="2361322"/>
            <a:ext cx="438151" cy="342900"/>
          </a:xfrm>
          <a:custGeom>
            <a:avLst/>
            <a:gdLst>
              <a:gd name="T0" fmla="*/ 329 w 333"/>
              <a:gd name="T1" fmla="*/ 106 h 261"/>
              <a:gd name="T2" fmla="*/ 229 w 333"/>
              <a:gd name="T3" fmla="*/ 226 h 261"/>
              <a:gd name="T4" fmla="*/ 147 w 333"/>
              <a:gd name="T5" fmla="*/ 247 h 261"/>
              <a:gd name="T6" fmla="*/ 94 w 333"/>
              <a:gd name="T7" fmla="*/ 238 h 261"/>
              <a:gd name="T8" fmla="*/ 60 w 333"/>
              <a:gd name="T9" fmla="*/ 223 h 261"/>
              <a:gd name="T10" fmla="*/ 24 w 333"/>
              <a:gd name="T11" fmla="*/ 261 h 261"/>
              <a:gd name="T12" fmla="*/ 3 w 333"/>
              <a:gd name="T13" fmla="*/ 247 h 261"/>
              <a:gd name="T14" fmla="*/ 0 w 333"/>
              <a:gd name="T15" fmla="*/ 239 h 261"/>
              <a:gd name="T16" fmla="*/ 37 w 333"/>
              <a:gd name="T17" fmla="*/ 193 h 261"/>
              <a:gd name="T18" fmla="*/ 32 w 333"/>
              <a:gd name="T19" fmla="*/ 178 h 261"/>
              <a:gd name="T20" fmla="*/ 30 w 333"/>
              <a:gd name="T21" fmla="*/ 159 h 261"/>
              <a:gd name="T22" fmla="*/ 129 w 333"/>
              <a:gd name="T23" fmla="*/ 40 h 261"/>
              <a:gd name="T24" fmla="*/ 274 w 333"/>
              <a:gd name="T25" fmla="*/ 18 h 261"/>
              <a:gd name="T26" fmla="*/ 305 w 333"/>
              <a:gd name="T27" fmla="*/ 0 h 261"/>
              <a:gd name="T28" fmla="*/ 333 w 333"/>
              <a:gd name="T29" fmla="*/ 70 h 261"/>
              <a:gd name="T30" fmla="*/ 329 w 333"/>
              <a:gd name="T31" fmla="*/ 106 h 261"/>
              <a:gd name="T32" fmla="*/ 226 w 333"/>
              <a:gd name="T33" fmla="*/ 95 h 261"/>
              <a:gd name="T34" fmla="*/ 75 w 333"/>
              <a:gd name="T35" fmla="*/ 170 h 261"/>
              <a:gd name="T36" fmla="*/ 72 w 333"/>
              <a:gd name="T37" fmla="*/ 178 h 261"/>
              <a:gd name="T38" fmla="*/ 83 w 333"/>
              <a:gd name="T39" fmla="*/ 190 h 261"/>
              <a:gd name="T40" fmla="*/ 92 w 333"/>
              <a:gd name="T41" fmla="*/ 186 h 261"/>
              <a:gd name="T42" fmla="*/ 118 w 333"/>
              <a:gd name="T43" fmla="*/ 161 h 261"/>
              <a:gd name="T44" fmla="*/ 226 w 333"/>
              <a:gd name="T45" fmla="*/ 119 h 261"/>
              <a:gd name="T46" fmla="*/ 238 w 333"/>
              <a:gd name="T47" fmla="*/ 107 h 261"/>
              <a:gd name="T48" fmla="*/ 226 w 333"/>
              <a:gd name="T49" fmla="*/ 95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261">
                <a:moveTo>
                  <a:pt x="329" y="106"/>
                </a:moveTo>
                <a:cubicBezTo>
                  <a:pt x="317" y="163"/>
                  <a:pt x="280" y="201"/>
                  <a:pt x="229" y="226"/>
                </a:cubicBezTo>
                <a:cubicBezTo>
                  <a:pt x="204" y="239"/>
                  <a:pt x="175" y="247"/>
                  <a:pt x="147" y="247"/>
                </a:cubicBezTo>
                <a:cubicBezTo>
                  <a:pt x="129" y="247"/>
                  <a:pt x="111" y="244"/>
                  <a:pt x="94" y="238"/>
                </a:cubicBezTo>
                <a:cubicBezTo>
                  <a:pt x="85" y="235"/>
                  <a:pt x="68" y="223"/>
                  <a:pt x="60" y="223"/>
                </a:cubicBezTo>
                <a:cubicBezTo>
                  <a:pt x="51" y="223"/>
                  <a:pt x="40" y="261"/>
                  <a:pt x="24" y="261"/>
                </a:cubicBezTo>
                <a:cubicBezTo>
                  <a:pt x="12" y="261"/>
                  <a:pt x="8" y="255"/>
                  <a:pt x="3" y="247"/>
                </a:cubicBezTo>
                <a:cubicBezTo>
                  <a:pt x="2" y="244"/>
                  <a:pt x="0" y="242"/>
                  <a:pt x="0" y="239"/>
                </a:cubicBezTo>
                <a:cubicBezTo>
                  <a:pt x="0" y="219"/>
                  <a:pt x="37" y="204"/>
                  <a:pt x="37" y="193"/>
                </a:cubicBezTo>
                <a:cubicBezTo>
                  <a:pt x="37" y="192"/>
                  <a:pt x="32" y="182"/>
                  <a:pt x="32" y="178"/>
                </a:cubicBezTo>
                <a:cubicBezTo>
                  <a:pt x="30" y="172"/>
                  <a:pt x="30" y="165"/>
                  <a:pt x="30" y="159"/>
                </a:cubicBezTo>
                <a:cubicBezTo>
                  <a:pt x="30" y="100"/>
                  <a:pt x="77" y="58"/>
                  <a:pt x="129" y="40"/>
                </a:cubicBezTo>
                <a:cubicBezTo>
                  <a:pt x="168" y="28"/>
                  <a:pt x="248" y="42"/>
                  <a:pt x="274" y="18"/>
                </a:cubicBezTo>
                <a:cubicBezTo>
                  <a:pt x="284" y="9"/>
                  <a:pt x="289" y="0"/>
                  <a:pt x="305" y="0"/>
                </a:cubicBezTo>
                <a:cubicBezTo>
                  <a:pt x="326" y="0"/>
                  <a:pt x="333" y="54"/>
                  <a:pt x="333" y="70"/>
                </a:cubicBezTo>
                <a:cubicBezTo>
                  <a:pt x="333" y="82"/>
                  <a:pt x="332" y="94"/>
                  <a:pt x="329" y="106"/>
                </a:cubicBezTo>
                <a:close/>
                <a:moveTo>
                  <a:pt x="226" y="95"/>
                </a:moveTo>
                <a:cubicBezTo>
                  <a:pt x="160" y="95"/>
                  <a:pt x="118" y="122"/>
                  <a:pt x="75" y="170"/>
                </a:cubicBezTo>
                <a:cubicBezTo>
                  <a:pt x="73" y="172"/>
                  <a:pt x="72" y="175"/>
                  <a:pt x="72" y="178"/>
                </a:cubicBezTo>
                <a:cubicBezTo>
                  <a:pt x="72" y="184"/>
                  <a:pt x="77" y="190"/>
                  <a:pt x="83" y="190"/>
                </a:cubicBezTo>
                <a:cubicBezTo>
                  <a:pt x="87" y="190"/>
                  <a:pt x="89" y="188"/>
                  <a:pt x="92" y="186"/>
                </a:cubicBezTo>
                <a:cubicBezTo>
                  <a:pt x="101" y="178"/>
                  <a:pt x="109" y="169"/>
                  <a:pt x="118" y="161"/>
                </a:cubicBezTo>
                <a:cubicBezTo>
                  <a:pt x="152" y="131"/>
                  <a:pt x="180" y="119"/>
                  <a:pt x="226" y="119"/>
                </a:cubicBezTo>
                <a:cubicBezTo>
                  <a:pt x="232" y="119"/>
                  <a:pt x="238" y="113"/>
                  <a:pt x="238" y="107"/>
                </a:cubicBezTo>
                <a:cubicBezTo>
                  <a:pt x="238" y="100"/>
                  <a:pt x="232" y="95"/>
                  <a:pt x="226" y="95"/>
                </a:cubicBezTo>
                <a:close/>
              </a:path>
            </a:pathLst>
          </a:custGeom>
          <a:solidFill>
            <a:schemeClr val="tx2"/>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4" name="Freeform 27"/>
          <p:cNvSpPr>
            <a:spLocks/>
          </p:cNvSpPr>
          <p:nvPr/>
        </p:nvSpPr>
        <p:spPr bwMode="auto">
          <a:xfrm>
            <a:off x="9355488" y="5060029"/>
            <a:ext cx="406400" cy="383116"/>
          </a:xfrm>
          <a:custGeom>
            <a:avLst/>
            <a:gdLst>
              <a:gd name="T0" fmla="*/ 278 w 309"/>
              <a:gd name="T1" fmla="*/ 238 h 291"/>
              <a:gd name="T2" fmla="*/ 229 w 309"/>
              <a:gd name="T3" fmla="*/ 218 h 291"/>
              <a:gd name="T4" fmla="*/ 208 w 309"/>
              <a:gd name="T5" fmla="*/ 241 h 291"/>
              <a:gd name="T6" fmla="*/ 214 w 309"/>
              <a:gd name="T7" fmla="*/ 283 h 291"/>
              <a:gd name="T8" fmla="*/ 214 w 309"/>
              <a:gd name="T9" fmla="*/ 284 h 291"/>
              <a:gd name="T10" fmla="*/ 208 w 309"/>
              <a:gd name="T11" fmla="*/ 285 h 291"/>
              <a:gd name="T12" fmla="*/ 150 w 309"/>
              <a:gd name="T13" fmla="*/ 290 h 291"/>
              <a:gd name="T14" fmla="*/ 123 w 309"/>
              <a:gd name="T15" fmla="*/ 270 h 291"/>
              <a:gd name="T16" fmla="*/ 144 w 309"/>
              <a:gd name="T17" fmla="*/ 221 h 291"/>
              <a:gd name="T18" fmla="*/ 109 w 309"/>
              <a:gd name="T19" fmla="*/ 190 h 291"/>
              <a:gd name="T20" fmla="*/ 71 w 309"/>
              <a:gd name="T21" fmla="*/ 222 h 291"/>
              <a:gd name="T22" fmla="*/ 89 w 309"/>
              <a:gd name="T23" fmla="*/ 268 h 291"/>
              <a:gd name="T24" fmla="*/ 81 w 309"/>
              <a:gd name="T25" fmla="*/ 285 h 291"/>
              <a:gd name="T26" fmla="*/ 59 w 309"/>
              <a:gd name="T27" fmla="*/ 291 h 291"/>
              <a:gd name="T28" fmla="*/ 14 w 309"/>
              <a:gd name="T29" fmla="*/ 287 h 291"/>
              <a:gd name="T30" fmla="*/ 3 w 309"/>
              <a:gd name="T31" fmla="*/ 285 h 291"/>
              <a:gd name="T32" fmla="*/ 1 w 309"/>
              <a:gd name="T33" fmla="*/ 285 h 291"/>
              <a:gd name="T34" fmla="*/ 0 w 309"/>
              <a:gd name="T35" fmla="*/ 285 h 291"/>
              <a:gd name="T36" fmla="*/ 0 w 309"/>
              <a:gd name="T37" fmla="*/ 95 h 291"/>
              <a:gd name="T38" fmla="*/ 14 w 309"/>
              <a:gd name="T39" fmla="*/ 97 h 291"/>
              <a:gd name="T40" fmla="*/ 59 w 309"/>
              <a:gd name="T41" fmla="*/ 101 h 291"/>
              <a:gd name="T42" fmla="*/ 81 w 309"/>
              <a:gd name="T43" fmla="*/ 95 h 291"/>
              <a:gd name="T44" fmla="*/ 89 w 309"/>
              <a:gd name="T45" fmla="*/ 78 h 291"/>
              <a:gd name="T46" fmla="*/ 71 w 309"/>
              <a:gd name="T47" fmla="*/ 32 h 291"/>
              <a:gd name="T48" fmla="*/ 109 w 309"/>
              <a:gd name="T49" fmla="*/ 0 h 291"/>
              <a:gd name="T50" fmla="*/ 144 w 309"/>
              <a:gd name="T51" fmla="*/ 31 h 291"/>
              <a:gd name="T52" fmla="*/ 123 w 309"/>
              <a:gd name="T53" fmla="*/ 80 h 291"/>
              <a:gd name="T54" fmla="*/ 150 w 309"/>
              <a:gd name="T55" fmla="*/ 100 h 291"/>
              <a:gd name="T56" fmla="*/ 214 w 309"/>
              <a:gd name="T57" fmla="*/ 94 h 291"/>
              <a:gd name="T58" fmla="*/ 214 w 309"/>
              <a:gd name="T59" fmla="*/ 95 h 291"/>
              <a:gd name="T60" fmla="*/ 211 w 309"/>
              <a:gd name="T61" fmla="*/ 108 h 291"/>
              <a:gd name="T62" fmla="*/ 207 w 309"/>
              <a:gd name="T63" fmla="*/ 154 h 291"/>
              <a:gd name="T64" fmla="*/ 214 w 309"/>
              <a:gd name="T65" fmla="*/ 175 h 291"/>
              <a:gd name="T66" fmla="*/ 230 w 309"/>
              <a:gd name="T67" fmla="*/ 184 h 291"/>
              <a:gd name="T68" fmla="*/ 277 w 309"/>
              <a:gd name="T69" fmla="*/ 166 h 291"/>
              <a:gd name="T70" fmla="*/ 309 w 309"/>
              <a:gd name="T71" fmla="*/ 203 h 291"/>
              <a:gd name="T72" fmla="*/ 278 w 309"/>
              <a:gd name="T73"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9" h="291">
                <a:moveTo>
                  <a:pt x="278" y="238"/>
                </a:moveTo>
                <a:cubicBezTo>
                  <a:pt x="255" y="238"/>
                  <a:pt x="249" y="218"/>
                  <a:pt x="229" y="218"/>
                </a:cubicBezTo>
                <a:cubicBezTo>
                  <a:pt x="214" y="218"/>
                  <a:pt x="208" y="227"/>
                  <a:pt x="208" y="241"/>
                </a:cubicBezTo>
                <a:cubicBezTo>
                  <a:pt x="208" y="255"/>
                  <a:pt x="214" y="269"/>
                  <a:pt x="214" y="283"/>
                </a:cubicBezTo>
                <a:cubicBezTo>
                  <a:pt x="214" y="284"/>
                  <a:pt x="214" y="284"/>
                  <a:pt x="214" y="284"/>
                </a:cubicBezTo>
                <a:cubicBezTo>
                  <a:pt x="212" y="284"/>
                  <a:pt x="210" y="284"/>
                  <a:pt x="208" y="285"/>
                </a:cubicBezTo>
                <a:cubicBezTo>
                  <a:pt x="189" y="286"/>
                  <a:pt x="169" y="290"/>
                  <a:pt x="150" y="290"/>
                </a:cubicBezTo>
                <a:cubicBezTo>
                  <a:pt x="137" y="290"/>
                  <a:pt x="123" y="285"/>
                  <a:pt x="123" y="270"/>
                </a:cubicBezTo>
                <a:cubicBezTo>
                  <a:pt x="123" y="249"/>
                  <a:pt x="144" y="243"/>
                  <a:pt x="144" y="221"/>
                </a:cubicBezTo>
                <a:cubicBezTo>
                  <a:pt x="144" y="201"/>
                  <a:pt x="128" y="190"/>
                  <a:pt x="109" y="190"/>
                </a:cubicBezTo>
                <a:cubicBezTo>
                  <a:pt x="89" y="190"/>
                  <a:pt x="71" y="200"/>
                  <a:pt x="71" y="222"/>
                </a:cubicBezTo>
                <a:cubicBezTo>
                  <a:pt x="71" y="245"/>
                  <a:pt x="89" y="255"/>
                  <a:pt x="89" y="268"/>
                </a:cubicBezTo>
                <a:cubicBezTo>
                  <a:pt x="89" y="275"/>
                  <a:pt x="85" y="280"/>
                  <a:pt x="81" y="285"/>
                </a:cubicBezTo>
                <a:cubicBezTo>
                  <a:pt x="75" y="290"/>
                  <a:pt x="67" y="291"/>
                  <a:pt x="59" y="291"/>
                </a:cubicBezTo>
                <a:cubicBezTo>
                  <a:pt x="44" y="291"/>
                  <a:pt x="29" y="289"/>
                  <a:pt x="14" y="287"/>
                </a:cubicBezTo>
                <a:cubicBezTo>
                  <a:pt x="10" y="286"/>
                  <a:pt x="7" y="286"/>
                  <a:pt x="3" y="285"/>
                </a:cubicBezTo>
                <a:cubicBezTo>
                  <a:pt x="1" y="285"/>
                  <a:pt x="1" y="285"/>
                  <a:pt x="1" y="285"/>
                </a:cubicBezTo>
                <a:cubicBezTo>
                  <a:pt x="1" y="285"/>
                  <a:pt x="0" y="285"/>
                  <a:pt x="0" y="285"/>
                </a:cubicBezTo>
                <a:cubicBezTo>
                  <a:pt x="0" y="95"/>
                  <a:pt x="0" y="95"/>
                  <a:pt x="0" y="95"/>
                </a:cubicBezTo>
                <a:cubicBezTo>
                  <a:pt x="1" y="95"/>
                  <a:pt x="12" y="96"/>
                  <a:pt x="14" y="97"/>
                </a:cubicBezTo>
                <a:cubicBezTo>
                  <a:pt x="29" y="99"/>
                  <a:pt x="44" y="101"/>
                  <a:pt x="59" y="101"/>
                </a:cubicBezTo>
                <a:cubicBezTo>
                  <a:pt x="67" y="101"/>
                  <a:pt x="75" y="100"/>
                  <a:pt x="81" y="95"/>
                </a:cubicBezTo>
                <a:cubicBezTo>
                  <a:pt x="85" y="90"/>
                  <a:pt x="89" y="85"/>
                  <a:pt x="89" y="78"/>
                </a:cubicBezTo>
                <a:cubicBezTo>
                  <a:pt x="89" y="65"/>
                  <a:pt x="71" y="55"/>
                  <a:pt x="71" y="32"/>
                </a:cubicBezTo>
                <a:cubicBezTo>
                  <a:pt x="71" y="10"/>
                  <a:pt x="89" y="0"/>
                  <a:pt x="109" y="0"/>
                </a:cubicBezTo>
                <a:cubicBezTo>
                  <a:pt x="128" y="0"/>
                  <a:pt x="144" y="11"/>
                  <a:pt x="144" y="31"/>
                </a:cubicBezTo>
                <a:cubicBezTo>
                  <a:pt x="144" y="53"/>
                  <a:pt x="123" y="59"/>
                  <a:pt x="123" y="80"/>
                </a:cubicBezTo>
                <a:cubicBezTo>
                  <a:pt x="123" y="95"/>
                  <a:pt x="137" y="100"/>
                  <a:pt x="150" y="100"/>
                </a:cubicBezTo>
                <a:cubicBezTo>
                  <a:pt x="171" y="100"/>
                  <a:pt x="193" y="95"/>
                  <a:pt x="214" y="94"/>
                </a:cubicBezTo>
                <a:cubicBezTo>
                  <a:pt x="214" y="95"/>
                  <a:pt x="214" y="95"/>
                  <a:pt x="214" y="95"/>
                </a:cubicBezTo>
                <a:cubicBezTo>
                  <a:pt x="213" y="95"/>
                  <a:pt x="212" y="106"/>
                  <a:pt x="211" y="108"/>
                </a:cubicBezTo>
                <a:cubicBezTo>
                  <a:pt x="209" y="123"/>
                  <a:pt x="207" y="138"/>
                  <a:pt x="207" y="154"/>
                </a:cubicBezTo>
                <a:cubicBezTo>
                  <a:pt x="207" y="161"/>
                  <a:pt x="208" y="170"/>
                  <a:pt x="214" y="175"/>
                </a:cubicBezTo>
                <a:cubicBezTo>
                  <a:pt x="218" y="180"/>
                  <a:pt x="224" y="184"/>
                  <a:pt x="230" y="184"/>
                </a:cubicBezTo>
                <a:cubicBezTo>
                  <a:pt x="243" y="184"/>
                  <a:pt x="253" y="166"/>
                  <a:pt x="277" y="166"/>
                </a:cubicBezTo>
                <a:cubicBezTo>
                  <a:pt x="298" y="166"/>
                  <a:pt x="309" y="184"/>
                  <a:pt x="309" y="203"/>
                </a:cubicBezTo>
                <a:cubicBezTo>
                  <a:pt x="309" y="222"/>
                  <a:pt x="298" y="238"/>
                  <a:pt x="278" y="238"/>
                </a:cubicBezTo>
                <a:close/>
              </a:path>
            </a:pathLst>
          </a:custGeom>
          <a:solidFill>
            <a:srgbClr val="996633"/>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5" name="Freeform 29"/>
          <p:cNvSpPr>
            <a:spLocks noEditPoints="1"/>
          </p:cNvSpPr>
          <p:nvPr/>
        </p:nvSpPr>
        <p:spPr bwMode="auto">
          <a:xfrm>
            <a:off x="7573640" y="2248889"/>
            <a:ext cx="406400" cy="406400"/>
          </a:xfrm>
          <a:custGeom>
            <a:avLst/>
            <a:gdLst>
              <a:gd name="T0" fmla="*/ 6 w 308"/>
              <a:gd name="T1" fmla="*/ 208 h 309"/>
              <a:gd name="T2" fmla="*/ 6 w 308"/>
              <a:gd name="T3" fmla="*/ 196 h 309"/>
              <a:gd name="T4" fmla="*/ 71 w 308"/>
              <a:gd name="T5" fmla="*/ 202 h 309"/>
              <a:gd name="T6" fmla="*/ 147 w 308"/>
              <a:gd name="T7" fmla="*/ 95 h 309"/>
              <a:gd name="T8" fmla="*/ 83 w 308"/>
              <a:gd name="T9" fmla="*/ 39 h 309"/>
              <a:gd name="T10" fmla="*/ 44 w 308"/>
              <a:gd name="T11" fmla="*/ 71 h 309"/>
              <a:gd name="T12" fmla="*/ 44 w 308"/>
              <a:gd name="T13" fmla="*/ 96 h 309"/>
              <a:gd name="T14" fmla="*/ 91 w 308"/>
              <a:gd name="T15" fmla="*/ 191 h 309"/>
              <a:gd name="T16" fmla="*/ 18 w 308"/>
              <a:gd name="T17" fmla="*/ 121 h 309"/>
              <a:gd name="T18" fmla="*/ 19 w 308"/>
              <a:gd name="T19" fmla="*/ 46 h 309"/>
              <a:gd name="T20" fmla="*/ 83 w 308"/>
              <a:gd name="T21" fmla="*/ 3 h 309"/>
              <a:gd name="T22" fmla="*/ 183 w 308"/>
              <a:gd name="T23" fmla="*/ 81 h 309"/>
              <a:gd name="T24" fmla="*/ 147 w 308"/>
              <a:gd name="T25" fmla="*/ 95 h 309"/>
              <a:gd name="T26" fmla="*/ 29 w 308"/>
              <a:gd name="T27" fmla="*/ 285 h 309"/>
              <a:gd name="T28" fmla="*/ 25 w 308"/>
              <a:gd name="T29" fmla="*/ 275 h 309"/>
              <a:gd name="T30" fmla="*/ 81 w 308"/>
              <a:gd name="T31" fmla="*/ 227 h 309"/>
              <a:gd name="T32" fmla="*/ 34 w 308"/>
              <a:gd name="T33" fmla="*/ 283 h 309"/>
              <a:gd name="T34" fmla="*/ 107 w 308"/>
              <a:gd name="T35" fmla="*/ 309 h 309"/>
              <a:gd name="T36" fmla="*/ 101 w 308"/>
              <a:gd name="T37" fmla="*/ 243 h 309"/>
              <a:gd name="T38" fmla="*/ 113 w 308"/>
              <a:gd name="T39" fmla="*/ 243 h 309"/>
              <a:gd name="T40" fmla="*/ 290 w 308"/>
              <a:gd name="T41" fmla="*/ 263 h 309"/>
              <a:gd name="T42" fmla="*/ 225 w 308"/>
              <a:gd name="T43" fmla="*/ 306 h 309"/>
              <a:gd name="T44" fmla="*/ 125 w 308"/>
              <a:gd name="T45" fmla="*/ 228 h 309"/>
              <a:gd name="T46" fmla="*/ 162 w 308"/>
              <a:gd name="T47" fmla="*/ 214 h 309"/>
              <a:gd name="T48" fmla="*/ 237 w 308"/>
              <a:gd name="T49" fmla="*/ 265 h 309"/>
              <a:gd name="T50" fmla="*/ 270 w 308"/>
              <a:gd name="T51" fmla="*/ 226 h 309"/>
              <a:gd name="T52" fmla="*/ 214 w 308"/>
              <a:gd name="T53" fmla="*/ 162 h 309"/>
              <a:gd name="T54" fmla="*/ 228 w 308"/>
              <a:gd name="T55" fmla="*/ 125 h 309"/>
              <a:gd name="T56" fmla="*/ 306 w 308"/>
              <a:gd name="T57" fmla="*/ 226 h 309"/>
              <a:gd name="T58" fmla="*/ 208 w 308"/>
              <a:gd name="T59" fmla="*/ 65 h 309"/>
              <a:gd name="T60" fmla="*/ 196 w 308"/>
              <a:gd name="T61" fmla="*/ 65 h 309"/>
              <a:gd name="T62" fmla="*/ 202 w 308"/>
              <a:gd name="T63" fmla="*/ 0 h 309"/>
              <a:gd name="T64" fmla="*/ 208 w 308"/>
              <a:gd name="T65" fmla="*/ 65 h 309"/>
              <a:gd name="T66" fmla="*/ 231 w 308"/>
              <a:gd name="T67" fmla="*/ 83 h 309"/>
              <a:gd name="T68" fmla="*/ 227 w 308"/>
              <a:gd name="T69" fmla="*/ 73 h 309"/>
              <a:gd name="T70" fmla="*/ 283 w 308"/>
              <a:gd name="T71" fmla="*/ 25 h 309"/>
              <a:gd name="T72" fmla="*/ 236 w 308"/>
              <a:gd name="T73" fmla="*/ 82 h 309"/>
              <a:gd name="T74" fmla="*/ 243 w 308"/>
              <a:gd name="T75" fmla="*/ 113 h 309"/>
              <a:gd name="T76" fmla="*/ 243 w 308"/>
              <a:gd name="T77" fmla="*/ 101 h 309"/>
              <a:gd name="T78" fmla="*/ 308 w 308"/>
              <a:gd name="T79" fmla="*/ 10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8" h="309">
                <a:moveTo>
                  <a:pt x="65" y="208"/>
                </a:moveTo>
                <a:cubicBezTo>
                  <a:pt x="6" y="208"/>
                  <a:pt x="6" y="208"/>
                  <a:pt x="6" y="208"/>
                </a:cubicBezTo>
                <a:cubicBezTo>
                  <a:pt x="2" y="208"/>
                  <a:pt x="0" y="205"/>
                  <a:pt x="0" y="202"/>
                </a:cubicBezTo>
                <a:cubicBezTo>
                  <a:pt x="0" y="199"/>
                  <a:pt x="2" y="196"/>
                  <a:pt x="6" y="196"/>
                </a:cubicBezTo>
                <a:cubicBezTo>
                  <a:pt x="65" y="196"/>
                  <a:pt x="65" y="196"/>
                  <a:pt x="65" y="196"/>
                </a:cubicBezTo>
                <a:cubicBezTo>
                  <a:pt x="68" y="196"/>
                  <a:pt x="71" y="199"/>
                  <a:pt x="71" y="202"/>
                </a:cubicBezTo>
                <a:cubicBezTo>
                  <a:pt x="71" y="205"/>
                  <a:pt x="68" y="208"/>
                  <a:pt x="65" y="208"/>
                </a:cubicBezTo>
                <a:close/>
                <a:moveTo>
                  <a:pt x="147" y="95"/>
                </a:moveTo>
                <a:cubicBezTo>
                  <a:pt x="96" y="44"/>
                  <a:pt x="96" y="44"/>
                  <a:pt x="96" y="44"/>
                </a:cubicBezTo>
                <a:cubicBezTo>
                  <a:pt x="93" y="41"/>
                  <a:pt x="88" y="39"/>
                  <a:pt x="83" y="39"/>
                </a:cubicBezTo>
                <a:cubicBezTo>
                  <a:pt x="79" y="39"/>
                  <a:pt x="74" y="41"/>
                  <a:pt x="71" y="44"/>
                </a:cubicBezTo>
                <a:cubicBezTo>
                  <a:pt x="44" y="71"/>
                  <a:pt x="44" y="71"/>
                  <a:pt x="44" y="71"/>
                </a:cubicBezTo>
                <a:cubicBezTo>
                  <a:pt x="40" y="74"/>
                  <a:pt x="38" y="79"/>
                  <a:pt x="38" y="83"/>
                </a:cubicBezTo>
                <a:cubicBezTo>
                  <a:pt x="38" y="88"/>
                  <a:pt x="40" y="92"/>
                  <a:pt x="44" y="96"/>
                </a:cubicBezTo>
                <a:cubicBezTo>
                  <a:pt x="94" y="147"/>
                  <a:pt x="94" y="147"/>
                  <a:pt x="94" y="147"/>
                </a:cubicBezTo>
                <a:cubicBezTo>
                  <a:pt x="91" y="191"/>
                  <a:pt x="91" y="191"/>
                  <a:pt x="91" y="191"/>
                </a:cubicBezTo>
                <a:cubicBezTo>
                  <a:pt x="87" y="189"/>
                  <a:pt x="84" y="187"/>
                  <a:pt x="81" y="183"/>
                </a:cubicBezTo>
                <a:cubicBezTo>
                  <a:pt x="18" y="121"/>
                  <a:pt x="18" y="121"/>
                  <a:pt x="18" y="121"/>
                </a:cubicBezTo>
                <a:cubicBezTo>
                  <a:pt x="8" y="111"/>
                  <a:pt x="3" y="97"/>
                  <a:pt x="3" y="83"/>
                </a:cubicBezTo>
                <a:cubicBezTo>
                  <a:pt x="3" y="69"/>
                  <a:pt x="8" y="56"/>
                  <a:pt x="19" y="46"/>
                </a:cubicBezTo>
                <a:cubicBezTo>
                  <a:pt x="46" y="18"/>
                  <a:pt x="46" y="18"/>
                  <a:pt x="46" y="18"/>
                </a:cubicBezTo>
                <a:cubicBezTo>
                  <a:pt x="56" y="8"/>
                  <a:pt x="69" y="3"/>
                  <a:pt x="83" y="3"/>
                </a:cubicBezTo>
                <a:cubicBezTo>
                  <a:pt x="98" y="3"/>
                  <a:pt x="111" y="9"/>
                  <a:pt x="121" y="19"/>
                </a:cubicBezTo>
                <a:cubicBezTo>
                  <a:pt x="183" y="81"/>
                  <a:pt x="183" y="81"/>
                  <a:pt x="183" y="81"/>
                </a:cubicBezTo>
                <a:cubicBezTo>
                  <a:pt x="186" y="84"/>
                  <a:pt x="189" y="88"/>
                  <a:pt x="191" y="91"/>
                </a:cubicBezTo>
                <a:lnTo>
                  <a:pt x="147" y="95"/>
                </a:lnTo>
                <a:close/>
                <a:moveTo>
                  <a:pt x="34" y="283"/>
                </a:moveTo>
                <a:cubicBezTo>
                  <a:pt x="32" y="284"/>
                  <a:pt x="31" y="285"/>
                  <a:pt x="29" y="285"/>
                </a:cubicBezTo>
                <a:cubicBezTo>
                  <a:pt x="28" y="285"/>
                  <a:pt x="26" y="284"/>
                  <a:pt x="25" y="283"/>
                </a:cubicBezTo>
                <a:cubicBezTo>
                  <a:pt x="23" y="281"/>
                  <a:pt x="23" y="277"/>
                  <a:pt x="25" y="275"/>
                </a:cubicBezTo>
                <a:cubicBezTo>
                  <a:pt x="73" y="227"/>
                  <a:pt x="73" y="227"/>
                  <a:pt x="73" y="227"/>
                </a:cubicBezTo>
                <a:cubicBezTo>
                  <a:pt x="75" y="225"/>
                  <a:pt x="79" y="225"/>
                  <a:pt x="81" y="227"/>
                </a:cubicBezTo>
                <a:cubicBezTo>
                  <a:pt x="83" y="230"/>
                  <a:pt x="83" y="233"/>
                  <a:pt x="81" y="236"/>
                </a:cubicBezTo>
                <a:lnTo>
                  <a:pt x="34" y="283"/>
                </a:lnTo>
                <a:close/>
                <a:moveTo>
                  <a:pt x="113" y="303"/>
                </a:moveTo>
                <a:cubicBezTo>
                  <a:pt x="113" y="306"/>
                  <a:pt x="110" y="309"/>
                  <a:pt x="107" y="309"/>
                </a:cubicBezTo>
                <a:cubicBezTo>
                  <a:pt x="103" y="309"/>
                  <a:pt x="101" y="306"/>
                  <a:pt x="101" y="303"/>
                </a:cubicBezTo>
                <a:cubicBezTo>
                  <a:pt x="101" y="243"/>
                  <a:pt x="101" y="243"/>
                  <a:pt x="101" y="243"/>
                </a:cubicBezTo>
                <a:cubicBezTo>
                  <a:pt x="101" y="240"/>
                  <a:pt x="103" y="238"/>
                  <a:pt x="107" y="238"/>
                </a:cubicBezTo>
                <a:cubicBezTo>
                  <a:pt x="110" y="238"/>
                  <a:pt x="113" y="240"/>
                  <a:pt x="113" y="243"/>
                </a:cubicBezTo>
                <a:lnTo>
                  <a:pt x="113" y="303"/>
                </a:lnTo>
                <a:close/>
                <a:moveTo>
                  <a:pt x="290" y="263"/>
                </a:moveTo>
                <a:cubicBezTo>
                  <a:pt x="262" y="290"/>
                  <a:pt x="262" y="290"/>
                  <a:pt x="262" y="290"/>
                </a:cubicBezTo>
                <a:cubicBezTo>
                  <a:pt x="252" y="300"/>
                  <a:pt x="239" y="306"/>
                  <a:pt x="225" y="306"/>
                </a:cubicBezTo>
                <a:cubicBezTo>
                  <a:pt x="211" y="306"/>
                  <a:pt x="197" y="300"/>
                  <a:pt x="187" y="290"/>
                </a:cubicBezTo>
                <a:cubicBezTo>
                  <a:pt x="125" y="228"/>
                  <a:pt x="125" y="228"/>
                  <a:pt x="125" y="228"/>
                </a:cubicBezTo>
                <a:cubicBezTo>
                  <a:pt x="122" y="225"/>
                  <a:pt x="119" y="221"/>
                  <a:pt x="117" y="217"/>
                </a:cubicBezTo>
                <a:cubicBezTo>
                  <a:pt x="162" y="214"/>
                  <a:pt x="162" y="214"/>
                  <a:pt x="162" y="214"/>
                </a:cubicBezTo>
                <a:cubicBezTo>
                  <a:pt x="212" y="265"/>
                  <a:pt x="212" y="265"/>
                  <a:pt x="212" y="265"/>
                </a:cubicBezTo>
                <a:cubicBezTo>
                  <a:pt x="219" y="272"/>
                  <a:pt x="231" y="272"/>
                  <a:pt x="237" y="265"/>
                </a:cubicBezTo>
                <a:cubicBezTo>
                  <a:pt x="265" y="238"/>
                  <a:pt x="265" y="238"/>
                  <a:pt x="265" y="238"/>
                </a:cubicBezTo>
                <a:cubicBezTo>
                  <a:pt x="268" y="235"/>
                  <a:pt x="270" y="230"/>
                  <a:pt x="270" y="226"/>
                </a:cubicBezTo>
                <a:cubicBezTo>
                  <a:pt x="270" y="221"/>
                  <a:pt x="268" y="216"/>
                  <a:pt x="265" y="213"/>
                </a:cubicBezTo>
                <a:cubicBezTo>
                  <a:pt x="214" y="162"/>
                  <a:pt x="214" y="162"/>
                  <a:pt x="214" y="162"/>
                </a:cubicBezTo>
                <a:cubicBezTo>
                  <a:pt x="217" y="118"/>
                  <a:pt x="217" y="118"/>
                  <a:pt x="217" y="118"/>
                </a:cubicBezTo>
                <a:cubicBezTo>
                  <a:pt x="221" y="120"/>
                  <a:pt x="224" y="122"/>
                  <a:pt x="228" y="125"/>
                </a:cubicBezTo>
                <a:cubicBezTo>
                  <a:pt x="290" y="188"/>
                  <a:pt x="290" y="188"/>
                  <a:pt x="290" y="188"/>
                </a:cubicBezTo>
                <a:cubicBezTo>
                  <a:pt x="300" y="198"/>
                  <a:pt x="306" y="211"/>
                  <a:pt x="306" y="226"/>
                </a:cubicBezTo>
                <a:cubicBezTo>
                  <a:pt x="306" y="240"/>
                  <a:pt x="300" y="253"/>
                  <a:pt x="290" y="263"/>
                </a:cubicBezTo>
                <a:close/>
                <a:moveTo>
                  <a:pt x="208" y="65"/>
                </a:moveTo>
                <a:cubicBezTo>
                  <a:pt x="208" y="69"/>
                  <a:pt x="205" y="71"/>
                  <a:pt x="202" y="71"/>
                </a:cubicBezTo>
                <a:cubicBezTo>
                  <a:pt x="198" y="71"/>
                  <a:pt x="196" y="69"/>
                  <a:pt x="196" y="65"/>
                </a:cubicBezTo>
                <a:cubicBezTo>
                  <a:pt x="196" y="6"/>
                  <a:pt x="196" y="6"/>
                  <a:pt x="196" y="6"/>
                </a:cubicBezTo>
                <a:cubicBezTo>
                  <a:pt x="196" y="3"/>
                  <a:pt x="198" y="0"/>
                  <a:pt x="202" y="0"/>
                </a:cubicBezTo>
                <a:cubicBezTo>
                  <a:pt x="205" y="0"/>
                  <a:pt x="208" y="3"/>
                  <a:pt x="208" y="6"/>
                </a:cubicBezTo>
                <a:lnTo>
                  <a:pt x="208" y="65"/>
                </a:lnTo>
                <a:close/>
                <a:moveTo>
                  <a:pt x="236" y="82"/>
                </a:moveTo>
                <a:cubicBezTo>
                  <a:pt x="234" y="83"/>
                  <a:pt x="233" y="83"/>
                  <a:pt x="231" y="83"/>
                </a:cubicBezTo>
                <a:cubicBezTo>
                  <a:pt x="230" y="83"/>
                  <a:pt x="228" y="83"/>
                  <a:pt x="227" y="82"/>
                </a:cubicBezTo>
                <a:cubicBezTo>
                  <a:pt x="225" y="79"/>
                  <a:pt x="225" y="75"/>
                  <a:pt x="227" y="73"/>
                </a:cubicBezTo>
                <a:cubicBezTo>
                  <a:pt x="275" y="25"/>
                  <a:pt x="275" y="25"/>
                  <a:pt x="275" y="25"/>
                </a:cubicBezTo>
                <a:cubicBezTo>
                  <a:pt x="277" y="23"/>
                  <a:pt x="281" y="23"/>
                  <a:pt x="283" y="25"/>
                </a:cubicBezTo>
                <a:cubicBezTo>
                  <a:pt x="285" y="28"/>
                  <a:pt x="285" y="32"/>
                  <a:pt x="283" y="34"/>
                </a:cubicBezTo>
                <a:lnTo>
                  <a:pt x="236" y="82"/>
                </a:lnTo>
                <a:close/>
                <a:moveTo>
                  <a:pt x="303" y="113"/>
                </a:moveTo>
                <a:cubicBezTo>
                  <a:pt x="243" y="113"/>
                  <a:pt x="243" y="113"/>
                  <a:pt x="243" y="113"/>
                </a:cubicBezTo>
                <a:cubicBezTo>
                  <a:pt x="240" y="113"/>
                  <a:pt x="237" y="110"/>
                  <a:pt x="237" y="107"/>
                </a:cubicBezTo>
                <a:cubicBezTo>
                  <a:pt x="237" y="104"/>
                  <a:pt x="240" y="101"/>
                  <a:pt x="243" y="101"/>
                </a:cubicBezTo>
                <a:cubicBezTo>
                  <a:pt x="303" y="101"/>
                  <a:pt x="303" y="101"/>
                  <a:pt x="303" y="101"/>
                </a:cubicBezTo>
                <a:cubicBezTo>
                  <a:pt x="306" y="101"/>
                  <a:pt x="308" y="104"/>
                  <a:pt x="308" y="107"/>
                </a:cubicBezTo>
                <a:cubicBezTo>
                  <a:pt x="308" y="110"/>
                  <a:pt x="306" y="113"/>
                  <a:pt x="303" y="113"/>
                </a:cubicBezTo>
                <a:close/>
              </a:path>
            </a:pathLst>
          </a:custGeom>
          <a:solidFill>
            <a:srgbClr val="C0000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6" name="Freeform 30"/>
          <p:cNvSpPr>
            <a:spLocks noEditPoints="1"/>
          </p:cNvSpPr>
          <p:nvPr/>
        </p:nvSpPr>
        <p:spPr bwMode="auto">
          <a:xfrm>
            <a:off x="7344251" y="4862921"/>
            <a:ext cx="406400" cy="438149"/>
          </a:xfrm>
          <a:custGeom>
            <a:avLst/>
            <a:gdLst>
              <a:gd name="T0" fmla="*/ 285 w 309"/>
              <a:gd name="T1" fmla="*/ 285 h 333"/>
              <a:gd name="T2" fmla="*/ 202 w 309"/>
              <a:gd name="T3" fmla="*/ 285 h 333"/>
              <a:gd name="T4" fmla="*/ 154 w 309"/>
              <a:gd name="T5" fmla="*/ 333 h 333"/>
              <a:gd name="T6" fmla="*/ 107 w 309"/>
              <a:gd name="T7" fmla="*/ 285 h 333"/>
              <a:gd name="T8" fmla="*/ 24 w 309"/>
              <a:gd name="T9" fmla="*/ 285 h 333"/>
              <a:gd name="T10" fmla="*/ 0 w 309"/>
              <a:gd name="T11" fmla="*/ 261 h 333"/>
              <a:gd name="T12" fmla="*/ 59 w 309"/>
              <a:gd name="T13" fmla="*/ 107 h 333"/>
              <a:gd name="T14" fmla="*/ 138 w 309"/>
              <a:gd name="T15" fmla="*/ 25 h 333"/>
              <a:gd name="T16" fmla="*/ 137 w 309"/>
              <a:gd name="T17" fmla="*/ 18 h 333"/>
              <a:gd name="T18" fmla="*/ 154 w 309"/>
              <a:gd name="T19" fmla="*/ 0 h 333"/>
              <a:gd name="T20" fmla="*/ 172 w 309"/>
              <a:gd name="T21" fmla="*/ 18 h 333"/>
              <a:gd name="T22" fmla="*/ 171 w 309"/>
              <a:gd name="T23" fmla="*/ 25 h 333"/>
              <a:gd name="T24" fmla="*/ 249 w 309"/>
              <a:gd name="T25" fmla="*/ 107 h 333"/>
              <a:gd name="T26" fmla="*/ 309 w 309"/>
              <a:gd name="T27" fmla="*/ 261 h 333"/>
              <a:gd name="T28" fmla="*/ 285 w 309"/>
              <a:gd name="T29" fmla="*/ 285 h 333"/>
              <a:gd name="T30" fmla="*/ 275 w 309"/>
              <a:gd name="T31" fmla="*/ 261 h 333"/>
              <a:gd name="T32" fmla="*/ 226 w 309"/>
              <a:gd name="T33" fmla="*/ 107 h 333"/>
              <a:gd name="T34" fmla="*/ 154 w 309"/>
              <a:gd name="T35" fmla="*/ 48 h 333"/>
              <a:gd name="T36" fmla="*/ 83 w 309"/>
              <a:gd name="T37" fmla="*/ 107 h 333"/>
              <a:gd name="T38" fmla="*/ 34 w 309"/>
              <a:gd name="T39" fmla="*/ 261 h 333"/>
              <a:gd name="T40" fmla="*/ 275 w 309"/>
              <a:gd name="T41" fmla="*/ 261 h 333"/>
              <a:gd name="T42" fmla="*/ 154 w 309"/>
              <a:gd name="T43" fmla="*/ 312 h 333"/>
              <a:gd name="T44" fmla="*/ 128 w 309"/>
              <a:gd name="T45" fmla="*/ 285 h 333"/>
              <a:gd name="T46" fmla="*/ 125 w 309"/>
              <a:gd name="T47" fmla="*/ 282 h 333"/>
              <a:gd name="T48" fmla="*/ 122 w 309"/>
              <a:gd name="T49" fmla="*/ 285 h 333"/>
              <a:gd name="T50" fmla="*/ 154 w 309"/>
              <a:gd name="T51" fmla="*/ 318 h 333"/>
              <a:gd name="T52" fmla="*/ 157 w 309"/>
              <a:gd name="T53" fmla="*/ 315 h 333"/>
              <a:gd name="T54" fmla="*/ 154 w 309"/>
              <a:gd name="T55" fmla="*/ 31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9" h="333">
                <a:moveTo>
                  <a:pt x="285" y="285"/>
                </a:moveTo>
                <a:cubicBezTo>
                  <a:pt x="202" y="285"/>
                  <a:pt x="202" y="285"/>
                  <a:pt x="202" y="285"/>
                </a:cubicBezTo>
                <a:cubicBezTo>
                  <a:pt x="202" y="311"/>
                  <a:pt x="181" y="333"/>
                  <a:pt x="154" y="333"/>
                </a:cubicBezTo>
                <a:cubicBezTo>
                  <a:pt x="128" y="333"/>
                  <a:pt x="107" y="311"/>
                  <a:pt x="107" y="285"/>
                </a:cubicBezTo>
                <a:cubicBezTo>
                  <a:pt x="24" y="285"/>
                  <a:pt x="24" y="285"/>
                  <a:pt x="24" y="285"/>
                </a:cubicBezTo>
                <a:cubicBezTo>
                  <a:pt x="11" y="285"/>
                  <a:pt x="0" y="274"/>
                  <a:pt x="0" y="261"/>
                </a:cubicBezTo>
                <a:cubicBezTo>
                  <a:pt x="28" y="238"/>
                  <a:pt x="59" y="197"/>
                  <a:pt x="59" y="107"/>
                </a:cubicBezTo>
                <a:cubicBezTo>
                  <a:pt x="59" y="71"/>
                  <a:pt x="89" y="32"/>
                  <a:pt x="138" y="25"/>
                </a:cubicBezTo>
                <a:cubicBezTo>
                  <a:pt x="137" y="23"/>
                  <a:pt x="137" y="21"/>
                  <a:pt x="137" y="18"/>
                </a:cubicBezTo>
                <a:cubicBezTo>
                  <a:pt x="137" y="8"/>
                  <a:pt x="145" y="0"/>
                  <a:pt x="154" y="0"/>
                </a:cubicBezTo>
                <a:cubicBezTo>
                  <a:pt x="164" y="0"/>
                  <a:pt x="172" y="8"/>
                  <a:pt x="172" y="18"/>
                </a:cubicBezTo>
                <a:cubicBezTo>
                  <a:pt x="172" y="21"/>
                  <a:pt x="172" y="23"/>
                  <a:pt x="171" y="25"/>
                </a:cubicBezTo>
                <a:cubicBezTo>
                  <a:pt x="220" y="32"/>
                  <a:pt x="249" y="71"/>
                  <a:pt x="249" y="107"/>
                </a:cubicBezTo>
                <a:cubicBezTo>
                  <a:pt x="249" y="197"/>
                  <a:pt x="281" y="238"/>
                  <a:pt x="309" y="261"/>
                </a:cubicBezTo>
                <a:cubicBezTo>
                  <a:pt x="309" y="274"/>
                  <a:pt x="298" y="285"/>
                  <a:pt x="285" y="285"/>
                </a:cubicBezTo>
                <a:close/>
                <a:moveTo>
                  <a:pt x="275" y="261"/>
                </a:moveTo>
                <a:cubicBezTo>
                  <a:pt x="242" y="224"/>
                  <a:pt x="226" y="173"/>
                  <a:pt x="226" y="107"/>
                </a:cubicBezTo>
                <a:cubicBezTo>
                  <a:pt x="226" y="83"/>
                  <a:pt x="203" y="48"/>
                  <a:pt x="154" y="48"/>
                </a:cubicBezTo>
                <a:cubicBezTo>
                  <a:pt x="106" y="48"/>
                  <a:pt x="83" y="83"/>
                  <a:pt x="83" y="107"/>
                </a:cubicBezTo>
                <a:cubicBezTo>
                  <a:pt x="83" y="173"/>
                  <a:pt x="67" y="224"/>
                  <a:pt x="34" y="261"/>
                </a:cubicBezTo>
                <a:lnTo>
                  <a:pt x="275" y="261"/>
                </a:lnTo>
                <a:close/>
                <a:moveTo>
                  <a:pt x="154" y="312"/>
                </a:moveTo>
                <a:cubicBezTo>
                  <a:pt x="140" y="312"/>
                  <a:pt x="128" y="300"/>
                  <a:pt x="128" y="285"/>
                </a:cubicBezTo>
                <a:cubicBezTo>
                  <a:pt x="128" y="283"/>
                  <a:pt x="126" y="282"/>
                  <a:pt x="125" y="282"/>
                </a:cubicBezTo>
                <a:cubicBezTo>
                  <a:pt x="123" y="282"/>
                  <a:pt x="122" y="283"/>
                  <a:pt x="122" y="285"/>
                </a:cubicBezTo>
                <a:cubicBezTo>
                  <a:pt x="122" y="303"/>
                  <a:pt x="136" y="318"/>
                  <a:pt x="154" y="318"/>
                </a:cubicBezTo>
                <a:cubicBezTo>
                  <a:pt x="156" y="318"/>
                  <a:pt x="157" y="316"/>
                  <a:pt x="157" y="315"/>
                </a:cubicBezTo>
                <a:cubicBezTo>
                  <a:pt x="157" y="313"/>
                  <a:pt x="156" y="312"/>
                  <a:pt x="154" y="312"/>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5" name="Freeform 23"/>
          <p:cNvSpPr>
            <a:spLocks noEditPoints="1"/>
          </p:cNvSpPr>
          <p:nvPr/>
        </p:nvSpPr>
        <p:spPr bwMode="auto">
          <a:xfrm>
            <a:off x="1579435" y="3408679"/>
            <a:ext cx="565151" cy="374649"/>
          </a:xfrm>
          <a:custGeom>
            <a:avLst/>
            <a:gdLst>
              <a:gd name="T0" fmla="*/ 424 w 428"/>
              <a:gd name="T1" fmla="*/ 77 h 285"/>
              <a:gd name="T2" fmla="*/ 216 w 428"/>
              <a:gd name="T3" fmla="*/ 142 h 285"/>
              <a:gd name="T4" fmla="*/ 214 w 428"/>
              <a:gd name="T5" fmla="*/ 142 h 285"/>
              <a:gd name="T6" fmla="*/ 212 w 428"/>
              <a:gd name="T7" fmla="*/ 142 h 285"/>
              <a:gd name="T8" fmla="*/ 91 w 428"/>
              <a:gd name="T9" fmla="*/ 104 h 285"/>
              <a:gd name="T10" fmla="*/ 72 w 428"/>
              <a:gd name="T11" fmla="*/ 158 h 285"/>
              <a:gd name="T12" fmla="*/ 83 w 428"/>
              <a:gd name="T13" fmla="*/ 178 h 285"/>
              <a:gd name="T14" fmla="*/ 73 w 428"/>
              <a:gd name="T15" fmla="*/ 198 h 285"/>
              <a:gd name="T16" fmla="*/ 83 w 428"/>
              <a:gd name="T17" fmla="*/ 278 h 285"/>
              <a:gd name="T18" fmla="*/ 82 w 428"/>
              <a:gd name="T19" fmla="*/ 283 h 285"/>
              <a:gd name="T20" fmla="*/ 78 w 428"/>
              <a:gd name="T21" fmla="*/ 285 h 285"/>
              <a:gd name="T22" fmla="*/ 42 w 428"/>
              <a:gd name="T23" fmla="*/ 285 h 285"/>
              <a:gd name="T24" fmla="*/ 37 w 428"/>
              <a:gd name="T25" fmla="*/ 283 h 285"/>
              <a:gd name="T26" fmla="*/ 36 w 428"/>
              <a:gd name="T27" fmla="*/ 278 h 285"/>
              <a:gd name="T28" fmla="*/ 47 w 428"/>
              <a:gd name="T29" fmla="*/ 198 h 285"/>
              <a:gd name="T30" fmla="*/ 36 w 428"/>
              <a:gd name="T31" fmla="*/ 178 h 285"/>
              <a:gd name="T32" fmla="*/ 48 w 428"/>
              <a:gd name="T33" fmla="*/ 157 h 285"/>
              <a:gd name="T34" fmla="*/ 66 w 428"/>
              <a:gd name="T35" fmla="*/ 96 h 285"/>
              <a:gd name="T36" fmla="*/ 4 w 428"/>
              <a:gd name="T37" fmla="*/ 77 h 285"/>
              <a:gd name="T38" fmla="*/ 0 w 428"/>
              <a:gd name="T39" fmla="*/ 71 h 285"/>
              <a:gd name="T40" fmla="*/ 4 w 428"/>
              <a:gd name="T41" fmla="*/ 65 h 285"/>
              <a:gd name="T42" fmla="*/ 212 w 428"/>
              <a:gd name="T43" fmla="*/ 0 h 285"/>
              <a:gd name="T44" fmla="*/ 214 w 428"/>
              <a:gd name="T45" fmla="*/ 0 h 285"/>
              <a:gd name="T46" fmla="*/ 216 w 428"/>
              <a:gd name="T47" fmla="*/ 0 h 285"/>
              <a:gd name="T48" fmla="*/ 424 w 428"/>
              <a:gd name="T49" fmla="*/ 65 h 285"/>
              <a:gd name="T50" fmla="*/ 428 w 428"/>
              <a:gd name="T51" fmla="*/ 71 h 285"/>
              <a:gd name="T52" fmla="*/ 424 w 428"/>
              <a:gd name="T53" fmla="*/ 77 h 285"/>
              <a:gd name="T54" fmla="*/ 333 w 428"/>
              <a:gd name="T55" fmla="*/ 190 h 285"/>
              <a:gd name="T56" fmla="*/ 214 w 428"/>
              <a:gd name="T57" fmla="*/ 237 h 285"/>
              <a:gd name="T58" fmla="*/ 95 w 428"/>
              <a:gd name="T59" fmla="*/ 190 h 285"/>
              <a:gd name="T60" fmla="*/ 99 w 428"/>
              <a:gd name="T61" fmla="*/ 131 h 285"/>
              <a:gd name="T62" fmla="*/ 205 w 428"/>
              <a:gd name="T63" fmla="*/ 165 h 285"/>
              <a:gd name="T64" fmla="*/ 214 w 428"/>
              <a:gd name="T65" fmla="*/ 166 h 285"/>
              <a:gd name="T66" fmla="*/ 223 w 428"/>
              <a:gd name="T67" fmla="*/ 165 h 285"/>
              <a:gd name="T68" fmla="*/ 329 w 428"/>
              <a:gd name="T69" fmla="*/ 131 h 285"/>
              <a:gd name="T70" fmla="*/ 333 w 428"/>
              <a:gd name="T71" fmla="*/ 19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8" h="285">
                <a:moveTo>
                  <a:pt x="424" y="77"/>
                </a:moveTo>
                <a:cubicBezTo>
                  <a:pt x="216" y="142"/>
                  <a:pt x="216" y="142"/>
                  <a:pt x="216" y="142"/>
                </a:cubicBezTo>
                <a:cubicBezTo>
                  <a:pt x="215" y="142"/>
                  <a:pt x="215" y="142"/>
                  <a:pt x="214" y="142"/>
                </a:cubicBezTo>
                <a:cubicBezTo>
                  <a:pt x="214" y="142"/>
                  <a:pt x="213" y="142"/>
                  <a:pt x="212" y="142"/>
                </a:cubicBezTo>
                <a:cubicBezTo>
                  <a:pt x="91" y="104"/>
                  <a:pt x="91" y="104"/>
                  <a:pt x="91" y="104"/>
                </a:cubicBezTo>
                <a:cubicBezTo>
                  <a:pt x="81" y="112"/>
                  <a:pt x="73" y="133"/>
                  <a:pt x="72" y="158"/>
                </a:cubicBezTo>
                <a:cubicBezTo>
                  <a:pt x="79" y="162"/>
                  <a:pt x="83" y="169"/>
                  <a:pt x="83" y="178"/>
                </a:cubicBezTo>
                <a:cubicBezTo>
                  <a:pt x="83" y="186"/>
                  <a:pt x="79" y="194"/>
                  <a:pt x="73" y="198"/>
                </a:cubicBezTo>
                <a:cubicBezTo>
                  <a:pt x="83" y="278"/>
                  <a:pt x="83" y="278"/>
                  <a:pt x="83" y="278"/>
                </a:cubicBezTo>
                <a:cubicBezTo>
                  <a:pt x="84" y="280"/>
                  <a:pt x="83" y="282"/>
                  <a:pt x="82" y="283"/>
                </a:cubicBezTo>
                <a:cubicBezTo>
                  <a:pt x="81" y="284"/>
                  <a:pt x="79" y="285"/>
                  <a:pt x="78" y="285"/>
                </a:cubicBezTo>
                <a:cubicBezTo>
                  <a:pt x="42" y="285"/>
                  <a:pt x="42" y="285"/>
                  <a:pt x="42" y="285"/>
                </a:cubicBezTo>
                <a:cubicBezTo>
                  <a:pt x="40" y="285"/>
                  <a:pt x="39" y="284"/>
                  <a:pt x="37" y="283"/>
                </a:cubicBezTo>
                <a:cubicBezTo>
                  <a:pt x="36" y="282"/>
                  <a:pt x="36" y="280"/>
                  <a:pt x="36" y="278"/>
                </a:cubicBezTo>
                <a:cubicBezTo>
                  <a:pt x="47" y="198"/>
                  <a:pt x="47" y="198"/>
                  <a:pt x="47" y="198"/>
                </a:cubicBezTo>
                <a:cubicBezTo>
                  <a:pt x="40" y="194"/>
                  <a:pt x="36" y="186"/>
                  <a:pt x="36" y="178"/>
                </a:cubicBezTo>
                <a:cubicBezTo>
                  <a:pt x="36" y="169"/>
                  <a:pt x="41" y="162"/>
                  <a:pt x="48" y="157"/>
                </a:cubicBezTo>
                <a:cubicBezTo>
                  <a:pt x="49" y="136"/>
                  <a:pt x="55" y="112"/>
                  <a:pt x="66" y="96"/>
                </a:cubicBezTo>
                <a:cubicBezTo>
                  <a:pt x="4" y="77"/>
                  <a:pt x="4" y="77"/>
                  <a:pt x="4" y="77"/>
                </a:cubicBezTo>
                <a:cubicBezTo>
                  <a:pt x="2" y="76"/>
                  <a:pt x="0" y="74"/>
                  <a:pt x="0" y="71"/>
                </a:cubicBezTo>
                <a:cubicBezTo>
                  <a:pt x="0" y="69"/>
                  <a:pt x="2" y="66"/>
                  <a:pt x="4" y="65"/>
                </a:cubicBezTo>
                <a:cubicBezTo>
                  <a:pt x="212" y="0"/>
                  <a:pt x="212" y="0"/>
                  <a:pt x="212" y="0"/>
                </a:cubicBezTo>
                <a:cubicBezTo>
                  <a:pt x="213" y="0"/>
                  <a:pt x="214" y="0"/>
                  <a:pt x="214" y="0"/>
                </a:cubicBezTo>
                <a:cubicBezTo>
                  <a:pt x="215" y="0"/>
                  <a:pt x="215" y="0"/>
                  <a:pt x="216" y="0"/>
                </a:cubicBezTo>
                <a:cubicBezTo>
                  <a:pt x="424" y="65"/>
                  <a:pt x="424" y="65"/>
                  <a:pt x="424" y="65"/>
                </a:cubicBezTo>
                <a:cubicBezTo>
                  <a:pt x="426" y="66"/>
                  <a:pt x="428" y="69"/>
                  <a:pt x="428" y="71"/>
                </a:cubicBezTo>
                <a:cubicBezTo>
                  <a:pt x="428" y="74"/>
                  <a:pt x="426" y="76"/>
                  <a:pt x="424" y="77"/>
                </a:cubicBezTo>
                <a:close/>
                <a:moveTo>
                  <a:pt x="333" y="190"/>
                </a:moveTo>
                <a:cubicBezTo>
                  <a:pt x="334" y="216"/>
                  <a:pt x="280" y="237"/>
                  <a:pt x="214" y="237"/>
                </a:cubicBezTo>
                <a:cubicBezTo>
                  <a:pt x="149" y="237"/>
                  <a:pt x="94" y="216"/>
                  <a:pt x="95" y="190"/>
                </a:cubicBezTo>
                <a:cubicBezTo>
                  <a:pt x="99" y="131"/>
                  <a:pt x="99" y="131"/>
                  <a:pt x="99" y="131"/>
                </a:cubicBezTo>
                <a:cubicBezTo>
                  <a:pt x="205" y="165"/>
                  <a:pt x="205" y="165"/>
                  <a:pt x="205" y="165"/>
                </a:cubicBezTo>
                <a:cubicBezTo>
                  <a:pt x="208" y="166"/>
                  <a:pt x="211" y="166"/>
                  <a:pt x="214" y="166"/>
                </a:cubicBezTo>
                <a:cubicBezTo>
                  <a:pt x="217" y="166"/>
                  <a:pt x="220" y="166"/>
                  <a:pt x="223" y="165"/>
                </a:cubicBezTo>
                <a:cubicBezTo>
                  <a:pt x="329" y="131"/>
                  <a:pt x="329" y="131"/>
                  <a:pt x="329" y="131"/>
                </a:cubicBezTo>
                <a:lnTo>
                  <a:pt x="333" y="190"/>
                </a:lnTo>
                <a:close/>
              </a:path>
            </a:pathLst>
          </a:custGeom>
          <a:solidFill>
            <a:srgbClr val="00B050"/>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6" name="Freeform 26"/>
          <p:cNvSpPr>
            <a:spLocks noEditPoints="1"/>
          </p:cNvSpPr>
          <p:nvPr/>
        </p:nvSpPr>
        <p:spPr bwMode="auto">
          <a:xfrm>
            <a:off x="4347717" y="4904820"/>
            <a:ext cx="400051" cy="397933"/>
          </a:xfrm>
          <a:custGeom>
            <a:avLst/>
            <a:gdLst>
              <a:gd name="T0" fmla="*/ 287 w 303"/>
              <a:gd name="T1" fmla="*/ 260 h 303"/>
              <a:gd name="T2" fmla="*/ 260 w 303"/>
              <a:gd name="T3" fmla="*/ 287 h 303"/>
              <a:gd name="T4" fmla="*/ 222 w 303"/>
              <a:gd name="T5" fmla="*/ 303 h 303"/>
              <a:gd name="T6" fmla="*/ 184 w 303"/>
              <a:gd name="T7" fmla="*/ 287 h 303"/>
              <a:gd name="T8" fmla="*/ 146 w 303"/>
              <a:gd name="T9" fmla="*/ 249 h 303"/>
              <a:gd name="T10" fmla="*/ 131 w 303"/>
              <a:gd name="T11" fmla="*/ 211 h 303"/>
              <a:gd name="T12" fmla="*/ 147 w 303"/>
              <a:gd name="T13" fmla="*/ 172 h 303"/>
              <a:gd name="T14" fmla="*/ 131 w 303"/>
              <a:gd name="T15" fmla="*/ 156 h 303"/>
              <a:gd name="T16" fmla="*/ 92 w 303"/>
              <a:gd name="T17" fmla="*/ 172 h 303"/>
              <a:gd name="T18" fmla="*/ 54 w 303"/>
              <a:gd name="T19" fmla="*/ 157 h 303"/>
              <a:gd name="T20" fmla="*/ 16 w 303"/>
              <a:gd name="T21" fmla="*/ 118 h 303"/>
              <a:gd name="T22" fmla="*/ 0 w 303"/>
              <a:gd name="T23" fmla="*/ 80 h 303"/>
              <a:gd name="T24" fmla="*/ 16 w 303"/>
              <a:gd name="T25" fmla="*/ 43 h 303"/>
              <a:gd name="T26" fmla="*/ 43 w 303"/>
              <a:gd name="T27" fmla="*/ 15 h 303"/>
              <a:gd name="T28" fmla="*/ 81 w 303"/>
              <a:gd name="T29" fmla="*/ 0 h 303"/>
              <a:gd name="T30" fmla="*/ 119 w 303"/>
              <a:gd name="T31" fmla="*/ 16 h 303"/>
              <a:gd name="T32" fmla="*/ 157 w 303"/>
              <a:gd name="T33" fmla="*/ 54 h 303"/>
              <a:gd name="T34" fmla="*/ 172 w 303"/>
              <a:gd name="T35" fmla="*/ 92 h 303"/>
              <a:gd name="T36" fmla="*/ 156 w 303"/>
              <a:gd name="T37" fmla="*/ 131 h 303"/>
              <a:gd name="T38" fmla="*/ 172 w 303"/>
              <a:gd name="T39" fmla="*/ 147 h 303"/>
              <a:gd name="T40" fmla="*/ 211 w 303"/>
              <a:gd name="T41" fmla="*/ 131 h 303"/>
              <a:gd name="T42" fmla="*/ 249 w 303"/>
              <a:gd name="T43" fmla="*/ 146 h 303"/>
              <a:gd name="T44" fmla="*/ 287 w 303"/>
              <a:gd name="T45" fmla="*/ 185 h 303"/>
              <a:gd name="T46" fmla="*/ 303 w 303"/>
              <a:gd name="T47" fmla="*/ 223 h 303"/>
              <a:gd name="T48" fmla="*/ 287 w 303"/>
              <a:gd name="T49" fmla="*/ 260 h 303"/>
              <a:gd name="T50" fmla="*/ 132 w 303"/>
              <a:gd name="T51" fmla="*/ 79 h 303"/>
              <a:gd name="T52" fmla="*/ 93 w 303"/>
              <a:gd name="T53" fmla="*/ 41 h 303"/>
              <a:gd name="T54" fmla="*/ 81 w 303"/>
              <a:gd name="T55" fmla="*/ 36 h 303"/>
              <a:gd name="T56" fmla="*/ 68 w 303"/>
              <a:gd name="T57" fmla="*/ 41 h 303"/>
              <a:gd name="T58" fmla="*/ 41 w 303"/>
              <a:gd name="T59" fmla="*/ 68 h 303"/>
              <a:gd name="T60" fmla="*/ 36 w 303"/>
              <a:gd name="T61" fmla="*/ 80 h 303"/>
              <a:gd name="T62" fmla="*/ 41 w 303"/>
              <a:gd name="T63" fmla="*/ 93 h 303"/>
              <a:gd name="T64" fmla="*/ 79 w 303"/>
              <a:gd name="T65" fmla="*/ 131 h 303"/>
              <a:gd name="T66" fmla="*/ 92 w 303"/>
              <a:gd name="T67" fmla="*/ 136 h 303"/>
              <a:gd name="T68" fmla="*/ 105 w 303"/>
              <a:gd name="T69" fmla="*/ 131 h 303"/>
              <a:gd name="T70" fmla="*/ 92 w 303"/>
              <a:gd name="T71" fmla="*/ 110 h 303"/>
              <a:gd name="T72" fmla="*/ 110 w 303"/>
              <a:gd name="T73" fmla="*/ 92 h 303"/>
              <a:gd name="T74" fmla="*/ 131 w 303"/>
              <a:gd name="T75" fmla="*/ 105 h 303"/>
              <a:gd name="T76" fmla="*/ 137 w 303"/>
              <a:gd name="T77" fmla="*/ 92 h 303"/>
              <a:gd name="T78" fmla="*/ 132 w 303"/>
              <a:gd name="T79" fmla="*/ 79 h 303"/>
              <a:gd name="T80" fmla="*/ 262 w 303"/>
              <a:gd name="T81" fmla="*/ 210 h 303"/>
              <a:gd name="T82" fmla="*/ 223 w 303"/>
              <a:gd name="T83" fmla="*/ 171 h 303"/>
              <a:gd name="T84" fmla="*/ 211 w 303"/>
              <a:gd name="T85" fmla="*/ 166 h 303"/>
              <a:gd name="T86" fmla="*/ 197 w 303"/>
              <a:gd name="T87" fmla="*/ 172 h 303"/>
              <a:gd name="T88" fmla="*/ 211 w 303"/>
              <a:gd name="T89" fmla="*/ 193 h 303"/>
              <a:gd name="T90" fmla="*/ 193 w 303"/>
              <a:gd name="T91" fmla="*/ 211 h 303"/>
              <a:gd name="T92" fmla="*/ 172 w 303"/>
              <a:gd name="T93" fmla="*/ 197 h 303"/>
              <a:gd name="T94" fmla="*/ 166 w 303"/>
              <a:gd name="T95" fmla="*/ 211 h 303"/>
              <a:gd name="T96" fmla="*/ 171 w 303"/>
              <a:gd name="T97" fmla="*/ 224 h 303"/>
              <a:gd name="T98" fmla="*/ 210 w 303"/>
              <a:gd name="T99" fmla="*/ 262 h 303"/>
              <a:gd name="T100" fmla="*/ 222 w 303"/>
              <a:gd name="T101" fmla="*/ 267 h 303"/>
              <a:gd name="T102" fmla="*/ 235 w 303"/>
              <a:gd name="T103" fmla="*/ 262 h 303"/>
              <a:gd name="T104" fmla="*/ 262 w 303"/>
              <a:gd name="T105" fmla="*/ 235 h 303"/>
              <a:gd name="T106" fmla="*/ 267 w 303"/>
              <a:gd name="T107" fmla="*/ 223 h 303"/>
              <a:gd name="T108" fmla="*/ 262 w 303"/>
              <a:gd name="T109" fmla="*/ 21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3" h="303">
                <a:moveTo>
                  <a:pt x="287" y="260"/>
                </a:moveTo>
                <a:cubicBezTo>
                  <a:pt x="260" y="287"/>
                  <a:pt x="260" y="287"/>
                  <a:pt x="260" y="287"/>
                </a:cubicBezTo>
                <a:cubicBezTo>
                  <a:pt x="250" y="297"/>
                  <a:pt x="236" y="303"/>
                  <a:pt x="222" y="303"/>
                </a:cubicBezTo>
                <a:cubicBezTo>
                  <a:pt x="208" y="303"/>
                  <a:pt x="194" y="297"/>
                  <a:pt x="184" y="287"/>
                </a:cubicBezTo>
                <a:cubicBezTo>
                  <a:pt x="146" y="249"/>
                  <a:pt x="146" y="249"/>
                  <a:pt x="146" y="249"/>
                </a:cubicBezTo>
                <a:cubicBezTo>
                  <a:pt x="136" y="239"/>
                  <a:pt x="131" y="225"/>
                  <a:pt x="131" y="211"/>
                </a:cubicBezTo>
                <a:cubicBezTo>
                  <a:pt x="131" y="196"/>
                  <a:pt x="137" y="182"/>
                  <a:pt x="147" y="172"/>
                </a:cubicBezTo>
                <a:cubicBezTo>
                  <a:pt x="131" y="156"/>
                  <a:pt x="131" y="156"/>
                  <a:pt x="131" y="156"/>
                </a:cubicBezTo>
                <a:cubicBezTo>
                  <a:pt x="120" y="166"/>
                  <a:pt x="107" y="172"/>
                  <a:pt x="92" y="172"/>
                </a:cubicBezTo>
                <a:cubicBezTo>
                  <a:pt x="78" y="172"/>
                  <a:pt x="64" y="167"/>
                  <a:pt x="54" y="157"/>
                </a:cubicBezTo>
                <a:cubicBezTo>
                  <a:pt x="16" y="118"/>
                  <a:pt x="16" y="118"/>
                  <a:pt x="16" y="118"/>
                </a:cubicBezTo>
                <a:cubicBezTo>
                  <a:pt x="5" y="108"/>
                  <a:pt x="0" y="94"/>
                  <a:pt x="0" y="80"/>
                </a:cubicBezTo>
                <a:cubicBezTo>
                  <a:pt x="0" y="66"/>
                  <a:pt x="6" y="52"/>
                  <a:pt x="16" y="43"/>
                </a:cubicBezTo>
                <a:cubicBezTo>
                  <a:pt x="43" y="15"/>
                  <a:pt x="43" y="15"/>
                  <a:pt x="43" y="15"/>
                </a:cubicBezTo>
                <a:cubicBezTo>
                  <a:pt x="53" y="5"/>
                  <a:pt x="67" y="0"/>
                  <a:pt x="81" y="0"/>
                </a:cubicBezTo>
                <a:cubicBezTo>
                  <a:pt x="95" y="0"/>
                  <a:pt x="109" y="6"/>
                  <a:pt x="119" y="16"/>
                </a:cubicBezTo>
                <a:cubicBezTo>
                  <a:pt x="157" y="54"/>
                  <a:pt x="157" y="54"/>
                  <a:pt x="157" y="54"/>
                </a:cubicBezTo>
                <a:cubicBezTo>
                  <a:pt x="167" y="64"/>
                  <a:pt x="172" y="78"/>
                  <a:pt x="172" y="92"/>
                </a:cubicBezTo>
                <a:cubicBezTo>
                  <a:pt x="172" y="107"/>
                  <a:pt x="166" y="120"/>
                  <a:pt x="156" y="131"/>
                </a:cubicBezTo>
                <a:cubicBezTo>
                  <a:pt x="172" y="147"/>
                  <a:pt x="172" y="147"/>
                  <a:pt x="172" y="147"/>
                </a:cubicBezTo>
                <a:cubicBezTo>
                  <a:pt x="182" y="137"/>
                  <a:pt x="196" y="131"/>
                  <a:pt x="211" y="131"/>
                </a:cubicBezTo>
                <a:cubicBezTo>
                  <a:pt x="225" y="131"/>
                  <a:pt x="239" y="136"/>
                  <a:pt x="249" y="146"/>
                </a:cubicBezTo>
                <a:cubicBezTo>
                  <a:pt x="287" y="185"/>
                  <a:pt x="287" y="185"/>
                  <a:pt x="287" y="185"/>
                </a:cubicBezTo>
                <a:cubicBezTo>
                  <a:pt x="297" y="195"/>
                  <a:pt x="303" y="208"/>
                  <a:pt x="303" y="223"/>
                </a:cubicBezTo>
                <a:cubicBezTo>
                  <a:pt x="303" y="237"/>
                  <a:pt x="297" y="250"/>
                  <a:pt x="287" y="260"/>
                </a:cubicBezTo>
                <a:close/>
                <a:moveTo>
                  <a:pt x="132" y="79"/>
                </a:moveTo>
                <a:cubicBezTo>
                  <a:pt x="93" y="41"/>
                  <a:pt x="93" y="41"/>
                  <a:pt x="93" y="41"/>
                </a:cubicBezTo>
                <a:cubicBezTo>
                  <a:pt x="90" y="37"/>
                  <a:pt x="85" y="36"/>
                  <a:pt x="81" y="36"/>
                </a:cubicBezTo>
                <a:cubicBezTo>
                  <a:pt x="76" y="36"/>
                  <a:pt x="71" y="37"/>
                  <a:pt x="68" y="41"/>
                </a:cubicBezTo>
                <a:cubicBezTo>
                  <a:pt x="41" y="68"/>
                  <a:pt x="41" y="68"/>
                  <a:pt x="41" y="68"/>
                </a:cubicBezTo>
                <a:cubicBezTo>
                  <a:pt x="38" y="71"/>
                  <a:pt x="36" y="76"/>
                  <a:pt x="36" y="80"/>
                </a:cubicBezTo>
                <a:cubicBezTo>
                  <a:pt x="36" y="85"/>
                  <a:pt x="38" y="89"/>
                  <a:pt x="41" y="93"/>
                </a:cubicBezTo>
                <a:cubicBezTo>
                  <a:pt x="79" y="131"/>
                  <a:pt x="79" y="131"/>
                  <a:pt x="79" y="131"/>
                </a:cubicBezTo>
                <a:cubicBezTo>
                  <a:pt x="83" y="135"/>
                  <a:pt x="87" y="136"/>
                  <a:pt x="92" y="136"/>
                </a:cubicBezTo>
                <a:cubicBezTo>
                  <a:pt x="97" y="136"/>
                  <a:pt x="102" y="135"/>
                  <a:pt x="105" y="131"/>
                </a:cubicBezTo>
                <a:cubicBezTo>
                  <a:pt x="99" y="124"/>
                  <a:pt x="92" y="119"/>
                  <a:pt x="92" y="110"/>
                </a:cubicBezTo>
                <a:cubicBezTo>
                  <a:pt x="92" y="100"/>
                  <a:pt x="100" y="92"/>
                  <a:pt x="110" y="92"/>
                </a:cubicBezTo>
                <a:cubicBezTo>
                  <a:pt x="119" y="92"/>
                  <a:pt x="125" y="99"/>
                  <a:pt x="131" y="105"/>
                </a:cubicBezTo>
                <a:cubicBezTo>
                  <a:pt x="135" y="102"/>
                  <a:pt x="137" y="97"/>
                  <a:pt x="137" y="92"/>
                </a:cubicBezTo>
                <a:cubicBezTo>
                  <a:pt x="137" y="87"/>
                  <a:pt x="135" y="83"/>
                  <a:pt x="132" y="79"/>
                </a:cubicBezTo>
                <a:close/>
                <a:moveTo>
                  <a:pt x="262" y="210"/>
                </a:moveTo>
                <a:cubicBezTo>
                  <a:pt x="223" y="171"/>
                  <a:pt x="223" y="171"/>
                  <a:pt x="223" y="171"/>
                </a:cubicBezTo>
                <a:cubicBezTo>
                  <a:pt x="220" y="168"/>
                  <a:pt x="215" y="166"/>
                  <a:pt x="211" y="166"/>
                </a:cubicBezTo>
                <a:cubicBezTo>
                  <a:pt x="205" y="166"/>
                  <a:pt x="201" y="168"/>
                  <a:pt x="197" y="172"/>
                </a:cubicBezTo>
                <a:cubicBezTo>
                  <a:pt x="204" y="178"/>
                  <a:pt x="211" y="184"/>
                  <a:pt x="211" y="193"/>
                </a:cubicBezTo>
                <a:cubicBezTo>
                  <a:pt x="211" y="203"/>
                  <a:pt x="203" y="211"/>
                  <a:pt x="193" y="211"/>
                </a:cubicBezTo>
                <a:cubicBezTo>
                  <a:pt x="184" y="211"/>
                  <a:pt x="178" y="204"/>
                  <a:pt x="172" y="197"/>
                </a:cubicBezTo>
                <a:cubicBezTo>
                  <a:pt x="168" y="201"/>
                  <a:pt x="166" y="205"/>
                  <a:pt x="166" y="211"/>
                </a:cubicBezTo>
                <a:cubicBezTo>
                  <a:pt x="166" y="216"/>
                  <a:pt x="168" y="220"/>
                  <a:pt x="171" y="224"/>
                </a:cubicBezTo>
                <a:cubicBezTo>
                  <a:pt x="210" y="262"/>
                  <a:pt x="210" y="262"/>
                  <a:pt x="210" y="262"/>
                </a:cubicBezTo>
                <a:cubicBezTo>
                  <a:pt x="213" y="265"/>
                  <a:pt x="217" y="267"/>
                  <a:pt x="222" y="267"/>
                </a:cubicBezTo>
                <a:cubicBezTo>
                  <a:pt x="227" y="267"/>
                  <a:pt x="231" y="265"/>
                  <a:pt x="235" y="262"/>
                </a:cubicBezTo>
                <a:cubicBezTo>
                  <a:pt x="262" y="235"/>
                  <a:pt x="262" y="235"/>
                  <a:pt x="262" y="235"/>
                </a:cubicBezTo>
                <a:cubicBezTo>
                  <a:pt x="265" y="232"/>
                  <a:pt x="267" y="227"/>
                  <a:pt x="267" y="223"/>
                </a:cubicBezTo>
                <a:cubicBezTo>
                  <a:pt x="267" y="218"/>
                  <a:pt x="265" y="213"/>
                  <a:pt x="262" y="210"/>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7" name="Freeform 28"/>
          <p:cNvSpPr>
            <a:spLocks noEditPoints="1"/>
          </p:cNvSpPr>
          <p:nvPr/>
        </p:nvSpPr>
        <p:spPr bwMode="auto">
          <a:xfrm>
            <a:off x="4347713" y="1732626"/>
            <a:ext cx="533400" cy="342900"/>
          </a:xfrm>
          <a:custGeom>
            <a:avLst/>
            <a:gdLst>
              <a:gd name="T0" fmla="*/ 66 w 404"/>
              <a:gd name="T1" fmla="*/ 172 h 261"/>
              <a:gd name="T2" fmla="*/ 42 w 404"/>
              <a:gd name="T3" fmla="*/ 172 h 261"/>
              <a:gd name="T4" fmla="*/ 42 w 404"/>
              <a:gd name="T5" fmla="*/ 160 h 261"/>
              <a:gd name="T6" fmla="*/ 30 w 404"/>
              <a:gd name="T7" fmla="*/ 160 h 261"/>
              <a:gd name="T8" fmla="*/ 24 w 404"/>
              <a:gd name="T9" fmla="*/ 145 h 261"/>
              <a:gd name="T10" fmla="*/ 25 w 404"/>
              <a:gd name="T11" fmla="*/ 136 h 261"/>
              <a:gd name="T12" fmla="*/ 0 w 404"/>
              <a:gd name="T13" fmla="*/ 130 h 261"/>
              <a:gd name="T14" fmla="*/ 25 w 404"/>
              <a:gd name="T15" fmla="*/ 125 h 261"/>
              <a:gd name="T16" fmla="*/ 24 w 404"/>
              <a:gd name="T17" fmla="*/ 116 h 261"/>
              <a:gd name="T18" fmla="*/ 30 w 404"/>
              <a:gd name="T19" fmla="*/ 101 h 261"/>
              <a:gd name="T20" fmla="*/ 42 w 404"/>
              <a:gd name="T21" fmla="*/ 101 h 261"/>
              <a:gd name="T22" fmla="*/ 42 w 404"/>
              <a:gd name="T23" fmla="*/ 89 h 261"/>
              <a:gd name="T24" fmla="*/ 66 w 404"/>
              <a:gd name="T25" fmla="*/ 89 h 261"/>
              <a:gd name="T26" fmla="*/ 115 w 404"/>
              <a:gd name="T27" fmla="*/ 101 h 261"/>
              <a:gd name="T28" fmla="*/ 322 w 404"/>
              <a:gd name="T29" fmla="*/ 101 h 261"/>
              <a:gd name="T30" fmla="*/ 357 w 404"/>
              <a:gd name="T31" fmla="*/ 107 h 261"/>
              <a:gd name="T32" fmla="*/ 404 w 404"/>
              <a:gd name="T33" fmla="*/ 130 h 261"/>
              <a:gd name="T34" fmla="*/ 357 w 404"/>
              <a:gd name="T35" fmla="*/ 154 h 261"/>
              <a:gd name="T36" fmla="*/ 322 w 404"/>
              <a:gd name="T37" fmla="*/ 160 h 261"/>
              <a:gd name="T38" fmla="*/ 115 w 404"/>
              <a:gd name="T39" fmla="*/ 160 h 261"/>
              <a:gd name="T40" fmla="*/ 66 w 404"/>
              <a:gd name="T41" fmla="*/ 172 h 261"/>
              <a:gd name="T42" fmla="*/ 60 w 404"/>
              <a:gd name="T43" fmla="*/ 86 h 261"/>
              <a:gd name="T44" fmla="*/ 78 w 404"/>
              <a:gd name="T45" fmla="*/ 0 h 261"/>
              <a:gd name="T46" fmla="*/ 95 w 404"/>
              <a:gd name="T47" fmla="*/ 0 h 261"/>
              <a:gd name="T48" fmla="*/ 125 w 404"/>
              <a:gd name="T49" fmla="*/ 12 h 261"/>
              <a:gd name="T50" fmla="*/ 178 w 404"/>
              <a:gd name="T51" fmla="*/ 65 h 261"/>
              <a:gd name="T52" fmla="*/ 220 w 404"/>
              <a:gd name="T53" fmla="*/ 83 h 261"/>
              <a:gd name="T54" fmla="*/ 305 w 404"/>
              <a:gd name="T55" fmla="*/ 98 h 261"/>
              <a:gd name="T56" fmla="*/ 116 w 404"/>
              <a:gd name="T57" fmla="*/ 98 h 261"/>
              <a:gd name="T58" fmla="*/ 66 w 404"/>
              <a:gd name="T59" fmla="*/ 86 h 261"/>
              <a:gd name="T60" fmla="*/ 60 w 404"/>
              <a:gd name="T61" fmla="*/ 86 h 261"/>
              <a:gd name="T62" fmla="*/ 305 w 404"/>
              <a:gd name="T63" fmla="*/ 163 h 261"/>
              <a:gd name="T64" fmla="*/ 220 w 404"/>
              <a:gd name="T65" fmla="*/ 178 h 261"/>
              <a:gd name="T66" fmla="*/ 178 w 404"/>
              <a:gd name="T67" fmla="*/ 196 h 261"/>
              <a:gd name="T68" fmla="*/ 125 w 404"/>
              <a:gd name="T69" fmla="*/ 249 h 261"/>
              <a:gd name="T70" fmla="*/ 95 w 404"/>
              <a:gd name="T71" fmla="*/ 261 h 261"/>
              <a:gd name="T72" fmla="*/ 78 w 404"/>
              <a:gd name="T73" fmla="*/ 261 h 261"/>
              <a:gd name="T74" fmla="*/ 60 w 404"/>
              <a:gd name="T75" fmla="*/ 175 h 261"/>
              <a:gd name="T76" fmla="*/ 66 w 404"/>
              <a:gd name="T77" fmla="*/ 175 h 261"/>
              <a:gd name="T78" fmla="*/ 116 w 404"/>
              <a:gd name="T79" fmla="*/ 163 h 261"/>
              <a:gd name="T80" fmla="*/ 305 w 404"/>
              <a:gd name="T81" fmla="*/ 163 h 261"/>
              <a:gd name="T82" fmla="*/ 333 w 404"/>
              <a:gd name="T83" fmla="*/ 130 h 261"/>
              <a:gd name="T84" fmla="*/ 323 w 404"/>
              <a:gd name="T85" fmla="*/ 147 h 261"/>
              <a:gd name="T86" fmla="*/ 338 w 404"/>
              <a:gd name="T87" fmla="*/ 153 h 261"/>
              <a:gd name="T88" fmla="*/ 351 w 404"/>
              <a:gd name="T89" fmla="*/ 130 h 261"/>
              <a:gd name="T90" fmla="*/ 338 w 404"/>
              <a:gd name="T91" fmla="*/ 108 h 261"/>
              <a:gd name="T92" fmla="*/ 323 w 404"/>
              <a:gd name="T93" fmla="*/ 113 h 261"/>
              <a:gd name="T94" fmla="*/ 333 w 404"/>
              <a:gd name="T95"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4" h="261">
                <a:moveTo>
                  <a:pt x="66" y="172"/>
                </a:moveTo>
                <a:cubicBezTo>
                  <a:pt x="42" y="172"/>
                  <a:pt x="42" y="172"/>
                  <a:pt x="42" y="172"/>
                </a:cubicBezTo>
                <a:cubicBezTo>
                  <a:pt x="42" y="160"/>
                  <a:pt x="42" y="160"/>
                  <a:pt x="42" y="160"/>
                </a:cubicBezTo>
                <a:cubicBezTo>
                  <a:pt x="30" y="160"/>
                  <a:pt x="30" y="160"/>
                  <a:pt x="30" y="160"/>
                </a:cubicBezTo>
                <a:cubicBezTo>
                  <a:pt x="27" y="160"/>
                  <a:pt x="24" y="153"/>
                  <a:pt x="24" y="145"/>
                </a:cubicBezTo>
                <a:cubicBezTo>
                  <a:pt x="24" y="142"/>
                  <a:pt x="25" y="139"/>
                  <a:pt x="25" y="136"/>
                </a:cubicBezTo>
                <a:cubicBezTo>
                  <a:pt x="11" y="136"/>
                  <a:pt x="0" y="133"/>
                  <a:pt x="0" y="130"/>
                </a:cubicBezTo>
                <a:cubicBezTo>
                  <a:pt x="0" y="127"/>
                  <a:pt x="11" y="125"/>
                  <a:pt x="25" y="125"/>
                </a:cubicBezTo>
                <a:cubicBezTo>
                  <a:pt x="25" y="122"/>
                  <a:pt x="24" y="119"/>
                  <a:pt x="24" y="116"/>
                </a:cubicBezTo>
                <a:cubicBezTo>
                  <a:pt x="24" y="107"/>
                  <a:pt x="27" y="101"/>
                  <a:pt x="30" y="101"/>
                </a:cubicBezTo>
                <a:cubicBezTo>
                  <a:pt x="42" y="101"/>
                  <a:pt x="42" y="101"/>
                  <a:pt x="42" y="101"/>
                </a:cubicBezTo>
                <a:cubicBezTo>
                  <a:pt x="42" y="89"/>
                  <a:pt x="42" y="89"/>
                  <a:pt x="42" y="89"/>
                </a:cubicBezTo>
                <a:cubicBezTo>
                  <a:pt x="66" y="89"/>
                  <a:pt x="66" y="89"/>
                  <a:pt x="66" y="89"/>
                </a:cubicBezTo>
                <a:cubicBezTo>
                  <a:pt x="85" y="89"/>
                  <a:pt x="103" y="93"/>
                  <a:pt x="115" y="101"/>
                </a:cubicBezTo>
                <a:cubicBezTo>
                  <a:pt x="322" y="101"/>
                  <a:pt x="322" y="101"/>
                  <a:pt x="322" y="101"/>
                </a:cubicBezTo>
                <a:cubicBezTo>
                  <a:pt x="336" y="103"/>
                  <a:pt x="348" y="105"/>
                  <a:pt x="357" y="107"/>
                </a:cubicBezTo>
                <a:cubicBezTo>
                  <a:pt x="392" y="113"/>
                  <a:pt x="404" y="124"/>
                  <a:pt x="404" y="130"/>
                </a:cubicBezTo>
                <a:cubicBezTo>
                  <a:pt x="404" y="136"/>
                  <a:pt x="392" y="148"/>
                  <a:pt x="357" y="154"/>
                </a:cubicBezTo>
                <a:cubicBezTo>
                  <a:pt x="348" y="156"/>
                  <a:pt x="336" y="158"/>
                  <a:pt x="322" y="160"/>
                </a:cubicBezTo>
                <a:cubicBezTo>
                  <a:pt x="115" y="160"/>
                  <a:pt x="115" y="160"/>
                  <a:pt x="115" y="160"/>
                </a:cubicBezTo>
                <a:cubicBezTo>
                  <a:pt x="103" y="168"/>
                  <a:pt x="85" y="172"/>
                  <a:pt x="66" y="172"/>
                </a:cubicBezTo>
                <a:close/>
                <a:moveTo>
                  <a:pt x="60" y="86"/>
                </a:moveTo>
                <a:cubicBezTo>
                  <a:pt x="78" y="0"/>
                  <a:pt x="78" y="0"/>
                  <a:pt x="78" y="0"/>
                </a:cubicBezTo>
                <a:cubicBezTo>
                  <a:pt x="83" y="0"/>
                  <a:pt x="95" y="0"/>
                  <a:pt x="95" y="0"/>
                </a:cubicBezTo>
                <a:cubicBezTo>
                  <a:pt x="107" y="0"/>
                  <a:pt x="119" y="6"/>
                  <a:pt x="125" y="12"/>
                </a:cubicBezTo>
                <a:cubicBezTo>
                  <a:pt x="131" y="18"/>
                  <a:pt x="161" y="47"/>
                  <a:pt x="178" y="65"/>
                </a:cubicBezTo>
                <a:cubicBezTo>
                  <a:pt x="178" y="65"/>
                  <a:pt x="196" y="83"/>
                  <a:pt x="220" y="83"/>
                </a:cubicBezTo>
                <a:cubicBezTo>
                  <a:pt x="264" y="91"/>
                  <a:pt x="305" y="98"/>
                  <a:pt x="305" y="98"/>
                </a:cubicBezTo>
                <a:cubicBezTo>
                  <a:pt x="116" y="98"/>
                  <a:pt x="116" y="98"/>
                  <a:pt x="116" y="98"/>
                </a:cubicBezTo>
                <a:cubicBezTo>
                  <a:pt x="103" y="90"/>
                  <a:pt x="85" y="86"/>
                  <a:pt x="66" y="86"/>
                </a:cubicBezTo>
                <a:lnTo>
                  <a:pt x="60" y="86"/>
                </a:lnTo>
                <a:close/>
                <a:moveTo>
                  <a:pt x="305" y="163"/>
                </a:moveTo>
                <a:cubicBezTo>
                  <a:pt x="305" y="163"/>
                  <a:pt x="264" y="170"/>
                  <a:pt x="220" y="178"/>
                </a:cubicBezTo>
                <a:cubicBezTo>
                  <a:pt x="196" y="178"/>
                  <a:pt x="178" y="196"/>
                  <a:pt x="178" y="196"/>
                </a:cubicBezTo>
                <a:cubicBezTo>
                  <a:pt x="161" y="214"/>
                  <a:pt x="131" y="243"/>
                  <a:pt x="125" y="249"/>
                </a:cubicBezTo>
                <a:cubicBezTo>
                  <a:pt x="119" y="255"/>
                  <a:pt x="107" y="261"/>
                  <a:pt x="95" y="261"/>
                </a:cubicBezTo>
                <a:cubicBezTo>
                  <a:pt x="95" y="261"/>
                  <a:pt x="84" y="261"/>
                  <a:pt x="78" y="261"/>
                </a:cubicBezTo>
                <a:cubicBezTo>
                  <a:pt x="60" y="175"/>
                  <a:pt x="60" y="175"/>
                  <a:pt x="60" y="175"/>
                </a:cubicBezTo>
                <a:cubicBezTo>
                  <a:pt x="66" y="175"/>
                  <a:pt x="66" y="175"/>
                  <a:pt x="66" y="175"/>
                </a:cubicBezTo>
                <a:cubicBezTo>
                  <a:pt x="85" y="175"/>
                  <a:pt x="103" y="171"/>
                  <a:pt x="116" y="163"/>
                </a:cubicBezTo>
                <a:lnTo>
                  <a:pt x="305" y="163"/>
                </a:lnTo>
                <a:close/>
                <a:moveTo>
                  <a:pt x="333" y="130"/>
                </a:moveTo>
                <a:cubicBezTo>
                  <a:pt x="333" y="137"/>
                  <a:pt x="329" y="143"/>
                  <a:pt x="323" y="147"/>
                </a:cubicBezTo>
                <a:cubicBezTo>
                  <a:pt x="338" y="153"/>
                  <a:pt x="338" y="153"/>
                  <a:pt x="338" y="153"/>
                </a:cubicBezTo>
                <a:cubicBezTo>
                  <a:pt x="346" y="148"/>
                  <a:pt x="351" y="139"/>
                  <a:pt x="351" y="130"/>
                </a:cubicBezTo>
                <a:cubicBezTo>
                  <a:pt x="351" y="121"/>
                  <a:pt x="346" y="113"/>
                  <a:pt x="338" y="108"/>
                </a:cubicBezTo>
                <a:cubicBezTo>
                  <a:pt x="323" y="113"/>
                  <a:pt x="323" y="113"/>
                  <a:pt x="323" y="113"/>
                </a:cubicBezTo>
                <a:cubicBezTo>
                  <a:pt x="329" y="117"/>
                  <a:pt x="333" y="124"/>
                  <a:pt x="333" y="130"/>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6" name="Freeform 23"/>
          <p:cNvSpPr>
            <a:spLocks noEditPoints="1"/>
          </p:cNvSpPr>
          <p:nvPr/>
        </p:nvSpPr>
        <p:spPr bwMode="auto">
          <a:xfrm>
            <a:off x="2183181" y="5067500"/>
            <a:ext cx="447433" cy="380527"/>
          </a:xfrm>
          <a:custGeom>
            <a:avLst/>
            <a:gdLst>
              <a:gd name="T0" fmla="*/ 218 w 400"/>
              <a:gd name="T1" fmla="*/ 280 h 340"/>
              <a:gd name="T2" fmla="*/ 182 w 400"/>
              <a:gd name="T3" fmla="*/ 280 h 340"/>
              <a:gd name="T4" fmla="*/ 182 w 400"/>
              <a:gd name="T5" fmla="*/ 240 h 340"/>
              <a:gd name="T6" fmla="*/ 10 w 400"/>
              <a:gd name="T7" fmla="*/ 240 h 340"/>
              <a:gd name="T8" fmla="*/ 14 w 400"/>
              <a:gd name="T9" fmla="*/ 306 h 340"/>
              <a:gd name="T10" fmla="*/ 50 w 400"/>
              <a:gd name="T11" fmla="*/ 340 h 340"/>
              <a:gd name="T12" fmla="*/ 350 w 400"/>
              <a:gd name="T13" fmla="*/ 340 h 340"/>
              <a:gd name="T14" fmla="*/ 386 w 400"/>
              <a:gd name="T15" fmla="*/ 306 h 340"/>
              <a:gd name="T16" fmla="*/ 390 w 400"/>
              <a:gd name="T17" fmla="*/ 240 h 340"/>
              <a:gd name="T18" fmla="*/ 218 w 400"/>
              <a:gd name="T19" fmla="*/ 240 h 340"/>
              <a:gd name="T20" fmla="*/ 218 w 400"/>
              <a:gd name="T21" fmla="*/ 280 h 340"/>
              <a:gd name="T22" fmla="*/ 153 w 400"/>
              <a:gd name="T23" fmla="*/ 38 h 340"/>
              <a:gd name="T24" fmla="*/ 170 w 400"/>
              <a:gd name="T25" fmla="*/ 28 h 340"/>
              <a:gd name="T26" fmla="*/ 231 w 400"/>
              <a:gd name="T27" fmla="*/ 28 h 340"/>
              <a:gd name="T28" fmla="*/ 247 w 400"/>
              <a:gd name="T29" fmla="*/ 38 h 340"/>
              <a:gd name="T30" fmla="*/ 259 w 400"/>
              <a:gd name="T31" fmla="*/ 60 h 340"/>
              <a:gd name="T32" fmla="*/ 142 w 400"/>
              <a:gd name="T33" fmla="*/ 60 h 340"/>
              <a:gd name="T34" fmla="*/ 153 w 400"/>
              <a:gd name="T35" fmla="*/ 38 h 340"/>
              <a:gd name="T36" fmla="*/ 182 w 400"/>
              <a:gd name="T37" fmla="*/ 180 h 340"/>
              <a:gd name="T38" fmla="*/ 218 w 400"/>
              <a:gd name="T39" fmla="*/ 180 h 340"/>
              <a:gd name="T40" fmla="*/ 218 w 400"/>
              <a:gd name="T41" fmla="*/ 220 h 340"/>
              <a:gd name="T42" fmla="*/ 400 w 400"/>
              <a:gd name="T43" fmla="*/ 220 h 340"/>
              <a:gd name="T44" fmla="*/ 396 w 400"/>
              <a:gd name="T45" fmla="*/ 102 h 340"/>
              <a:gd name="T46" fmla="*/ 356 w 400"/>
              <a:gd name="T47" fmla="*/ 60 h 340"/>
              <a:gd name="T48" fmla="*/ 292 w 400"/>
              <a:gd name="T49" fmla="*/ 60 h 340"/>
              <a:gd name="T50" fmla="*/ 268 w 400"/>
              <a:gd name="T51" fmla="*/ 14 h 340"/>
              <a:gd name="T52" fmla="*/ 245 w 400"/>
              <a:gd name="T53" fmla="*/ 0 h 340"/>
              <a:gd name="T54" fmla="*/ 156 w 400"/>
              <a:gd name="T55" fmla="*/ 0 h 340"/>
              <a:gd name="T56" fmla="*/ 132 w 400"/>
              <a:gd name="T57" fmla="*/ 14 h 340"/>
              <a:gd name="T58" fmla="*/ 108 w 400"/>
              <a:gd name="T59" fmla="*/ 60 h 340"/>
              <a:gd name="T60" fmla="*/ 44 w 400"/>
              <a:gd name="T61" fmla="*/ 60 h 340"/>
              <a:gd name="T62" fmla="*/ 4 w 400"/>
              <a:gd name="T63" fmla="*/ 102 h 340"/>
              <a:gd name="T64" fmla="*/ 0 w 400"/>
              <a:gd name="T65" fmla="*/ 220 h 340"/>
              <a:gd name="T66" fmla="*/ 182 w 400"/>
              <a:gd name="T67" fmla="*/ 220 h 340"/>
              <a:gd name="T68" fmla="*/ 182 w 400"/>
              <a:gd name="T69" fmla="*/ 18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0" h="340">
                <a:moveTo>
                  <a:pt x="218" y="280"/>
                </a:moveTo>
                <a:cubicBezTo>
                  <a:pt x="182" y="280"/>
                  <a:pt x="182" y="280"/>
                  <a:pt x="182" y="280"/>
                </a:cubicBezTo>
                <a:cubicBezTo>
                  <a:pt x="182" y="240"/>
                  <a:pt x="182" y="240"/>
                  <a:pt x="182" y="240"/>
                </a:cubicBezTo>
                <a:cubicBezTo>
                  <a:pt x="10" y="240"/>
                  <a:pt x="10" y="240"/>
                  <a:pt x="10" y="240"/>
                </a:cubicBezTo>
                <a:cubicBezTo>
                  <a:pt x="10" y="240"/>
                  <a:pt x="13" y="275"/>
                  <a:pt x="14" y="306"/>
                </a:cubicBezTo>
                <a:cubicBezTo>
                  <a:pt x="15" y="319"/>
                  <a:pt x="19" y="340"/>
                  <a:pt x="50" y="340"/>
                </a:cubicBezTo>
                <a:cubicBezTo>
                  <a:pt x="350" y="340"/>
                  <a:pt x="350" y="340"/>
                  <a:pt x="350" y="340"/>
                </a:cubicBezTo>
                <a:cubicBezTo>
                  <a:pt x="382" y="340"/>
                  <a:pt x="386" y="319"/>
                  <a:pt x="386" y="306"/>
                </a:cubicBezTo>
                <a:cubicBezTo>
                  <a:pt x="388" y="275"/>
                  <a:pt x="390" y="240"/>
                  <a:pt x="390" y="240"/>
                </a:cubicBezTo>
                <a:cubicBezTo>
                  <a:pt x="218" y="240"/>
                  <a:pt x="218" y="240"/>
                  <a:pt x="218" y="240"/>
                </a:cubicBezTo>
                <a:cubicBezTo>
                  <a:pt x="218" y="280"/>
                  <a:pt x="218" y="280"/>
                  <a:pt x="218" y="280"/>
                </a:cubicBezTo>
                <a:close/>
                <a:moveTo>
                  <a:pt x="153" y="38"/>
                </a:moveTo>
                <a:cubicBezTo>
                  <a:pt x="158" y="29"/>
                  <a:pt x="159" y="28"/>
                  <a:pt x="170" y="28"/>
                </a:cubicBezTo>
                <a:cubicBezTo>
                  <a:pt x="231" y="28"/>
                  <a:pt x="231" y="28"/>
                  <a:pt x="231" y="28"/>
                </a:cubicBezTo>
                <a:cubicBezTo>
                  <a:pt x="241" y="28"/>
                  <a:pt x="243" y="29"/>
                  <a:pt x="247" y="38"/>
                </a:cubicBezTo>
                <a:cubicBezTo>
                  <a:pt x="249" y="41"/>
                  <a:pt x="254" y="50"/>
                  <a:pt x="259" y="60"/>
                </a:cubicBezTo>
                <a:cubicBezTo>
                  <a:pt x="142" y="60"/>
                  <a:pt x="142" y="60"/>
                  <a:pt x="142" y="60"/>
                </a:cubicBezTo>
                <a:cubicBezTo>
                  <a:pt x="147" y="50"/>
                  <a:pt x="152" y="41"/>
                  <a:pt x="153" y="38"/>
                </a:cubicBezTo>
                <a:close/>
                <a:moveTo>
                  <a:pt x="182" y="180"/>
                </a:moveTo>
                <a:cubicBezTo>
                  <a:pt x="218" y="180"/>
                  <a:pt x="218" y="180"/>
                  <a:pt x="218" y="180"/>
                </a:cubicBezTo>
                <a:cubicBezTo>
                  <a:pt x="218" y="220"/>
                  <a:pt x="218" y="220"/>
                  <a:pt x="218" y="220"/>
                </a:cubicBezTo>
                <a:cubicBezTo>
                  <a:pt x="400" y="220"/>
                  <a:pt x="400" y="220"/>
                  <a:pt x="400" y="220"/>
                </a:cubicBezTo>
                <a:cubicBezTo>
                  <a:pt x="400" y="220"/>
                  <a:pt x="397" y="130"/>
                  <a:pt x="396" y="102"/>
                </a:cubicBezTo>
                <a:cubicBezTo>
                  <a:pt x="395" y="76"/>
                  <a:pt x="386" y="60"/>
                  <a:pt x="356" y="60"/>
                </a:cubicBezTo>
                <a:cubicBezTo>
                  <a:pt x="292" y="60"/>
                  <a:pt x="292" y="60"/>
                  <a:pt x="292" y="60"/>
                </a:cubicBezTo>
                <a:cubicBezTo>
                  <a:pt x="282" y="41"/>
                  <a:pt x="271" y="21"/>
                  <a:pt x="268" y="14"/>
                </a:cubicBezTo>
                <a:cubicBezTo>
                  <a:pt x="262" y="2"/>
                  <a:pt x="259" y="0"/>
                  <a:pt x="245" y="0"/>
                </a:cubicBezTo>
                <a:cubicBezTo>
                  <a:pt x="156" y="0"/>
                  <a:pt x="156" y="0"/>
                  <a:pt x="156" y="0"/>
                </a:cubicBezTo>
                <a:cubicBezTo>
                  <a:pt x="141" y="0"/>
                  <a:pt x="139" y="2"/>
                  <a:pt x="132" y="14"/>
                </a:cubicBezTo>
                <a:cubicBezTo>
                  <a:pt x="129" y="21"/>
                  <a:pt x="118" y="41"/>
                  <a:pt x="108" y="60"/>
                </a:cubicBezTo>
                <a:cubicBezTo>
                  <a:pt x="44" y="60"/>
                  <a:pt x="44" y="60"/>
                  <a:pt x="44" y="60"/>
                </a:cubicBezTo>
                <a:cubicBezTo>
                  <a:pt x="15" y="60"/>
                  <a:pt x="5" y="76"/>
                  <a:pt x="4" y="102"/>
                </a:cubicBezTo>
                <a:cubicBezTo>
                  <a:pt x="3" y="129"/>
                  <a:pt x="0" y="220"/>
                  <a:pt x="0" y="220"/>
                </a:cubicBezTo>
                <a:cubicBezTo>
                  <a:pt x="182" y="220"/>
                  <a:pt x="182" y="220"/>
                  <a:pt x="182" y="220"/>
                </a:cubicBezTo>
                <a:cubicBezTo>
                  <a:pt x="182" y="180"/>
                  <a:pt x="182" y="180"/>
                  <a:pt x="182" y="180"/>
                </a:cubicBezTo>
                <a:close/>
              </a:path>
            </a:pathLst>
          </a:custGeom>
          <a:solidFill>
            <a:srgbClr val="FF9966"/>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9" name="Freeform 24"/>
          <p:cNvSpPr>
            <a:spLocks noEditPoints="1"/>
          </p:cNvSpPr>
          <p:nvPr/>
        </p:nvSpPr>
        <p:spPr bwMode="auto">
          <a:xfrm>
            <a:off x="2292862" y="2078359"/>
            <a:ext cx="351553" cy="444483"/>
          </a:xfrm>
          <a:custGeom>
            <a:avLst/>
            <a:gdLst>
              <a:gd name="T0" fmla="*/ 194 w 304"/>
              <a:gd name="T1" fmla="*/ 74 h 384"/>
              <a:gd name="T2" fmla="*/ 169 w 304"/>
              <a:gd name="T3" fmla="*/ 48 h 384"/>
              <a:gd name="T4" fmla="*/ 136 w 304"/>
              <a:gd name="T5" fmla="*/ 48 h 384"/>
              <a:gd name="T6" fmla="*/ 111 w 304"/>
              <a:gd name="T7" fmla="*/ 74 h 384"/>
              <a:gd name="T8" fmla="*/ 77 w 304"/>
              <a:gd name="T9" fmla="*/ 74 h 384"/>
              <a:gd name="T10" fmla="*/ 119 w 304"/>
              <a:gd name="T11" fmla="*/ 24 h 384"/>
              <a:gd name="T12" fmla="*/ 132 w 304"/>
              <a:gd name="T13" fmla="*/ 18 h 384"/>
              <a:gd name="T14" fmla="*/ 173 w 304"/>
              <a:gd name="T15" fmla="*/ 18 h 384"/>
              <a:gd name="T16" fmla="*/ 185 w 304"/>
              <a:gd name="T17" fmla="*/ 24 h 384"/>
              <a:gd name="T18" fmla="*/ 228 w 304"/>
              <a:gd name="T19" fmla="*/ 74 h 384"/>
              <a:gd name="T20" fmla="*/ 194 w 304"/>
              <a:gd name="T21" fmla="*/ 74 h 384"/>
              <a:gd name="T22" fmla="*/ 216 w 304"/>
              <a:gd name="T23" fmla="*/ 30 h 384"/>
              <a:gd name="T24" fmla="*/ 198 w 304"/>
              <a:gd name="T25" fmla="*/ 11 h 384"/>
              <a:gd name="T26" fmla="*/ 171 w 304"/>
              <a:gd name="T27" fmla="*/ 0 h 384"/>
              <a:gd name="T28" fmla="*/ 134 w 304"/>
              <a:gd name="T29" fmla="*/ 0 h 384"/>
              <a:gd name="T30" fmla="*/ 106 w 304"/>
              <a:gd name="T31" fmla="*/ 11 h 384"/>
              <a:gd name="T32" fmla="*/ 89 w 304"/>
              <a:gd name="T33" fmla="*/ 30 h 384"/>
              <a:gd name="T34" fmla="*/ 0 w 304"/>
              <a:gd name="T35" fmla="*/ 80 h 384"/>
              <a:gd name="T36" fmla="*/ 0 w 304"/>
              <a:gd name="T37" fmla="*/ 84 h 384"/>
              <a:gd name="T38" fmla="*/ 152 w 304"/>
              <a:gd name="T39" fmla="*/ 140 h 384"/>
              <a:gd name="T40" fmla="*/ 304 w 304"/>
              <a:gd name="T41" fmla="*/ 84 h 384"/>
              <a:gd name="T42" fmla="*/ 304 w 304"/>
              <a:gd name="T43" fmla="*/ 80 h 384"/>
              <a:gd name="T44" fmla="*/ 216 w 304"/>
              <a:gd name="T45" fmla="*/ 30 h 384"/>
              <a:gd name="T46" fmla="*/ 20 w 304"/>
              <a:gd name="T47" fmla="*/ 150 h 384"/>
              <a:gd name="T48" fmla="*/ 42 w 304"/>
              <a:gd name="T49" fmla="*/ 344 h 384"/>
              <a:gd name="T50" fmla="*/ 152 w 304"/>
              <a:gd name="T51" fmla="*/ 384 h 384"/>
              <a:gd name="T52" fmla="*/ 262 w 304"/>
              <a:gd name="T53" fmla="*/ 344 h 384"/>
              <a:gd name="T54" fmla="*/ 284 w 304"/>
              <a:gd name="T55" fmla="*/ 150 h 384"/>
              <a:gd name="T56" fmla="*/ 152 w 304"/>
              <a:gd name="T57" fmla="*/ 178 h 384"/>
              <a:gd name="T58" fmla="*/ 20 w 304"/>
              <a:gd name="T59" fmla="*/ 15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4" h="384">
                <a:moveTo>
                  <a:pt x="194" y="74"/>
                </a:moveTo>
                <a:cubicBezTo>
                  <a:pt x="169" y="48"/>
                  <a:pt x="169" y="48"/>
                  <a:pt x="169" y="48"/>
                </a:cubicBezTo>
                <a:cubicBezTo>
                  <a:pt x="136" y="48"/>
                  <a:pt x="136" y="48"/>
                  <a:pt x="136" y="48"/>
                </a:cubicBezTo>
                <a:cubicBezTo>
                  <a:pt x="111" y="74"/>
                  <a:pt x="111" y="74"/>
                  <a:pt x="111" y="74"/>
                </a:cubicBezTo>
                <a:cubicBezTo>
                  <a:pt x="77" y="74"/>
                  <a:pt x="77" y="74"/>
                  <a:pt x="77" y="74"/>
                </a:cubicBezTo>
                <a:cubicBezTo>
                  <a:pt x="77" y="74"/>
                  <a:pt x="114" y="30"/>
                  <a:pt x="119" y="24"/>
                </a:cubicBezTo>
                <a:cubicBezTo>
                  <a:pt x="123" y="19"/>
                  <a:pt x="127" y="18"/>
                  <a:pt x="132" y="18"/>
                </a:cubicBezTo>
                <a:cubicBezTo>
                  <a:pt x="173" y="18"/>
                  <a:pt x="173" y="18"/>
                  <a:pt x="173" y="18"/>
                </a:cubicBezTo>
                <a:cubicBezTo>
                  <a:pt x="178" y="18"/>
                  <a:pt x="182" y="19"/>
                  <a:pt x="185" y="24"/>
                </a:cubicBezTo>
                <a:cubicBezTo>
                  <a:pt x="190" y="30"/>
                  <a:pt x="228" y="74"/>
                  <a:pt x="228" y="74"/>
                </a:cubicBezTo>
                <a:cubicBezTo>
                  <a:pt x="194" y="74"/>
                  <a:pt x="194" y="74"/>
                  <a:pt x="194" y="74"/>
                </a:cubicBezTo>
                <a:close/>
                <a:moveTo>
                  <a:pt x="216" y="30"/>
                </a:moveTo>
                <a:cubicBezTo>
                  <a:pt x="198" y="11"/>
                  <a:pt x="198" y="11"/>
                  <a:pt x="198" y="11"/>
                </a:cubicBezTo>
                <a:cubicBezTo>
                  <a:pt x="192" y="1"/>
                  <a:pt x="185" y="0"/>
                  <a:pt x="171" y="0"/>
                </a:cubicBezTo>
                <a:cubicBezTo>
                  <a:pt x="134" y="0"/>
                  <a:pt x="134" y="0"/>
                  <a:pt x="134" y="0"/>
                </a:cubicBezTo>
                <a:cubicBezTo>
                  <a:pt x="120" y="0"/>
                  <a:pt x="113" y="1"/>
                  <a:pt x="106" y="11"/>
                </a:cubicBezTo>
                <a:cubicBezTo>
                  <a:pt x="89" y="30"/>
                  <a:pt x="89" y="30"/>
                  <a:pt x="89" y="30"/>
                </a:cubicBezTo>
                <a:cubicBezTo>
                  <a:pt x="37" y="39"/>
                  <a:pt x="0" y="63"/>
                  <a:pt x="0" y="80"/>
                </a:cubicBezTo>
                <a:cubicBezTo>
                  <a:pt x="0" y="84"/>
                  <a:pt x="0" y="84"/>
                  <a:pt x="0" y="84"/>
                </a:cubicBezTo>
                <a:cubicBezTo>
                  <a:pt x="0" y="114"/>
                  <a:pt x="68" y="140"/>
                  <a:pt x="152" y="140"/>
                </a:cubicBezTo>
                <a:cubicBezTo>
                  <a:pt x="236" y="140"/>
                  <a:pt x="304" y="114"/>
                  <a:pt x="304" y="84"/>
                </a:cubicBezTo>
                <a:cubicBezTo>
                  <a:pt x="304" y="80"/>
                  <a:pt x="304" y="80"/>
                  <a:pt x="304" y="80"/>
                </a:cubicBezTo>
                <a:cubicBezTo>
                  <a:pt x="304" y="63"/>
                  <a:pt x="267" y="39"/>
                  <a:pt x="216" y="30"/>
                </a:cubicBezTo>
                <a:close/>
                <a:moveTo>
                  <a:pt x="20" y="150"/>
                </a:moveTo>
                <a:cubicBezTo>
                  <a:pt x="42" y="344"/>
                  <a:pt x="42" y="344"/>
                  <a:pt x="42" y="344"/>
                </a:cubicBezTo>
                <a:cubicBezTo>
                  <a:pt x="43" y="353"/>
                  <a:pt x="88" y="383"/>
                  <a:pt x="152" y="384"/>
                </a:cubicBezTo>
                <a:cubicBezTo>
                  <a:pt x="217" y="383"/>
                  <a:pt x="261" y="353"/>
                  <a:pt x="262" y="344"/>
                </a:cubicBezTo>
                <a:cubicBezTo>
                  <a:pt x="284" y="150"/>
                  <a:pt x="284" y="150"/>
                  <a:pt x="284" y="150"/>
                </a:cubicBezTo>
                <a:cubicBezTo>
                  <a:pt x="251" y="169"/>
                  <a:pt x="200" y="178"/>
                  <a:pt x="152" y="178"/>
                </a:cubicBezTo>
                <a:cubicBezTo>
                  <a:pt x="104" y="178"/>
                  <a:pt x="54" y="169"/>
                  <a:pt x="20" y="150"/>
                </a:cubicBezTo>
                <a:close/>
              </a:path>
            </a:pathLst>
          </a:custGeom>
          <a:solidFill>
            <a:srgbClr val="660066"/>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3" name="Group 2"/>
          <p:cNvGrpSpPr/>
          <p:nvPr/>
        </p:nvGrpSpPr>
        <p:grpSpPr>
          <a:xfrm>
            <a:off x="4838452" y="2809692"/>
            <a:ext cx="2453501" cy="2453501"/>
            <a:chOff x="3628840" y="2107269"/>
            <a:chExt cx="1840126" cy="1840126"/>
          </a:xfrm>
          <a:solidFill>
            <a:srgbClr val="3333CC"/>
          </a:solidFill>
        </p:grpSpPr>
        <p:sp>
          <p:nvSpPr>
            <p:cNvPr id="128" name="Oval 127"/>
            <p:cNvSpPr/>
            <p:nvPr/>
          </p:nvSpPr>
          <p:spPr>
            <a:xfrm>
              <a:off x="3628840" y="2107269"/>
              <a:ext cx="1840126" cy="184012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Oval 29"/>
            <p:cNvSpPr/>
            <p:nvPr/>
          </p:nvSpPr>
          <p:spPr>
            <a:xfrm>
              <a:off x="3788521" y="2266950"/>
              <a:ext cx="1520765" cy="152076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3" name="Freeform 29"/>
            <p:cNvSpPr>
              <a:spLocks noEditPoints="1"/>
            </p:cNvSpPr>
            <p:nvPr/>
          </p:nvSpPr>
          <p:spPr bwMode="auto">
            <a:xfrm>
              <a:off x="3893322" y="2780196"/>
              <a:ext cx="481318" cy="482383"/>
            </a:xfrm>
            <a:custGeom>
              <a:avLst/>
              <a:gdLst>
                <a:gd name="T0" fmla="*/ 256 w 511"/>
                <a:gd name="T1" fmla="*/ 0 h 512"/>
                <a:gd name="T2" fmla="*/ 0 w 511"/>
                <a:gd name="T3" fmla="*/ 256 h 512"/>
                <a:gd name="T4" fmla="*/ 256 w 511"/>
                <a:gd name="T5" fmla="*/ 512 h 512"/>
                <a:gd name="T6" fmla="*/ 511 w 511"/>
                <a:gd name="T7" fmla="*/ 256 h 512"/>
                <a:gd name="T8" fmla="*/ 256 w 511"/>
                <a:gd name="T9" fmla="*/ 0 h 512"/>
                <a:gd name="T10" fmla="*/ 256 w 511"/>
                <a:gd name="T11" fmla="*/ 475 h 512"/>
                <a:gd name="T12" fmla="*/ 36 w 511"/>
                <a:gd name="T13" fmla="*/ 256 h 512"/>
                <a:gd name="T14" fmla="*/ 256 w 511"/>
                <a:gd name="T15" fmla="*/ 37 h 512"/>
                <a:gd name="T16" fmla="*/ 475 w 511"/>
                <a:gd name="T17" fmla="*/ 256 h 512"/>
                <a:gd name="T18" fmla="*/ 256 w 511"/>
                <a:gd name="T19" fmla="*/ 4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1" h="512">
                  <a:moveTo>
                    <a:pt x="256" y="0"/>
                  </a:moveTo>
                  <a:cubicBezTo>
                    <a:pt x="114" y="0"/>
                    <a:pt x="0" y="115"/>
                    <a:pt x="0" y="256"/>
                  </a:cubicBezTo>
                  <a:cubicBezTo>
                    <a:pt x="0" y="397"/>
                    <a:pt x="114" y="512"/>
                    <a:pt x="256" y="512"/>
                  </a:cubicBezTo>
                  <a:cubicBezTo>
                    <a:pt x="397" y="512"/>
                    <a:pt x="511" y="397"/>
                    <a:pt x="511" y="256"/>
                  </a:cubicBezTo>
                  <a:cubicBezTo>
                    <a:pt x="511" y="115"/>
                    <a:pt x="397" y="0"/>
                    <a:pt x="256" y="0"/>
                  </a:cubicBezTo>
                  <a:close/>
                  <a:moveTo>
                    <a:pt x="256" y="475"/>
                  </a:moveTo>
                  <a:cubicBezTo>
                    <a:pt x="135" y="475"/>
                    <a:pt x="36" y="377"/>
                    <a:pt x="36" y="256"/>
                  </a:cubicBezTo>
                  <a:cubicBezTo>
                    <a:pt x="36" y="135"/>
                    <a:pt x="135" y="37"/>
                    <a:pt x="256" y="37"/>
                  </a:cubicBezTo>
                  <a:cubicBezTo>
                    <a:pt x="377" y="37"/>
                    <a:pt x="475" y="135"/>
                    <a:pt x="475" y="256"/>
                  </a:cubicBezTo>
                  <a:cubicBezTo>
                    <a:pt x="475" y="377"/>
                    <a:pt x="377" y="475"/>
                    <a:pt x="256" y="475"/>
                  </a:cubicBezTo>
                  <a:close/>
                </a:path>
              </a:pathLst>
            </a:custGeom>
            <a:grp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4267"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27" name="Rectangle 26"/>
          <p:cNvSpPr/>
          <p:nvPr/>
        </p:nvSpPr>
        <p:spPr>
          <a:xfrm>
            <a:off x="3273982" y="672833"/>
            <a:ext cx="1889550" cy="1477328"/>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Đất</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nước</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thoát</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khỏi</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tình</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trạng</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khủng</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1" i="0" u="sng" strike="noStrike" kern="1200" cap="none" spc="0" normalizeH="0" baseline="0" noProof="0" dirty="0" err="1">
                <a:ln>
                  <a:noFill/>
                </a:ln>
                <a:solidFill>
                  <a:srgbClr val="FF0000"/>
                </a:solidFill>
                <a:effectLst/>
                <a:uLnTx/>
                <a:uFillTx/>
                <a:latin typeface="Arial"/>
                <a:ea typeface="Arial Unicode MS"/>
                <a:cs typeface="+mn-cs"/>
              </a:rPr>
              <a:t>hoảng</a:t>
            </a:r>
            <a:r>
              <a:rPr kumimoji="0" lang="en-US" altLang="en-US" sz="1800" b="1" i="0" u="sng"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kinh</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tế</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 - </a:t>
            </a: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xã</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 </a:t>
            </a:r>
            <a:r>
              <a:rPr kumimoji="0" lang="en-US" altLang="en-US" sz="1800" b="0" i="0" u="none" strike="noStrike" kern="1200" cap="none" spc="0" normalizeH="0" baseline="0" noProof="0" dirty="0" err="1">
                <a:ln>
                  <a:noFill/>
                </a:ln>
                <a:solidFill>
                  <a:srgbClr val="000099"/>
                </a:solidFill>
                <a:effectLst/>
                <a:uLnTx/>
                <a:uFillTx/>
                <a:latin typeface="Arial"/>
                <a:ea typeface="Arial Unicode MS"/>
                <a:cs typeface="+mn-cs"/>
              </a:rPr>
              <a:t>hội</a:t>
            </a:r>
            <a:r>
              <a:rPr kumimoji="0" lang="en-US" altLang="en-US" sz="1800" b="0" i="0" u="none" strike="noStrike" kern="1200" cap="none" spc="0" normalizeH="0" baseline="0" noProof="0" dirty="0">
                <a:ln>
                  <a:noFill/>
                </a:ln>
                <a:solidFill>
                  <a:srgbClr val="000099"/>
                </a:solidFill>
                <a:effectLst/>
                <a:uLnTx/>
                <a:uFillTx/>
                <a:latin typeface="Arial"/>
                <a:ea typeface="Arial Unicode MS"/>
                <a:cs typeface="+mn-cs"/>
              </a:rPr>
              <a:t>….</a:t>
            </a:r>
          </a:p>
        </p:txBody>
      </p:sp>
      <p:sp>
        <p:nvSpPr>
          <p:cNvPr id="28" name="Rectangle 27"/>
          <p:cNvSpPr/>
          <p:nvPr/>
        </p:nvSpPr>
        <p:spPr>
          <a:xfrm>
            <a:off x="269673" y="1610602"/>
            <a:ext cx="2069797" cy="646331"/>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996633"/>
                </a:solidFill>
                <a:effectLst/>
                <a:uLnTx/>
                <a:uFillTx/>
                <a:latin typeface="Arial"/>
                <a:ea typeface="Times New Roman" panose="02020603050405020304" pitchFamily="18" charset="0"/>
                <a:cs typeface="+mn-cs"/>
              </a:rPr>
              <a:t>Chính</a:t>
            </a:r>
            <a:r>
              <a:rPr kumimoji="0" lang="en-US" sz="1800" b="1" i="0" u="none" strike="noStrike" kern="1200" cap="none" spc="0" normalizeH="0" baseline="0" noProof="0" dirty="0">
                <a:ln>
                  <a:noFill/>
                </a:ln>
                <a:solidFill>
                  <a:srgbClr val="996633"/>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6633"/>
                </a:solidFill>
                <a:effectLst/>
                <a:uLnTx/>
                <a:uFillTx/>
                <a:latin typeface="Arial"/>
                <a:ea typeface="Times New Roman" panose="02020603050405020304" pitchFamily="18" charset="0"/>
                <a:cs typeface="+mn-cs"/>
              </a:rPr>
              <a:t>trị</a:t>
            </a:r>
            <a:r>
              <a:rPr kumimoji="0" lang="en-US" sz="1800" b="1" i="0" u="none" strike="noStrike" kern="1200" cap="none" spc="0" normalizeH="0" baseline="0" noProof="0" dirty="0">
                <a:ln>
                  <a:noFill/>
                </a:ln>
                <a:solidFill>
                  <a:srgbClr val="996633"/>
                </a:solidFill>
                <a:effectLst/>
                <a:uLnTx/>
                <a:uFillTx/>
                <a:latin typeface="Arial"/>
                <a:ea typeface="Times New Roman" panose="02020603050405020304" pitchFamily="18" charset="0"/>
                <a:cs typeface="+mn-cs"/>
              </a:rPr>
              <a:t> - </a:t>
            </a:r>
            <a:r>
              <a:rPr kumimoji="0" lang="en-US" sz="1800" b="1" i="0" u="none" strike="noStrike" kern="1200" cap="none" spc="0" normalizeH="0" baseline="0" noProof="0" dirty="0" err="1">
                <a:ln>
                  <a:noFill/>
                </a:ln>
                <a:solidFill>
                  <a:srgbClr val="996633"/>
                </a:solidFill>
                <a:effectLst/>
                <a:uLnTx/>
                <a:uFillTx/>
                <a:latin typeface="Arial"/>
                <a:ea typeface="Times New Roman" panose="02020603050405020304" pitchFamily="18" charset="0"/>
                <a:cs typeface="+mn-cs"/>
              </a:rPr>
              <a:t>xã</a:t>
            </a:r>
            <a:r>
              <a:rPr kumimoji="0" lang="en-US" sz="1800" b="1" i="0" u="none" strike="noStrike" kern="1200" cap="none" spc="0" normalizeH="0" baseline="0" noProof="0" dirty="0">
                <a:ln>
                  <a:noFill/>
                </a:ln>
                <a:solidFill>
                  <a:srgbClr val="996633"/>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6633"/>
                </a:solidFill>
                <a:effectLst/>
                <a:uLnTx/>
                <a:uFillTx/>
                <a:latin typeface="Arial"/>
                <a:ea typeface="Times New Roman" panose="02020603050405020304" pitchFamily="18" charset="0"/>
                <a:cs typeface="+mn-cs"/>
              </a:rPr>
              <a:t>hội</a:t>
            </a:r>
            <a:r>
              <a:rPr kumimoji="0" lang="en-US" sz="1800" b="1" i="0" u="none" strike="noStrike" kern="1200" cap="none" spc="0" normalizeH="0" baseline="0" noProof="0" dirty="0">
                <a:ln>
                  <a:noFill/>
                </a:ln>
                <a:solidFill>
                  <a:srgbClr val="996633"/>
                </a:solidFill>
                <a:effectLst/>
                <a:uLnTx/>
                <a:uFillTx/>
                <a:latin typeface="Arial"/>
                <a:ea typeface="Times New Roman" panose="02020603050405020304" pitchFamily="18" charset="0"/>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ổn</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định</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2" name="Rectangle 31"/>
          <p:cNvSpPr/>
          <p:nvPr/>
        </p:nvSpPr>
        <p:spPr>
          <a:xfrm>
            <a:off x="105145" y="3451386"/>
            <a:ext cx="1559673" cy="120032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Quốc</a:t>
            </a:r>
            <a:r>
              <a:rPr kumimoji="0" lang="en-US" sz="1800" b="1"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phòng</a:t>
            </a:r>
            <a:r>
              <a:rPr kumimoji="0" lang="en-US" sz="1800" b="1"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an </a:t>
            </a:r>
            <a:r>
              <a:rPr kumimoji="0" lang="en-US" sz="1800" b="1"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ninh</a:t>
            </a:r>
            <a:r>
              <a:rPr kumimoji="0" lang="en-US" sz="1800" b="1"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được</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tăng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cường</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3" name="Rectangle 32"/>
          <p:cNvSpPr/>
          <p:nvPr/>
        </p:nvSpPr>
        <p:spPr>
          <a:xfrm>
            <a:off x="379111" y="5443147"/>
            <a:ext cx="1541286" cy="92333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CCC00"/>
                </a:solidFill>
                <a:effectLst/>
                <a:uLnTx/>
                <a:uFillTx/>
                <a:latin typeface="Arial"/>
                <a:ea typeface="Times New Roman" panose="02020603050405020304" pitchFamily="18" charset="0"/>
                <a:cs typeface="+mn-cs"/>
              </a:rPr>
              <a:t>Văn</a:t>
            </a:r>
            <a:r>
              <a:rPr kumimoji="0" lang="en-US" sz="1800" b="1" i="0" u="none" strike="noStrike" kern="1200" cap="none" spc="0" normalizeH="0" baseline="0" noProof="0" dirty="0">
                <a:ln>
                  <a:noFill/>
                </a:ln>
                <a:solidFill>
                  <a:srgbClr val="CCCC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CCCC00"/>
                </a:solidFill>
                <a:effectLst/>
                <a:uLnTx/>
                <a:uFillTx/>
                <a:latin typeface="Arial"/>
                <a:ea typeface="Times New Roman" panose="02020603050405020304" pitchFamily="18" charset="0"/>
                <a:cs typeface="+mn-cs"/>
              </a:rPr>
              <a:t>hóa</a:t>
            </a:r>
            <a:r>
              <a:rPr kumimoji="0" lang="en-US" sz="1800" b="1" i="0" u="none" strike="noStrike" kern="1200" cap="none" spc="0" normalizeH="0" baseline="0" noProof="0" dirty="0">
                <a:ln>
                  <a:noFill/>
                </a:ln>
                <a:solidFill>
                  <a:srgbClr val="CCCC00"/>
                </a:solidFill>
                <a:effectLst/>
                <a:uLnTx/>
                <a:uFillTx/>
                <a:latin typeface="Arial"/>
                <a:ea typeface="Times New Roman" panose="02020603050405020304" pitchFamily="18" charset="0"/>
                <a:cs typeface="+mn-cs"/>
              </a:rPr>
              <a:t> - </a:t>
            </a:r>
            <a:r>
              <a:rPr kumimoji="0" lang="en-US" sz="1800" b="1" i="0" u="none" strike="noStrike" kern="1200" cap="none" spc="0" normalizeH="0" baseline="0" noProof="0" dirty="0" err="1">
                <a:ln>
                  <a:noFill/>
                </a:ln>
                <a:solidFill>
                  <a:srgbClr val="CCCC00"/>
                </a:solidFill>
                <a:effectLst/>
                <a:uLnTx/>
                <a:uFillTx/>
                <a:latin typeface="Arial"/>
                <a:ea typeface="Times New Roman" panose="02020603050405020304" pitchFamily="18" charset="0"/>
                <a:cs typeface="+mn-cs"/>
              </a:rPr>
              <a:t>xã</a:t>
            </a:r>
            <a:r>
              <a:rPr kumimoji="0" lang="en-US" sz="1800" b="1" i="0" u="none" strike="noStrike" kern="1200" cap="none" spc="0" normalizeH="0" baseline="0" noProof="0" dirty="0">
                <a:ln>
                  <a:noFill/>
                </a:ln>
                <a:solidFill>
                  <a:srgbClr val="CCCC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CCCC00"/>
                </a:solidFill>
                <a:effectLst/>
                <a:uLnTx/>
                <a:uFillTx/>
                <a:latin typeface="Arial"/>
                <a:ea typeface="Times New Roman" panose="02020603050405020304" pitchFamily="18" charset="0"/>
                <a:cs typeface="+mn-cs"/>
              </a:rPr>
              <a:t>hội</a:t>
            </a:r>
            <a:r>
              <a:rPr kumimoji="0" lang="en-US" sz="1800" b="1" i="0" u="none" strike="noStrike" kern="1200" cap="none" spc="0" normalizeH="0" baseline="0" noProof="0" dirty="0">
                <a:ln>
                  <a:noFill/>
                </a:ln>
                <a:solidFill>
                  <a:srgbClr val="CCCC00"/>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có</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bước</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phát</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triển</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4" name="Rectangle 33"/>
          <p:cNvSpPr/>
          <p:nvPr/>
        </p:nvSpPr>
        <p:spPr>
          <a:xfrm>
            <a:off x="4218757" y="5464905"/>
            <a:ext cx="1931327" cy="1374735"/>
          </a:xfrm>
          <a:prstGeom prst="rect">
            <a:avLst/>
          </a:prstGeom>
        </p:spPr>
        <p:txBody>
          <a:bodyPr wrap="square">
            <a:spAutoFit/>
          </a:bodyPr>
          <a:lstStyle/>
          <a:p>
            <a:pPr marL="0" marR="0" lvl="0" indent="0" algn="ctr" defTabSz="914286" rtl="0" eaLnBrk="1" fontAlgn="auto" latinLnBrk="0" hangingPunct="1">
              <a:lnSpc>
                <a:spcPts val="2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Bộ</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mặt</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đất</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nước</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và</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đời</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sống</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của</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nhân</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C00000"/>
                </a:solidFill>
                <a:effectLst/>
                <a:uLnTx/>
                <a:uFillTx/>
                <a:latin typeface="Arial"/>
                <a:ea typeface="Times New Roman" panose="02020603050405020304" pitchFamily="18" charset="0"/>
                <a:cs typeface="Times New Roman" panose="02020603050405020304" pitchFamily="18" charset="0"/>
              </a:rPr>
              <a:t>dân</a:t>
            </a:r>
            <a:r>
              <a:rPr kumimoji="0" lang="en-US" sz="1800" b="1" i="0" u="none" strike="noStrike" kern="1200" cap="none" spc="0" normalizeH="0" baseline="0" noProof="0" dirty="0">
                <a:ln>
                  <a:noFill/>
                </a:ln>
                <a:solidFill>
                  <a:srgbClr val="C00000"/>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Times New Roman" panose="02020603050405020304" pitchFamily="18" charset="0"/>
              </a:rPr>
              <a:t>có</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Times New Roman" panose="02020603050405020304" pitchFamily="18" charset="0"/>
              </a:rPr>
              <a:t>nhiều</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thay</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đổi</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5" name="Rectangle 34"/>
          <p:cNvSpPr/>
          <p:nvPr/>
        </p:nvSpPr>
        <p:spPr>
          <a:xfrm>
            <a:off x="6587912" y="5608951"/>
            <a:ext cx="2104394" cy="120032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Dân</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chủ</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xã</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hội</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chủ</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009900"/>
                </a:solidFill>
                <a:effectLst/>
                <a:uLnTx/>
                <a:uFillTx/>
                <a:latin typeface="Arial"/>
                <a:ea typeface="Times New Roman" panose="02020603050405020304" pitchFamily="18" charset="0"/>
                <a:cs typeface="+mn-cs"/>
              </a:rPr>
              <a:t>nghĩa</a:t>
            </a:r>
            <a:r>
              <a:rPr kumimoji="0" lang="en-US" sz="1800" b="1" i="0" u="none" strike="noStrike" kern="1200" cap="none" spc="0" normalizeH="0" baseline="0" noProof="0" dirty="0">
                <a:ln>
                  <a:noFill/>
                </a:ln>
                <a:solidFill>
                  <a:srgbClr val="009900"/>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được</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phát</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huy</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và</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ngày</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càng</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mở</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rộng</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6" name="Rectangle 35"/>
          <p:cNvSpPr/>
          <p:nvPr/>
        </p:nvSpPr>
        <p:spPr>
          <a:xfrm>
            <a:off x="9678603" y="5301070"/>
            <a:ext cx="1577545" cy="1374735"/>
          </a:xfrm>
          <a:prstGeom prst="rect">
            <a:avLst/>
          </a:prstGeom>
        </p:spPr>
        <p:txBody>
          <a:bodyPr wrap="square">
            <a:spAutoFit/>
          </a:bodyPr>
          <a:lstStyle/>
          <a:p>
            <a:pPr marL="0" marR="0" lvl="0" indent="0" algn="ctr" defTabSz="914286" rtl="0" eaLnBrk="1" fontAlgn="auto" latinLnBrk="0" hangingPunct="1">
              <a:lnSpc>
                <a:spcPts val="2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Đại</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đoàn</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kết</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toàn</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dân</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0099FF"/>
                </a:solidFill>
                <a:effectLst/>
                <a:uLnTx/>
                <a:uFillTx/>
                <a:latin typeface="Arial"/>
                <a:ea typeface="Times New Roman" panose="02020603050405020304" pitchFamily="18" charset="0"/>
                <a:cs typeface="Times New Roman" panose="02020603050405020304" pitchFamily="18" charset="0"/>
              </a:rPr>
              <a:t>tộc</a:t>
            </a:r>
            <a:r>
              <a:rPr kumimoji="0" lang="en-US" sz="1800" b="1" i="0" u="none" strike="noStrike" kern="1200" cap="none" spc="0" normalizeH="0" baseline="0" noProof="0" dirty="0">
                <a:ln>
                  <a:noFill/>
                </a:ln>
                <a:solidFill>
                  <a:srgbClr val="0099FF"/>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Times New Roman" panose="02020603050405020304" pitchFamily="18" charset="0"/>
              </a:rPr>
              <a:t>được</a:t>
            </a:r>
            <a:r>
              <a:rPr kumimoji="0" lang="en-US" sz="1800" b="0"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củng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cố</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và</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tăng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cường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7" name="Rectangle 36"/>
          <p:cNvSpPr/>
          <p:nvPr/>
        </p:nvSpPr>
        <p:spPr>
          <a:xfrm>
            <a:off x="9976802" y="3269745"/>
            <a:ext cx="2064944" cy="1754326"/>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Công</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tác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xây</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dựng</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Đảng</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xây</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dựng</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Nhà</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nước</a:t>
            </a:r>
            <a:r>
              <a:rPr kumimoji="0" lang="en-US" sz="18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pháp</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quyền</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và</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cả</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hệ</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thống</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chính</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trị</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được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đẩy</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mạnh</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8" name="Rectangle 37"/>
          <p:cNvSpPr/>
          <p:nvPr/>
        </p:nvSpPr>
        <p:spPr>
          <a:xfrm>
            <a:off x="9761888" y="1125568"/>
            <a:ext cx="2252293" cy="1887696"/>
          </a:xfrm>
          <a:prstGeom prst="rect">
            <a:avLst/>
          </a:prstGeom>
        </p:spPr>
        <p:txBody>
          <a:bodyPr wrap="square">
            <a:spAutoFit/>
          </a:bodyPr>
          <a:lstStyle/>
          <a:p>
            <a:pPr marL="0" marR="0" lvl="0" indent="0" algn="ctr" defTabSz="914286" rtl="0" eaLnBrk="1" fontAlgn="auto" latinLnBrk="0" hangingPunct="1">
              <a:lnSpc>
                <a:spcPts val="2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Quan</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hệ</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đối</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ngoại</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ngày</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càng</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mở</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rộng</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và</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đi</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vào</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chiều</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sâu</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vị</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thế</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và</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uy</a:t>
            </a:r>
            <a:r>
              <a:rPr kumimoji="0" lang="en-US" sz="1800" b="1" i="0" u="none" strike="noStrike" kern="1200" cap="none" spc="0" normalizeH="0" baseline="0" noProof="0" dirty="0">
                <a:ln>
                  <a:noFill/>
                </a:ln>
                <a:solidFill>
                  <a:srgbClr val="FFC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C000"/>
                </a:solidFill>
                <a:effectLst/>
                <a:uLnTx/>
                <a:uFillTx/>
                <a:latin typeface="Arial"/>
                <a:ea typeface="Times New Roman" panose="02020603050405020304" pitchFamily="18" charset="0"/>
                <a:cs typeface="Times New Roman" panose="02020603050405020304" pitchFamily="18" charset="0"/>
              </a:rPr>
              <a:t>tín</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của</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Việt</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Nam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trên</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trường</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quốc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tế</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Times New Roman" panose="02020603050405020304" pitchFamily="18" charset="0"/>
              </a:rPr>
              <a:t>được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nâng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cao</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39" name="Rectangle 38"/>
          <p:cNvSpPr/>
          <p:nvPr/>
        </p:nvSpPr>
        <p:spPr>
          <a:xfrm>
            <a:off x="6088536" y="1130826"/>
            <a:ext cx="2349972" cy="923330"/>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9900CC"/>
                </a:solidFill>
                <a:effectLst/>
                <a:uLnTx/>
                <a:uFillTx/>
                <a:latin typeface="Arial"/>
                <a:ea typeface="Times New Roman" panose="02020603050405020304" pitchFamily="18" charset="0"/>
                <a:cs typeface="+mn-cs"/>
              </a:rPr>
              <a:t>Sức</a:t>
            </a:r>
            <a:r>
              <a:rPr kumimoji="0" lang="en-US" sz="1800" b="1" i="0" u="none" strike="noStrike" kern="1200" cap="none" spc="0" normalizeH="0" baseline="0" noProof="0" dirty="0">
                <a:ln>
                  <a:noFill/>
                </a:ln>
                <a:solidFill>
                  <a:srgbClr val="9900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00CC"/>
                </a:solidFill>
                <a:effectLst/>
                <a:uLnTx/>
                <a:uFillTx/>
                <a:latin typeface="Arial"/>
                <a:ea typeface="Times New Roman" panose="02020603050405020304" pitchFamily="18" charset="0"/>
                <a:cs typeface="+mn-cs"/>
              </a:rPr>
              <a:t>mạnh</a:t>
            </a:r>
            <a:r>
              <a:rPr kumimoji="0" lang="en-US" sz="1800" b="1" i="0" u="none" strike="noStrike" kern="1200" cap="none" spc="0" normalizeH="0" baseline="0" noProof="0" dirty="0">
                <a:ln>
                  <a:noFill/>
                </a:ln>
                <a:solidFill>
                  <a:srgbClr val="9900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00CC"/>
                </a:solidFill>
                <a:effectLst/>
                <a:uLnTx/>
                <a:uFillTx/>
                <a:latin typeface="Arial"/>
                <a:ea typeface="Times New Roman" panose="02020603050405020304" pitchFamily="18" charset="0"/>
                <a:cs typeface="+mn-cs"/>
              </a:rPr>
              <a:t>về</a:t>
            </a:r>
            <a:r>
              <a:rPr kumimoji="0" lang="en-US" sz="1800" b="1" i="0" u="none" strike="noStrike" kern="1200" cap="none" spc="0" normalizeH="0" baseline="0" noProof="0" dirty="0">
                <a:ln>
                  <a:noFill/>
                </a:ln>
                <a:solidFill>
                  <a:srgbClr val="9900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00CC"/>
                </a:solidFill>
                <a:effectLst/>
                <a:uLnTx/>
                <a:uFillTx/>
                <a:latin typeface="Arial"/>
                <a:ea typeface="Times New Roman" panose="02020603050405020304" pitchFamily="18" charset="0"/>
                <a:cs typeface="+mn-cs"/>
              </a:rPr>
              <a:t>mọi</a:t>
            </a:r>
            <a:r>
              <a:rPr kumimoji="0" lang="en-US" sz="1800" b="1" i="0" u="none" strike="noStrike" kern="1200" cap="none" spc="0" normalizeH="0" baseline="0" noProof="0" dirty="0">
                <a:ln>
                  <a:noFill/>
                </a:ln>
                <a:solidFill>
                  <a:srgbClr val="9900CC"/>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9900CC"/>
                </a:solidFill>
                <a:effectLst/>
                <a:uLnTx/>
                <a:uFillTx/>
                <a:latin typeface="Arial"/>
                <a:ea typeface="Times New Roman" panose="02020603050405020304" pitchFamily="18" charset="0"/>
                <a:cs typeface="+mn-cs"/>
              </a:rPr>
              <a:t>mặt</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của</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đất</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nước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0" i="0" u="none" strike="noStrike" kern="1200" cap="none" spc="0" normalizeH="0" baseline="0" noProof="0" dirty="0" err="1">
                <a:ln>
                  <a:noFill/>
                </a:ln>
                <a:solidFill>
                  <a:srgbClr val="333399"/>
                </a:solidFill>
                <a:effectLst/>
                <a:uLnTx/>
                <a:uFillTx/>
                <a:latin typeface="Arial"/>
                <a:ea typeface="Times New Roman" panose="02020603050405020304" pitchFamily="18" charset="0"/>
                <a:cs typeface="+mn-cs"/>
              </a:rPr>
              <a:t>được</a:t>
            </a:r>
            <a:r>
              <a:rPr kumimoji="0" lang="en-US" sz="1800" b="0" i="0" u="none" strike="noStrike" kern="1200" cap="none" spc="0" normalizeH="0" baseline="0" noProof="0" dirty="0">
                <a:ln>
                  <a:noFill/>
                </a:ln>
                <a:solidFill>
                  <a:srgbClr val="333399"/>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nâng</a:t>
            </a:r>
            <a:r>
              <a:rPr kumimoji="0" lang="en-US" sz="18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18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mn-cs"/>
              </a:rPr>
              <a:t>lên</a:t>
            </a:r>
            <a:endParaRPr kumimoji="0" lang="en-US" sz="1800" b="1" i="0" u="none" strike="noStrike" kern="1200" cap="none" spc="0" normalizeH="0" baseline="0" noProof="0" dirty="0">
              <a:ln>
                <a:noFill/>
              </a:ln>
              <a:solidFill>
                <a:srgbClr val="FF0000"/>
              </a:solidFill>
              <a:effectLst/>
              <a:uLnTx/>
              <a:uFillTx/>
              <a:latin typeface="Arial"/>
              <a:ea typeface="Arial Unicode MS"/>
              <a:cs typeface="+mn-cs"/>
            </a:endParaRPr>
          </a:p>
        </p:txBody>
      </p:sp>
      <p:sp>
        <p:nvSpPr>
          <p:cNvPr id="69" name="Text Box 10"/>
          <p:cNvSpPr txBox="1">
            <a:spLocks noChangeArrowheads="1"/>
          </p:cNvSpPr>
          <p:nvPr/>
        </p:nvSpPr>
        <p:spPr bwMode="auto">
          <a:xfrm>
            <a:off x="5426752" y="3530147"/>
            <a:ext cx="1263487"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mn-cs"/>
              </a:rPr>
              <a:t>Thành</a:t>
            </a:r>
            <a:endParaRPr kumimoji="0" lang="en-US" altLang="en-US" sz="28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rPr>
              <a:t> </a:t>
            </a:r>
            <a:r>
              <a:rPr kumimoji="0" lang="en-US" altLang="en-US" sz="2800" b="1"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mn-cs"/>
              </a:rPr>
              <a:t>tựu</a:t>
            </a:r>
            <a:endParaRPr kumimoji="0" lang="en-US" altLang="en-US" sz="2800" b="1"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mn-cs"/>
            </a:endParaRPr>
          </a:p>
        </p:txBody>
      </p:sp>
      <p:sp>
        <p:nvSpPr>
          <p:cNvPr id="70" name="Rectangle 2"/>
          <p:cNvSpPr>
            <a:spLocks noChangeArrowheads="1"/>
          </p:cNvSpPr>
          <p:nvPr/>
        </p:nvSpPr>
        <p:spPr bwMode="auto">
          <a:xfrm>
            <a:off x="2720411" y="68732"/>
            <a:ext cx="52838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2.Thắng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lợi</a:t>
            </a: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của</a:t>
            </a: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công</a:t>
            </a: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cuộc</a:t>
            </a: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đổi</a:t>
            </a:r>
            <a:r>
              <a:rPr kumimoji="0" lang="en-US" altLang="en-US" sz="2400" b="1"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rPr>
              <a:t> </a:t>
            </a:r>
            <a:r>
              <a:rPr kumimoji="0" lang="en-US" altLang="en-US" sz="2400" b="1" i="0" u="none" strike="noStrike" kern="1200" cap="none" spc="0" normalizeH="0" baseline="0" noProof="0" dirty="0" err="1">
                <a:ln>
                  <a:noFill/>
                </a:ln>
                <a:solidFill>
                  <a:srgbClr val="7030A0"/>
                </a:solidFill>
                <a:effectLst/>
                <a:uLnTx/>
                <a:uFillTx/>
                <a:latin typeface="Arial" panose="020B0604020202020204" pitchFamily="34" charset="0"/>
                <a:ea typeface="Arial Unicode MS"/>
                <a:cs typeface="+mn-cs"/>
              </a:rPr>
              <a:t>mới</a:t>
            </a:r>
            <a:endParaRPr kumimoji="0" lang="en-US" altLang="en-US" sz="2400" b="0" i="0" u="none" strike="noStrike" kern="1200" cap="none" spc="0" normalizeH="0" baseline="0" noProof="0" dirty="0">
              <a:ln>
                <a:noFill/>
              </a:ln>
              <a:solidFill>
                <a:srgbClr val="7030A0"/>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2005823925"/>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p:cTn id="7" dur="3000" fill="hold"/>
                                        <p:tgtEl>
                                          <p:spTgt spid="69"/>
                                        </p:tgtEl>
                                        <p:attrNameLst>
                                          <p:attrName>ppt_w</p:attrName>
                                        </p:attrNameLst>
                                      </p:cBhvr>
                                      <p:tavLst>
                                        <p:tav tm="0">
                                          <p:val>
                                            <p:fltVal val="0"/>
                                          </p:val>
                                        </p:tav>
                                        <p:tav tm="100000">
                                          <p:val>
                                            <p:strVal val="#ppt_w"/>
                                          </p:val>
                                        </p:tav>
                                      </p:tavLst>
                                    </p:anim>
                                    <p:anim calcmode="lin" valueType="num">
                                      <p:cBhvr>
                                        <p:cTn id="8" dur="3000" fill="hold"/>
                                        <p:tgtEl>
                                          <p:spTgt spid="69"/>
                                        </p:tgtEl>
                                        <p:attrNameLst>
                                          <p:attrName>ppt_h</p:attrName>
                                        </p:attrNameLst>
                                      </p:cBhvr>
                                      <p:tavLst>
                                        <p:tav tm="0">
                                          <p:val>
                                            <p:fltVal val="0"/>
                                          </p:val>
                                        </p:tav>
                                        <p:tav tm="100000">
                                          <p:val>
                                            <p:strVal val="#ppt_h"/>
                                          </p:val>
                                        </p:tav>
                                      </p:tavLst>
                                    </p:anim>
                                    <p:anim calcmode="lin" valueType="num">
                                      <p:cBhvr>
                                        <p:cTn id="9" dur="3000" fill="hold"/>
                                        <p:tgtEl>
                                          <p:spTgt spid="69"/>
                                        </p:tgtEl>
                                        <p:attrNameLst>
                                          <p:attrName>ppt_x</p:attrName>
                                        </p:attrNameLst>
                                      </p:cBhvr>
                                      <p:tavLst>
                                        <p:tav tm="0" fmla="#ppt_x+(cos(-2*pi*(1-$))*-#ppt_x-sin(-2*pi*(1-$))*(1-#ppt_y))*(1-$)">
                                          <p:val>
                                            <p:fltVal val="0"/>
                                          </p:val>
                                        </p:tav>
                                        <p:tav tm="100000">
                                          <p:val>
                                            <p:fltVal val="1"/>
                                          </p:val>
                                        </p:tav>
                                      </p:tavLst>
                                    </p:anim>
                                    <p:anim calcmode="lin" valueType="num">
                                      <p:cBhvr>
                                        <p:cTn id="10" dur="3000" fill="hold"/>
                                        <p:tgtEl>
                                          <p:spTgt spid="6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3954" name="Group 28"/>
          <p:cNvGrpSpPr>
            <a:grpSpLocks/>
          </p:cNvGrpSpPr>
          <p:nvPr/>
        </p:nvGrpSpPr>
        <p:grpSpPr bwMode="auto">
          <a:xfrm>
            <a:off x="5229225" y="1704975"/>
            <a:ext cx="1957388" cy="1301750"/>
            <a:chOff x="834196" y="3429000"/>
            <a:chExt cx="1487727" cy="1554430"/>
          </a:xfrm>
        </p:grpSpPr>
        <p:grpSp>
          <p:nvGrpSpPr>
            <p:cNvPr id="253976" name="Group 29"/>
            <p:cNvGrpSpPr>
              <a:grpSpLocks/>
            </p:cNvGrpSpPr>
            <p:nvPr/>
          </p:nvGrpSpPr>
          <p:grpSpPr bwMode="auto">
            <a:xfrm>
              <a:off x="834196" y="3429000"/>
              <a:ext cx="1487727" cy="1554430"/>
              <a:chOff x="-78666" y="5120640"/>
              <a:chExt cx="1487727" cy="1554430"/>
            </a:xfrm>
          </p:grpSpPr>
          <p:sp>
            <p:nvSpPr>
              <p:cNvPr id="23" name="Oval 34"/>
              <p:cNvSpPr/>
              <p:nvPr/>
            </p:nvSpPr>
            <p:spPr>
              <a:xfrm>
                <a:off x="-78666" y="6030550"/>
                <a:ext cx="1487727" cy="644520"/>
              </a:xfrm>
              <a:prstGeom prst="ellipse">
                <a:avLst/>
              </a:prstGeom>
              <a:gradFill flip="none" rotWithShape="1">
                <a:gsLst>
                  <a:gs pos="0">
                    <a:sysClr val="windowText" lastClr="000000">
                      <a:lumMod val="50000"/>
                      <a:lumOff val="50000"/>
                    </a:sys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grpSp>
            <p:nvGrpSpPr>
              <p:cNvPr id="24" name="Group 35"/>
              <p:cNvGrpSpPr/>
              <p:nvPr/>
            </p:nvGrpSpPr>
            <p:grpSpPr>
              <a:xfrm>
                <a:off x="25118" y="5120640"/>
                <a:ext cx="1280160" cy="1280160"/>
                <a:chOff x="6019800" y="3276599"/>
                <a:chExt cx="533400" cy="533400"/>
              </a:xfrm>
              <a:effectLst>
                <a:outerShdw blurRad="50800" dist="38100" dir="5400000" algn="t" rotWithShape="0">
                  <a:prstClr val="black">
                    <a:alpha val="40000"/>
                  </a:prstClr>
                </a:outerShdw>
              </a:effectLst>
            </p:grpSpPr>
            <p:sp>
              <p:nvSpPr>
                <p:cNvPr id="25" name="Oval 36"/>
                <p:cNvSpPr/>
                <p:nvPr/>
              </p:nvSpPr>
              <p:spPr>
                <a:xfrm>
                  <a:off x="6019800" y="3276599"/>
                  <a:ext cx="533400" cy="533400"/>
                </a:xfrm>
                <a:prstGeom prst="ellipse">
                  <a:avLst/>
                </a:prstGeom>
                <a:gradFill>
                  <a:gsLst>
                    <a:gs pos="35000">
                      <a:srgbClr val="00297A"/>
                    </a:gs>
                    <a:gs pos="70000">
                      <a:srgbClr val="0070C0"/>
                    </a:gs>
                    <a:gs pos="100000">
                      <a:srgbClr val="00B0F0"/>
                    </a:gs>
                  </a:gsLst>
                  <a:lin ang="5400000" scaled="1"/>
                </a:grad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sp>
              <p:nvSpPr>
                <p:cNvPr id="26" name="Oval 39"/>
                <p:cNvSpPr/>
                <p:nvPr/>
              </p:nvSpPr>
              <p:spPr>
                <a:xfrm>
                  <a:off x="6076474" y="3294184"/>
                  <a:ext cx="420053" cy="369339"/>
                </a:xfrm>
                <a:prstGeom prst="ellipse">
                  <a:avLst/>
                </a:prstGeom>
                <a:gradFill>
                  <a:gsLst>
                    <a:gs pos="0">
                      <a:sysClr val="window" lastClr="FFFFFF">
                        <a:lumMod val="100000"/>
                        <a:alpha val="80000"/>
                      </a:sysClr>
                    </a:gs>
                    <a:gs pos="100000">
                      <a:sysClr val="window" lastClr="FFFFFF">
                        <a:alpha val="0"/>
                      </a:sysClr>
                    </a:gs>
                  </a:gsLst>
                  <a:lin ang="5400000" scaled="1"/>
                </a:grad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grpSp>
        </p:grpSp>
        <p:sp>
          <p:nvSpPr>
            <p:cNvPr id="22" name="TextBox 30"/>
            <p:cNvSpPr txBox="1"/>
            <p:nvPr/>
          </p:nvSpPr>
          <p:spPr>
            <a:xfrm>
              <a:off x="1025610" y="3590639"/>
              <a:ext cx="1099213" cy="992300"/>
            </a:xfrm>
            <a:prstGeom prst="rect">
              <a:avLst/>
            </a:prstGeom>
            <a:noFill/>
          </p:spPr>
          <p:txBody>
            <a:bodyPr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mn-cs"/>
                </a:rPr>
                <a:t>Thứ</a:t>
              </a:r>
              <a:r>
                <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mn-cs"/>
                </a:rPr>
                <a:t> </a:t>
              </a: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mn-cs"/>
                </a:rPr>
                <a:t>nhất</a:t>
              </a:r>
              <a:endPar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mn-cs"/>
              </a:endParaRPr>
            </a:p>
          </p:txBody>
        </p:sp>
      </p:grpSp>
      <p:sp>
        <p:nvSpPr>
          <p:cNvPr id="4" name="Right Arrow 2"/>
          <p:cNvSpPr/>
          <p:nvPr/>
        </p:nvSpPr>
        <p:spPr bwMode="auto">
          <a:xfrm rot="16200000">
            <a:off x="4390262" y="4227318"/>
            <a:ext cx="3567481"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Arial Unicode MS"/>
              <a:cs typeface="+mn-cs"/>
            </a:endParaRPr>
          </a:p>
        </p:txBody>
      </p:sp>
      <p:sp>
        <p:nvSpPr>
          <p:cNvPr id="5" name="Bent Arrow 10"/>
          <p:cNvSpPr/>
          <p:nvPr/>
        </p:nvSpPr>
        <p:spPr bwMode="auto">
          <a:xfrm>
            <a:off x="6464032" y="3803112"/>
            <a:ext cx="1438121" cy="2743739"/>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Arial Unicode MS"/>
              <a:cs typeface="+mn-cs"/>
            </a:endParaRPr>
          </a:p>
        </p:txBody>
      </p:sp>
      <p:grpSp>
        <p:nvGrpSpPr>
          <p:cNvPr id="253961" name="Group 1"/>
          <p:cNvGrpSpPr>
            <a:grpSpLocks/>
          </p:cNvGrpSpPr>
          <p:nvPr/>
        </p:nvGrpSpPr>
        <p:grpSpPr bwMode="auto">
          <a:xfrm>
            <a:off x="8137150" y="3675063"/>
            <a:ext cx="1405494" cy="1301750"/>
            <a:chOff x="6572497" y="3429000"/>
            <a:chExt cx="1280160" cy="1280160"/>
          </a:xfrm>
          <a:solidFill>
            <a:srgbClr val="FFC000"/>
          </a:solidFill>
        </p:grpSpPr>
        <p:grpSp>
          <p:nvGrpSpPr>
            <p:cNvPr id="18" name="Group 54"/>
            <p:cNvGrpSpPr/>
            <p:nvPr/>
          </p:nvGrpSpPr>
          <p:grpSpPr bwMode="auto">
            <a:xfrm>
              <a:off x="6572497" y="3429000"/>
              <a:ext cx="1280160" cy="1280160"/>
              <a:chOff x="6019800" y="3276599"/>
              <a:chExt cx="533400" cy="533400"/>
            </a:xfrm>
            <a:grpFill/>
            <a:effectLst>
              <a:outerShdw blurRad="50800" dist="38100" dir="5400000" algn="t" rotWithShape="0">
                <a:prstClr val="black">
                  <a:alpha val="40000"/>
                </a:prstClr>
              </a:outerShdw>
            </a:effectLst>
          </p:grpSpPr>
          <p:sp>
            <p:nvSpPr>
              <p:cNvPr id="19" name="Oval 55"/>
              <p:cNvSpPr/>
              <p:nvPr/>
            </p:nvSpPr>
            <p:spPr>
              <a:xfrm>
                <a:off x="6019800" y="3276599"/>
                <a:ext cx="533400" cy="533400"/>
              </a:xfrm>
              <a:prstGeom prst="ellipse">
                <a:avLst/>
              </a:prstGeom>
              <a:grp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sp>
            <p:nvSpPr>
              <p:cNvPr id="20" name="Oval 56"/>
              <p:cNvSpPr/>
              <p:nvPr/>
            </p:nvSpPr>
            <p:spPr>
              <a:xfrm>
                <a:off x="6076474" y="3294184"/>
                <a:ext cx="420053" cy="369339"/>
              </a:xfrm>
              <a:prstGeom prst="ellipse">
                <a:avLst/>
              </a:prstGeom>
              <a:grp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grpSp>
        <p:sp>
          <p:nvSpPr>
            <p:cNvPr id="16" name="TextBox 57"/>
            <p:cNvSpPr txBox="1"/>
            <p:nvPr/>
          </p:nvSpPr>
          <p:spPr>
            <a:xfrm>
              <a:off x="6708515" y="3590639"/>
              <a:ext cx="1067883" cy="992300"/>
            </a:xfrm>
            <a:prstGeom prst="rect">
              <a:avLst/>
            </a:prstGeom>
            <a:grpFill/>
          </p:spPr>
          <p:txBody>
            <a:bodyPr wrap="square"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Thứ</a:t>
              </a:r>
              <a:r>
                <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 </a:t>
              </a: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ba</a:t>
              </a:r>
              <a:endPar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endParaRPr>
            </a:p>
          </p:txBody>
        </p:sp>
      </p:grpSp>
      <p:sp>
        <p:nvSpPr>
          <p:cNvPr id="7" name="Bent Arrow 19"/>
          <p:cNvSpPr/>
          <p:nvPr/>
        </p:nvSpPr>
        <p:spPr bwMode="auto">
          <a:xfrm flipH="1">
            <a:off x="4454809" y="3803112"/>
            <a:ext cx="1438121" cy="2743739"/>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Arial Unicode MS"/>
              <a:cs typeface="+mn-cs"/>
            </a:endParaRPr>
          </a:p>
        </p:txBody>
      </p:sp>
      <p:grpSp>
        <p:nvGrpSpPr>
          <p:cNvPr id="253967" name="Group 1"/>
          <p:cNvGrpSpPr>
            <a:grpSpLocks/>
          </p:cNvGrpSpPr>
          <p:nvPr/>
        </p:nvGrpSpPr>
        <p:grpSpPr bwMode="auto">
          <a:xfrm>
            <a:off x="2591481" y="3675062"/>
            <a:ext cx="1690007" cy="1525587"/>
            <a:chOff x="6468713" y="3429000"/>
            <a:chExt cx="1487727" cy="1554430"/>
          </a:xfrm>
        </p:grpSpPr>
        <p:grpSp>
          <p:nvGrpSpPr>
            <p:cNvPr id="253968" name="Group 52"/>
            <p:cNvGrpSpPr>
              <a:grpSpLocks/>
            </p:cNvGrpSpPr>
            <p:nvPr/>
          </p:nvGrpSpPr>
          <p:grpSpPr bwMode="auto">
            <a:xfrm>
              <a:off x="6468713" y="3429000"/>
              <a:ext cx="1487727" cy="1554430"/>
              <a:chOff x="-78666" y="5120640"/>
              <a:chExt cx="1487727" cy="1554430"/>
            </a:xfrm>
          </p:grpSpPr>
          <p:sp>
            <p:nvSpPr>
              <p:cNvPr id="32" name="Oval 53"/>
              <p:cNvSpPr/>
              <p:nvPr/>
            </p:nvSpPr>
            <p:spPr>
              <a:xfrm>
                <a:off x="-78666" y="6030550"/>
                <a:ext cx="1487727" cy="644520"/>
              </a:xfrm>
              <a:prstGeom prst="ellipse">
                <a:avLst/>
              </a:prstGeom>
              <a:gradFill flip="none" rotWithShape="1">
                <a:gsLst>
                  <a:gs pos="0">
                    <a:sysClr val="windowText" lastClr="000000">
                      <a:lumMod val="50000"/>
                      <a:lumOff val="50000"/>
                    </a:sys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grpSp>
            <p:nvGrpSpPr>
              <p:cNvPr id="33" name="Group 54"/>
              <p:cNvGrpSpPr/>
              <p:nvPr/>
            </p:nvGrpSpPr>
            <p:grpSpPr>
              <a:xfrm>
                <a:off x="25118" y="5120640"/>
                <a:ext cx="1280160" cy="1280160"/>
                <a:chOff x="6019800" y="3276599"/>
                <a:chExt cx="533400" cy="533400"/>
              </a:xfrm>
              <a:effectLst>
                <a:outerShdw blurRad="50800" dist="38100" dir="5400000" algn="t" rotWithShape="0">
                  <a:prstClr val="black">
                    <a:alpha val="40000"/>
                  </a:prstClr>
                </a:outerShdw>
              </a:effectLst>
            </p:grpSpPr>
            <p:sp>
              <p:nvSpPr>
                <p:cNvPr id="34" name="Oval 55"/>
                <p:cNvSpPr/>
                <p:nvPr/>
              </p:nvSpPr>
              <p:spPr>
                <a:xfrm>
                  <a:off x="6019800" y="3276599"/>
                  <a:ext cx="533400" cy="533400"/>
                </a:xfrm>
                <a:prstGeom prst="ellipse">
                  <a:avLst/>
                </a:prstGeom>
                <a:solidFill>
                  <a:srgbClr val="FFC000"/>
                </a:solid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sp>
              <p:nvSpPr>
                <p:cNvPr id="35" name="Oval 56"/>
                <p:cNvSpPr/>
                <p:nvPr/>
              </p:nvSpPr>
              <p:spPr>
                <a:xfrm>
                  <a:off x="6076474" y="3294184"/>
                  <a:ext cx="420053" cy="369339"/>
                </a:xfrm>
                <a:prstGeom prst="ellipse">
                  <a:avLst/>
                </a:prstGeom>
                <a:gradFill>
                  <a:gsLst>
                    <a:gs pos="0">
                      <a:sysClr val="window" lastClr="FFFFFF">
                        <a:lumMod val="100000"/>
                        <a:alpha val="80000"/>
                      </a:sysClr>
                    </a:gs>
                    <a:gs pos="100000">
                      <a:sysClr val="window" lastClr="FFFFFF">
                        <a:alpha val="0"/>
                      </a:sysClr>
                    </a:gs>
                  </a:gsLst>
                  <a:lin ang="5400000" scaled="1"/>
                </a:gradFill>
                <a:ln w="12700" cap="flat" cmpd="sng" algn="ctr">
                  <a:noFill/>
                  <a:prstDash val="solid"/>
                </a:ln>
                <a:effectLst/>
              </p:spPr>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Arial Unicode MS"/>
                    <a:cs typeface="+mn-cs"/>
                  </a:endParaRPr>
                </a:p>
              </p:txBody>
            </p:sp>
          </p:grpSp>
        </p:grpSp>
        <p:sp>
          <p:nvSpPr>
            <p:cNvPr id="31" name="TextBox 57"/>
            <p:cNvSpPr txBox="1"/>
            <p:nvPr/>
          </p:nvSpPr>
          <p:spPr>
            <a:xfrm>
              <a:off x="6677184" y="3590639"/>
              <a:ext cx="1099212" cy="992300"/>
            </a:xfrm>
            <a:prstGeom prst="rect">
              <a:avLst/>
            </a:prstGeom>
            <a:noFill/>
          </p:spPr>
          <p:txBody>
            <a:bodyPr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Thứ</a:t>
              </a:r>
              <a:r>
                <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 </a:t>
              </a:r>
              <a:r>
                <a:rPr kumimoji="0" lang="en-US" sz="2400" b="1" i="0" u="none" strike="noStrike" kern="0" cap="none" spc="0" normalizeH="0" baseline="0" noProof="0" dirty="0" err="1">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rPr>
                <a:t>hai</a:t>
              </a:r>
              <a:endParaRPr kumimoji="0" lang="en-US" sz="2400" b="1" i="0" u="none" strike="noStrike" kern="0" cap="none" spc="0" normalizeH="0" baseline="0" noProof="0" dirty="0">
                <a:ln>
                  <a:noFill/>
                </a:ln>
                <a:solidFill>
                  <a:prstClr val="white"/>
                </a:solidFill>
                <a:effectLst>
                  <a:outerShdw blurRad="63500" dist="25400" dir="5400000" algn="t" rotWithShape="0">
                    <a:prstClr val="black">
                      <a:alpha val="60000"/>
                    </a:prstClr>
                  </a:outerShdw>
                </a:effectLst>
                <a:uLnTx/>
                <a:uFillTx/>
                <a:latin typeface="Arial"/>
                <a:ea typeface="Arial Unicode MS"/>
                <a:cs typeface="Arial" pitchFamily="34" charset="0"/>
              </a:endParaRPr>
            </a:p>
          </p:txBody>
        </p:sp>
      </p:grpSp>
      <p:sp>
        <p:nvSpPr>
          <p:cNvPr id="29" name="Text Box 3"/>
          <p:cNvSpPr txBox="1">
            <a:spLocks noChangeArrowheads="1"/>
          </p:cNvSpPr>
          <p:nvPr/>
        </p:nvSpPr>
        <p:spPr bwMode="auto">
          <a:xfrm>
            <a:off x="4474913" y="268650"/>
            <a:ext cx="283603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marR="0" lvl="0" indent="-342900" algn="l" defTabSz="914286" rtl="0" eaLnBrk="1" fontAlgn="auto" latinLnBrk="0" hangingPunct="1">
              <a:lnSpc>
                <a:spcPct val="100000"/>
              </a:lnSpc>
              <a:spcBef>
                <a:spcPct val="0"/>
              </a:spcBef>
              <a:spcAft>
                <a:spcPts val="0"/>
              </a:spcAft>
              <a:buClrTx/>
              <a:buSzTx/>
              <a:buFont typeface="Wingdings" panose="05000000000000000000" pitchFamily="2" charset="2"/>
              <a:buChar char="q"/>
              <a:tabLst/>
              <a:defRPr/>
            </a:pPr>
            <a:r>
              <a:rPr kumimoji="0" lang="en-US" altLang="en-US" sz="2400" b="1" i="0"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Ý </a:t>
            </a:r>
            <a:r>
              <a:rPr kumimoji="0" lang="en-US" altLang="en-US" sz="2400" b="1" i="0" strike="noStrike" kern="1200" cap="none" spc="0" normalizeH="0" baseline="0" noProof="0" dirty="0" err="1">
                <a:ln>
                  <a:noFill/>
                </a:ln>
                <a:solidFill>
                  <a:srgbClr val="3333CC"/>
                </a:solidFill>
                <a:effectLst/>
                <a:uLnTx/>
                <a:uFillTx/>
                <a:latin typeface="Arial" panose="020B0604020202020204" pitchFamily="34" charset="0"/>
                <a:ea typeface="Arial Unicode MS"/>
                <a:cs typeface="+mn-cs"/>
              </a:rPr>
              <a:t>nghĩa</a:t>
            </a:r>
            <a:r>
              <a:rPr kumimoji="0" lang="en-US" altLang="en-US" sz="2400" b="1" i="0"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 </a:t>
            </a:r>
            <a:r>
              <a:rPr kumimoji="0" lang="en-US" altLang="en-US" sz="2400" b="1" i="0" strike="noStrike" kern="1200" cap="none" spc="0" normalizeH="0" baseline="0" noProof="0" dirty="0" err="1">
                <a:ln>
                  <a:noFill/>
                </a:ln>
                <a:solidFill>
                  <a:srgbClr val="3333CC"/>
                </a:solidFill>
                <a:effectLst/>
                <a:uLnTx/>
                <a:uFillTx/>
                <a:latin typeface="Arial" panose="020B0604020202020204" pitchFamily="34" charset="0"/>
                <a:ea typeface="Arial Unicode MS"/>
                <a:cs typeface="+mn-cs"/>
              </a:rPr>
              <a:t>lịch</a:t>
            </a:r>
            <a:r>
              <a:rPr kumimoji="0" lang="en-US" altLang="en-US" sz="2400" b="1" i="0"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 </a:t>
            </a:r>
            <a:r>
              <a:rPr kumimoji="0" lang="en-US" altLang="en-US" sz="2400" b="1" i="0" strike="noStrike" kern="1200" cap="none" spc="0" normalizeH="0" baseline="0" noProof="0" dirty="0" err="1">
                <a:ln>
                  <a:noFill/>
                </a:ln>
                <a:solidFill>
                  <a:srgbClr val="3333CC"/>
                </a:solidFill>
                <a:effectLst/>
                <a:uLnTx/>
                <a:uFillTx/>
                <a:latin typeface="Arial" panose="020B0604020202020204" pitchFamily="34" charset="0"/>
                <a:ea typeface="Arial Unicode MS"/>
                <a:cs typeface="+mn-cs"/>
              </a:rPr>
              <a:t>sử</a:t>
            </a:r>
            <a:r>
              <a:rPr kumimoji="0" lang="en-US" altLang="en-US" sz="2400" b="1" i="0" strike="noStrike" kern="1200" cap="none" spc="0" normalizeH="0" baseline="0" noProof="0" dirty="0">
                <a:ln>
                  <a:noFill/>
                </a:ln>
                <a:solidFill>
                  <a:srgbClr val="3333CC"/>
                </a:solidFill>
                <a:effectLst/>
                <a:uLnTx/>
                <a:uFillTx/>
                <a:latin typeface="Arial" panose="020B0604020202020204" pitchFamily="34" charset="0"/>
                <a:ea typeface="Arial Unicode MS"/>
                <a:cs typeface="+mn-cs"/>
              </a:rPr>
              <a:t>:</a:t>
            </a:r>
          </a:p>
        </p:txBody>
      </p:sp>
      <p:sp>
        <p:nvSpPr>
          <p:cNvPr id="3" name="Rectangle 2"/>
          <p:cNvSpPr/>
          <p:nvPr/>
        </p:nvSpPr>
        <p:spPr>
          <a:xfrm>
            <a:off x="2591481" y="870723"/>
            <a:ext cx="8010659" cy="830997"/>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Chứng</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tỏ</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đường</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lối</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đổi</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mới</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của</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Đảng</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đúng</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đắn</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sáng</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tạo</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phù</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hợp</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với</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thực</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tiễn</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006600"/>
                </a:solidFill>
                <a:effectLst/>
                <a:uLnTx/>
                <a:uFillTx/>
                <a:latin typeface="Arial"/>
                <a:ea typeface="Arial Unicode MS"/>
                <a:cs typeface="+mn-cs"/>
              </a:rPr>
              <a:t>Việt</a:t>
            </a:r>
            <a:r>
              <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rPr>
              <a:t> Nam.</a:t>
            </a:r>
          </a:p>
        </p:txBody>
      </p:sp>
      <p:sp>
        <p:nvSpPr>
          <p:cNvPr id="6" name="Rectangle 5"/>
          <p:cNvSpPr/>
          <p:nvPr/>
        </p:nvSpPr>
        <p:spPr>
          <a:xfrm>
            <a:off x="377053" y="2482642"/>
            <a:ext cx="5316494" cy="1569660"/>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Nhận</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thức</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lý</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luận</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về</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CNXH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và</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con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đường</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đi</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lên</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CNXH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ngày</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660066"/>
                </a:solidFill>
                <a:effectLst/>
                <a:uLnTx/>
                <a:uFillTx/>
                <a:latin typeface="Arial"/>
                <a:ea typeface="Arial Unicode MS"/>
                <a:cs typeface="+mn-cs"/>
              </a:rPr>
              <a:t>càng</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sáng</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tỏ</a:t>
            </a:r>
            <a:r>
              <a:rPr kumimoji="0" lang="en-US" altLang="en-US" sz="2400" b="1" i="0" u="none" strike="noStrike" kern="1200" cap="none" spc="0" normalizeH="0" baseline="0" noProof="0" dirty="0">
                <a:ln>
                  <a:noFill/>
                </a:ln>
                <a:solidFill>
                  <a:srgbClr val="660066"/>
                </a:solidFill>
                <a:effectLst/>
                <a:uLnTx/>
                <a:uFillTx/>
                <a:latin typeface="Arial"/>
                <a:ea typeface="Arial Unicode MS"/>
                <a:cs typeface="+mn-cs"/>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006600"/>
              </a:solidFill>
              <a:effectLst/>
              <a:uLnTx/>
              <a:uFillTx/>
              <a:latin typeface="Arial"/>
              <a:ea typeface="Arial Unicode MS"/>
              <a:cs typeface="+mn-cs"/>
            </a:endParaRPr>
          </a:p>
        </p:txBody>
      </p:sp>
      <p:sp>
        <p:nvSpPr>
          <p:cNvPr id="8" name="Rectangle 7"/>
          <p:cNvSpPr/>
          <p:nvPr/>
        </p:nvSpPr>
        <p:spPr>
          <a:xfrm>
            <a:off x="6884396" y="2829400"/>
            <a:ext cx="5082223" cy="830997"/>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Rút</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ra</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nhiều</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bài</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học</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kinh</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FF0000"/>
                </a:solidFill>
                <a:effectLst/>
                <a:uLnTx/>
                <a:uFillTx/>
                <a:latin typeface="Arial"/>
                <a:ea typeface="Arial Unicode MS"/>
                <a:cs typeface="+mn-cs"/>
              </a:rPr>
              <a:t>nghiệm</a:t>
            </a:r>
            <a:r>
              <a:rPr kumimoji="0" lang="en-US" altLang="en-US" sz="2400" b="1" i="0" u="none" strike="noStrike" kern="1200" cap="none" spc="0" normalizeH="0" baseline="0" noProof="0" dirty="0">
                <a:ln>
                  <a:noFill/>
                </a:ln>
                <a:solidFill>
                  <a:srgbClr val="FF0000"/>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trong</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thực</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tiễn</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đổi</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 </a:t>
            </a:r>
            <a:r>
              <a:rPr kumimoji="0" lang="en-US" altLang="en-US" sz="2400" b="1" i="0" u="none" strike="noStrike" kern="1200" cap="none" spc="0" normalizeH="0" baseline="0" noProof="0" dirty="0" err="1">
                <a:ln>
                  <a:noFill/>
                </a:ln>
                <a:solidFill>
                  <a:srgbClr val="333399"/>
                </a:solidFill>
                <a:effectLst/>
                <a:uLnTx/>
                <a:uFillTx/>
                <a:latin typeface="Arial"/>
                <a:ea typeface="Arial Unicode MS"/>
                <a:cs typeface="+mn-cs"/>
              </a:rPr>
              <a:t>mới</a:t>
            </a:r>
            <a:r>
              <a:rPr kumimoji="0" lang="en-US" altLang="en-US" sz="2400" b="1" i="0" u="none" strike="noStrike" kern="1200" cap="none" spc="0" normalizeH="0" baseline="0" noProof="0" dirty="0">
                <a:ln>
                  <a:noFill/>
                </a:ln>
                <a:solidFill>
                  <a:srgbClr val="333399"/>
                </a:solidFill>
                <a:effectLst/>
                <a:uLnTx/>
                <a:uFillTx/>
                <a:latin typeface="Arial"/>
                <a:ea typeface="Arial Unicode MS"/>
                <a:cs typeface="+mn-cs"/>
              </a:rPr>
              <a:t>.</a:t>
            </a:r>
          </a:p>
        </p:txBody>
      </p:sp>
    </p:spTree>
    <p:extLst>
      <p:ext uri="{BB962C8B-B14F-4D97-AF65-F5344CB8AC3E}">
        <p14:creationId xmlns:p14="http://schemas.microsoft.com/office/powerpoint/2010/main" val="2064957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3000" fill="hold"/>
                                        <p:tgtEl>
                                          <p:spTgt spid="29"/>
                                        </p:tgtEl>
                                        <p:attrNameLst>
                                          <p:attrName>ppt_w</p:attrName>
                                        </p:attrNameLst>
                                      </p:cBhvr>
                                      <p:tavLst>
                                        <p:tav tm="0">
                                          <p:val>
                                            <p:fltVal val="0"/>
                                          </p:val>
                                        </p:tav>
                                        <p:tav tm="100000">
                                          <p:val>
                                            <p:strVal val="#ppt_w"/>
                                          </p:val>
                                        </p:tav>
                                      </p:tavLst>
                                    </p:anim>
                                    <p:anim calcmode="lin" valueType="num">
                                      <p:cBhvr>
                                        <p:cTn id="8" dur="3000" fill="hold"/>
                                        <p:tgtEl>
                                          <p:spTgt spid="29"/>
                                        </p:tgtEl>
                                        <p:attrNameLst>
                                          <p:attrName>ppt_h</p:attrName>
                                        </p:attrNameLst>
                                      </p:cBhvr>
                                      <p:tavLst>
                                        <p:tav tm="0">
                                          <p:val>
                                            <p:fltVal val="0"/>
                                          </p:val>
                                        </p:tav>
                                        <p:tav tm="100000">
                                          <p:val>
                                            <p:strVal val="#ppt_h"/>
                                          </p:val>
                                        </p:tav>
                                      </p:tavLst>
                                    </p:anim>
                                    <p:anim calcmode="lin" valueType="num">
                                      <p:cBhvr>
                                        <p:cTn id="9" dur="3000" fill="hold"/>
                                        <p:tgtEl>
                                          <p:spTgt spid="29"/>
                                        </p:tgtEl>
                                        <p:attrNameLst>
                                          <p:attrName>ppt_x</p:attrName>
                                        </p:attrNameLst>
                                      </p:cBhvr>
                                      <p:tavLst>
                                        <p:tav tm="0" fmla="#ppt_x+(cos(-2*pi*(1-$))*-#ppt_x-sin(-2*pi*(1-$))*(1-#ppt_y))*(1-$)">
                                          <p:val>
                                            <p:fltVal val="0"/>
                                          </p:val>
                                        </p:tav>
                                        <p:tav tm="100000">
                                          <p:val>
                                            <p:fltVal val="1"/>
                                          </p:val>
                                        </p:tav>
                                      </p:tavLst>
                                    </p:anim>
                                    <p:anim calcmode="lin" valueType="num">
                                      <p:cBhvr>
                                        <p:cTn id="10" dur="3000" fill="hold"/>
                                        <p:tgtEl>
                                          <p:spTgt spid="2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0"/>
            <a:ext cx="12191999" cy="6858000"/>
          </a:xfrm>
          <a:prstGeom prst="rect">
            <a:avLst/>
          </a:prstGeom>
        </p:spPr>
      </p:pic>
      <p:sp>
        <p:nvSpPr>
          <p:cNvPr id="3" name="Right Triangle 2"/>
          <p:cNvSpPr/>
          <p:nvPr/>
        </p:nvSpPr>
        <p:spPr>
          <a:xfrm rot="5400000">
            <a:off x="10198345" y="1122168"/>
            <a:ext cx="896142" cy="1459184"/>
          </a:xfrm>
          <a:prstGeom prst="rtTriangle">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 name="Right Triangle 3"/>
          <p:cNvSpPr/>
          <p:nvPr/>
        </p:nvSpPr>
        <p:spPr>
          <a:xfrm rot="5400000">
            <a:off x="8821499" y="2240840"/>
            <a:ext cx="1080291" cy="1177512"/>
          </a:xfrm>
          <a:prstGeom prst="r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 name="Right Triangle 4"/>
          <p:cNvSpPr/>
          <p:nvPr/>
        </p:nvSpPr>
        <p:spPr>
          <a:xfrm rot="5400000">
            <a:off x="7561639" y="3388044"/>
            <a:ext cx="1346171" cy="1171578"/>
          </a:xfrm>
          <a:prstGeom prst="rtTriangle">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6" name="Right Triangle 5"/>
          <p:cNvSpPr/>
          <p:nvPr/>
        </p:nvSpPr>
        <p:spPr>
          <a:xfrm rot="5400000">
            <a:off x="6249572" y="4654045"/>
            <a:ext cx="1406495" cy="1392237"/>
          </a:xfrm>
          <a:prstGeom prst="r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 name="Rectangle 9"/>
          <p:cNvSpPr/>
          <p:nvPr/>
        </p:nvSpPr>
        <p:spPr>
          <a:xfrm>
            <a:off x="7648938" y="4669110"/>
            <a:ext cx="331788" cy="311150"/>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8" name="Oval 21"/>
          <p:cNvSpPr>
            <a:spLocks noChangeAspect="1"/>
          </p:cNvSpPr>
          <p:nvPr/>
        </p:nvSpPr>
        <p:spPr>
          <a:xfrm>
            <a:off x="10474689" y="2346597"/>
            <a:ext cx="392113" cy="393700"/>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9" name="Rectangle 16"/>
          <p:cNvSpPr/>
          <p:nvPr/>
        </p:nvSpPr>
        <p:spPr>
          <a:xfrm rot="1795255">
            <a:off x="9607913" y="3102247"/>
            <a:ext cx="298450" cy="534988"/>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10" name="Rounded Rectangle 7"/>
          <p:cNvSpPr/>
          <p:nvPr/>
        </p:nvSpPr>
        <p:spPr>
          <a:xfrm>
            <a:off x="8551048" y="3807432"/>
            <a:ext cx="358775" cy="309562"/>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11" name="TextBox 27"/>
          <p:cNvSpPr txBox="1">
            <a:spLocks noChangeArrowheads="1"/>
          </p:cNvSpPr>
          <p:nvPr/>
        </p:nvSpPr>
        <p:spPr bwMode="auto">
          <a:xfrm>
            <a:off x="10126644" y="1450458"/>
            <a:ext cx="4699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FFFF"/>
                </a:solidFill>
                <a:effectLst/>
                <a:uLnTx/>
                <a:uFillTx/>
                <a:latin typeface="Arial" panose="020B0604020202020204" pitchFamily="34" charset="0"/>
                <a:ea typeface="맑은 고딕" panose="020B0503020000020004" pitchFamily="34" charset="-127"/>
                <a:cs typeface="Arial" panose="020B0604020202020204" pitchFamily="34" charset="0"/>
              </a:rPr>
              <a:t>01</a:t>
            </a:r>
          </a:p>
        </p:txBody>
      </p:sp>
      <p:sp>
        <p:nvSpPr>
          <p:cNvPr id="12" name="TextBox 28"/>
          <p:cNvSpPr txBox="1">
            <a:spLocks noChangeArrowheads="1"/>
          </p:cNvSpPr>
          <p:nvPr/>
        </p:nvSpPr>
        <p:spPr bwMode="auto">
          <a:xfrm>
            <a:off x="8952864" y="2543447"/>
            <a:ext cx="4699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FFFF"/>
                </a:solidFill>
                <a:effectLst/>
                <a:uLnTx/>
                <a:uFillTx/>
                <a:latin typeface="Arial" panose="020B0604020202020204" pitchFamily="34" charset="0"/>
                <a:ea typeface="맑은 고딕" panose="020B0503020000020004" pitchFamily="34" charset="-127"/>
                <a:cs typeface="Arial" panose="020B0604020202020204" pitchFamily="34" charset="0"/>
              </a:rPr>
              <a:t>02</a:t>
            </a:r>
          </a:p>
        </p:txBody>
      </p:sp>
      <p:sp>
        <p:nvSpPr>
          <p:cNvPr id="13" name="TextBox 29"/>
          <p:cNvSpPr txBox="1">
            <a:spLocks noChangeArrowheads="1"/>
          </p:cNvSpPr>
          <p:nvPr/>
        </p:nvSpPr>
        <p:spPr bwMode="auto">
          <a:xfrm>
            <a:off x="7960088" y="3538811"/>
            <a:ext cx="4699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FFFF"/>
                </a:solidFill>
                <a:effectLst/>
                <a:uLnTx/>
                <a:uFillTx/>
                <a:latin typeface="Arial" panose="020B0604020202020204" pitchFamily="34" charset="0"/>
                <a:ea typeface="맑은 고딕" panose="020B0503020000020004" pitchFamily="34" charset="-127"/>
                <a:cs typeface="Arial" panose="020B0604020202020204" pitchFamily="34" charset="0"/>
              </a:rPr>
              <a:t>03</a:t>
            </a:r>
          </a:p>
        </p:txBody>
      </p:sp>
      <p:sp>
        <p:nvSpPr>
          <p:cNvPr id="14" name="TextBox 30"/>
          <p:cNvSpPr txBox="1">
            <a:spLocks noChangeArrowheads="1"/>
          </p:cNvSpPr>
          <p:nvPr/>
        </p:nvSpPr>
        <p:spPr bwMode="auto">
          <a:xfrm>
            <a:off x="6482919" y="4955266"/>
            <a:ext cx="4699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FFFFFF"/>
                </a:solidFill>
                <a:effectLst/>
                <a:uLnTx/>
                <a:uFillTx/>
                <a:latin typeface="Arial" panose="020B0604020202020204" pitchFamily="34" charset="0"/>
                <a:ea typeface="맑은 고딕" panose="020B0503020000020004" pitchFamily="34" charset="-127"/>
                <a:cs typeface="Arial" panose="020B0604020202020204" pitchFamily="34" charset="0"/>
              </a:rPr>
              <a:t>04</a:t>
            </a:r>
          </a:p>
        </p:txBody>
      </p:sp>
      <p:sp>
        <p:nvSpPr>
          <p:cNvPr id="15" name="Rectangle 14"/>
          <p:cNvSpPr/>
          <p:nvPr/>
        </p:nvSpPr>
        <p:spPr>
          <a:xfrm>
            <a:off x="3884976" y="1235314"/>
            <a:ext cx="5886450" cy="400110"/>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1.</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00"/>
                </a:solidFill>
                <a:effectLst/>
                <a:uLnTx/>
                <a:uFillTx/>
                <a:latin typeface="Arial"/>
                <a:ea typeface="+mn-ea"/>
                <a:cs typeface="+mn-cs"/>
              </a:rPr>
              <a:t>Nắm</a:t>
            </a: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00"/>
                </a:solidFill>
                <a:effectLst/>
                <a:uLnTx/>
                <a:uFillTx/>
                <a:latin typeface="Arial"/>
                <a:ea typeface="+mn-ea"/>
                <a:cs typeface="+mn-cs"/>
              </a:rPr>
              <a:t>vững</a:t>
            </a: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ngọn</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cờ</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độc</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lập</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dân</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tộc</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9900"/>
                </a:solidFill>
                <a:effectLst/>
                <a:uLnTx/>
                <a:uFillTx/>
                <a:latin typeface="Arial"/>
                <a:ea typeface="+mn-ea"/>
                <a:cs typeface="+mn-cs"/>
              </a:rPr>
              <a:t>và</a:t>
            </a:r>
            <a:r>
              <a:rPr kumimoji="0" lang="en-US" altLang="en-US" sz="2000" b="0" i="0" u="none" strike="noStrike" kern="1200" cap="none" spc="0" normalizeH="0" baseline="0" noProof="0" dirty="0">
                <a:ln>
                  <a:noFill/>
                </a:ln>
                <a:solidFill>
                  <a:srgbClr val="009900"/>
                </a:solidFill>
                <a:effectLst/>
                <a:uLnTx/>
                <a:uFillTx/>
                <a:latin typeface="Arial"/>
                <a:ea typeface="+mn-ea"/>
                <a:cs typeface="+mn-cs"/>
              </a:rPr>
              <a:t> CNXH.</a:t>
            </a:r>
          </a:p>
        </p:txBody>
      </p:sp>
      <p:sp>
        <p:nvSpPr>
          <p:cNvPr id="16" name="Rectangle 15"/>
          <p:cNvSpPr/>
          <p:nvPr/>
        </p:nvSpPr>
        <p:spPr>
          <a:xfrm>
            <a:off x="2813413" y="2161398"/>
            <a:ext cx="5855180" cy="707886"/>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2.</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Cách</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mạng</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là</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99FF"/>
                </a:solidFill>
                <a:effectLst/>
                <a:uLnTx/>
                <a:uFillTx/>
                <a:latin typeface="Arial"/>
                <a:ea typeface="+mn-ea"/>
                <a:cs typeface="+mn-cs"/>
              </a:rPr>
              <a:t>sự</a:t>
            </a:r>
            <a:r>
              <a:rPr kumimoji="0" lang="en-US" altLang="en-US" sz="2000" b="1" i="0" u="none" strike="noStrike" kern="1200" cap="none" spc="0" normalizeH="0" baseline="0" noProof="0" dirty="0">
                <a:ln>
                  <a:noFill/>
                </a:ln>
                <a:solidFill>
                  <a:srgbClr val="0099FF"/>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99FF"/>
                </a:solidFill>
                <a:effectLst/>
                <a:uLnTx/>
                <a:uFillTx/>
                <a:latin typeface="Arial"/>
                <a:ea typeface="+mn-ea"/>
                <a:cs typeface="+mn-cs"/>
              </a:rPr>
              <a:t>nghiệp</a:t>
            </a:r>
            <a:r>
              <a:rPr kumimoji="0" lang="en-US" altLang="en-US" sz="2000" b="1" i="0" u="none" strike="noStrike" kern="1200" cap="none" spc="0" normalizeH="0" baseline="0" noProof="0" dirty="0">
                <a:ln>
                  <a:noFill/>
                </a:ln>
                <a:solidFill>
                  <a:srgbClr val="0099FF"/>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của</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nhân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dân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do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nhân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dân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và</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vì</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nhân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000099"/>
                </a:solidFill>
                <a:effectLst/>
                <a:uLnTx/>
                <a:uFillTx/>
                <a:latin typeface="Arial"/>
                <a:ea typeface="+mn-ea"/>
                <a:cs typeface="+mn-cs"/>
              </a:rPr>
              <a:t>dân</a:t>
            </a:r>
            <a:r>
              <a:rPr kumimoji="0" lang="en-US" altLang="en-US" sz="2000" b="0" i="0" u="none" strike="noStrike" kern="1200" cap="none" spc="0" normalizeH="0" baseline="0" noProof="0" dirty="0">
                <a:ln>
                  <a:noFill/>
                </a:ln>
                <a:solidFill>
                  <a:srgbClr val="000099"/>
                </a:solidFill>
                <a:effectLst/>
                <a:uLnTx/>
                <a:uFillTx/>
                <a:latin typeface="Arial"/>
                <a:ea typeface="+mn-ea"/>
                <a:cs typeface="+mn-cs"/>
              </a:rPr>
              <a:t>.</a:t>
            </a:r>
          </a:p>
        </p:txBody>
      </p:sp>
      <p:sp>
        <p:nvSpPr>
          <p:cNvPr id="17" name="Rectangle 16"/>
          <p:cNvSpPr/>
          <p:nvPr/>
        </p:nvSpPr>
        <p:spPr>
          <a:xfrm>
            <a:off x="1956163" y="3300745"/>
            <a:ext cx="5645149" cy="1015663"/>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3.</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Không</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ngừng</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66"/>
                </a:solidFill>
                <a:effectLst/>
                <a:uLnTx/>
                <a:uFillTx/>
                <a:latin typeface="Arial"/>
                <a:ea typeface="+mn-ea"/>
                <a:cs typeface="+mn-cs"/>
              </a:rPr>
              <a:t>củng</a:t>
            </a:r>
            <a:r>
              <a:rPr kumimoji="0"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66"/>
                </a:solidFill>
                <a:effectLst/>
                <a:uLnTx/>
                <a:uFillTx/>
                <a:latin typeface="Arial"/>
                <a:ea typeface="+mn-ea"/>
                <a:cs typeface="+mn-cs"/>
              </a:rPr>
              <a:t>cố</a:t>
            </a:r>
            <a:r>
              <a:rPr kumimoji="0"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66"/>
                </a:solidFill>
                <a:effectLst/>
                <a:uLnTx/>
                <a:uFillTx/>
                <a:latin typeface="Arial"/>
                <a:ea typeface="+mn-ea"/>
                <a:cs typeface="+mn-cs"/>
              </a:rPr>
              <a:t>và</a:t>
            </a:r>
            <a:r>
              <a:rPr kumimoji="0"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66"/>
                </a:solidFill>
                <a:effectLst/>
                <a:uLnTx/>
                <a:uFillTx/>
                <a:latin typeface="Arial"/>
                <a:ea typeface="+mn-ea"/>
                <a:cs typeface="+mn-cs"/>
              </a:rPr>
              <a:t>tăng</a:t>
            </a:r>
            <a:r>
              <a:rPr kumimoji="0"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FF0066"/>
                </a:solidFill>
                <a:effectLst/>
                <a:uLnTx/>
                <a:uFillTx/>
                <a:latin typeface="Arial"/>
                <a:ea typeface="+mn-ea"/>
                <a:cs typeface="+mn-cs"/>
              </a:rPr>
              <a:t>cường</a:t>
            </a:r>
            <a:r>
              <a:rPr kumimoji="0"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khối</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đại</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đoàn</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kết</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kết</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hợp</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sức</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mạnh</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dân</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tộc</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với</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sức</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mạnh</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thời</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996633"/>
                </a:solidFill>
                <a:effectLst/>
                <a:uLnTx/>
                <a:uFillTx/>
                <a:latin typeface="Arial"/>
                <a:ea typeface="+mn-ea"/>
                <a:cs typeface="+mn-cs"/>
              </a:rPr>
              <a:t>đại</a:t>
            </a:r>
            <a:r>
              <a:rPr kumimoji="0" lang="en-US" altLang="en-US" sz="2000" b="0" i="0" u="none" strike="noStrike" kern="1200" cap="none" spc="0" normalizeH="0" baseline="0" noProof="0" dirty="0">
                <a:ln>
                  <a:noFill/>
                </a:ln>
                <a:solidFill>
                  <a:srgbClr val="996633"/>
                </a:solidFill>
                <a:effectLst/>
                <a:uLnTx/>
                <a:uFillTx/>
                <a:latin typeface="Arial"/>
                <a:ea typeface="+mn-ea"/>
                <a:cs typeface="+mn-cs"/>
              </a:rPr>
              <a:t>.</a:t>
            </a:r>
          </a:p>
        </p:txBody>
      </p:sp>
      <p:sp>
        <p:nvSpPr>
          <p:cNvPr id="18" name="Rectangle 17"/>
          <p:cNvSpPr/>
          <p:nvPr/>
        </p:nvSpPr>
        <p:spPr>
          <a:xfrm>
            <a:off x="1023507" y="4749998"/>
            <a:ext cx="5090319" cy="1015663"/>
          </a:xfrm>
          <a:prstGeom prst="rect">
            <a:avLst/>
          </a:prstGeom>
        </p:spPr>
        <p:txBody>
          <a:bodyPr wrap="square">
            <a:spAutoFit/>
          </a:bodyPr>
          <a:lstStyle/>
          <a:p>
            <a:pPr marL="0" marR="0" lvl="0" indent="0" algn="just"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FF0000"/>
                </a:solidFill>
                <a:effectLst/>
                <a:uLnTx/>
                <a:uFillTx/>
                <a:latin typeface="Arial"/>
                <a:ea typeface="+mn-ea"/>
                <a:cs typeface="+mn-cs"/>
              </a:rPr>
              <a:t>4</a:t>
            </a:r>
            <a:r>
              <a:rPr kumimoji="0" lang="en-US" altLang="en-US" sz="2000" b="1"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DBBDE5">
                    <a:lumMod val="50000"/>
                  </a:srgbClr>
                </a:solidFill>
                <a:effectLst/>
                <a:uLnTx/>
                <a:uFillTx/>
                <a:latin typeface="Arial"/>
                <a:ea typeface="+mn-ea"/>
                <a:cs typeface="+mn-cs"/>
              </a:rPr>
              <a:t>Sự</a:t>
            </a:r>
            <a:r>
              <a:rPr kumimoji="0" lang="en-US" altLang="en-US" sz="2000" b="1" i="0" u="none" strike="noStrike" kern="1200" cap="none" spc="0" normalizeH="0" baseline="0" noProof="0" dirty="0">
                <a:ln>
                  <a:noFill/>
                </a:ln>
                <a:solidFill>
                  <a:srgbClr val="DBBDE5">
                    <a:lumMod val="50000"/>
                  </a:srgbClr>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DBBDE5">
                    <a:lumMod val="50000"/>
                  </a:srgbClr>
                </a:solidFill>
                <a:effectLst/>
                <a:uLnTx/>
                <a:uFillTx/>
                <a:latin typeface="Arial"/>
                <a:ea typeface="+mn-ea"/>
                <a:cs typeface="+mn-cs"/>
              </a:rPr>
              <a:t>lãnh</a:t>
            </a:r>
            <a:r>
              <a:rPr kumimoji="0" lang="en-US" altLang="en-US" sz="2000" b="1" i="0" u="none" strike="noStrike" kern="1200" cap="none" spc="0" normalizeH="0" baseline="0" noProof="0" dirty="0">
                <a:ln>
                  <a:noFill/>
                </a:ln>
                <a:solidFill>
                  <a:srgbClr val="DBBDE5">
                    <a:lumMod val="50000"/>
                  </a:srgbClr>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DBBDE5">
                    <a:lumMod val="50000"/>
                  </a:srgbClr>
                </a:solidFill>
                <a:effectLst/>
                <a:uLnTx/>
                <a:uFillTx/>
                <a:latin typeface="Arial"/>
                <a:ea typeface="+mn-ea"/>
                <a:cs typeface="+mn-cs"/>
              </a:rPr>
              <a:t>đạo</a:t>
            </a:r>
            <a:r>
              <a:rPr kumimoji="0" lang="en-US" altLang="en-US" sz="2000" b="1" i="0" u="none" strike="noStrike" kern="1200" cap="none" spc="0" normalizeH="0" baseline="0" noProof="0" dirty="0">
                <a:ln>
                  <a:noFill/>
                </a:ln>
                <a:solidFill>
                  <a:srgbClr val="DBBDE5">
                    <a:lumMod val="50000"/>
                  </a:srgbClr>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DBBDE5">
                    <a:lumMod val="50000"/>
                  </a:srgbClr>
                </a:solidFill>
                <a:effectLst/>
                <a:uLnTx/>
                <a:uFillTx/>
                <a:latin typeface="Arial"/>
                <a:ea typeface="+mn-ea"/>
                <a:cs typeface="+mn-cs"/>
              </a:rPr>
              <a:t>đúng</a:t>
            </a:r>
            <a:r>
              <a:rPr kumimoji="0" lang="en-US" altLang="en-US" sz="2000" b="1" i="0" u="none" strike="noStrike" kern="1200" cap="none" spc="0" normalizeH="0" baseline="0" noProof="0" dirty="0">
                <a:ln>
                  <a:noFill/>
                </a:ln>
                <a:solidFill>
                  <a:srgbClr val="DBBDE5">
                    <a:lumMod val="50000"/>
                  </a:srgbClr>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DBBDE5">
                    <a:lumMod val="50000"/>
                  </a:srgbClr>
                </a:solidFill>
                <a:effectLst/>
                <a:uLnTx/>
                <a:uFillTx/>
                <a:latin typeface="Arial"/>
                <a:ea typeface="+mn-ea"/>
                <a:cs typeface="+mn-cs"/>
              </a:rPr>
              <a:t>đắn</a:t>
            </a:r>
            <a:r>
              <a:rPr kumimoji="0" lang="en-US" altLang="en-US" sz="2000" b="1" i="0" u="none" strike="noStrike" kern="1200" cap="none" spc="0" normalizeH="0" baseline="0" noProof="0" dirty="0">
                <a:ln>
                  <a:noFill/>
                </a:ln>
                <a:solidFill>
                  <a:srgbClr val="DBBDE5">
                    <a:lumMod val="50000"/>
                  </a:srgbClr>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của</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Đảng</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là</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nhân</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tố</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hàng</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đầu</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đảm</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bảo</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thắng</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lợi</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của</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cách</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mạng</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a:t>
            </a:r>
            <a:r>
              <a:rPr kumimoji="0" lang="en-US" altLang="en-US" sz="2000" b="0" i="0" u="none" strike="noStrike" kern="1200" cap="none" spc="0" normalizeH="0" baseline="0" noProof="0" dirty="0" err="1">
                <a:ln>
                  <a:noFill/>
                </a:ln>
                <a:solidFill>
                  <a:srgbClr val="111111"/>
                </a:solidFill>
                <a:effectLst/>
                <a:uLnTx/>
                <a:uFillTx/>
                <a:latin typeface="Arial"/>
                <a:ea typeface="+mn-ea"/>
                <a:cs typeface="+mn-cs"/>
              </a:rPr>
              <a:t>Việt</a:t>
            </a:r>
            <a:r>
              <a:rPr kumimoji="0" lang="en-US" altLang="en-US" sz="2000" b="0" i="0" u="none" strike="noStrike" kern="1200" cap="none" spc="0" normalizeH="0" baseline="0" noProof="0" dirty="0">
                <a:ln>
                  <a:noFill/>
                </a:ln>
                <a:solidFill>
                  <a:srgbClr val="111111"/>
                </a:solidFill>
                <a:effectLst/>
                <a:uLnTx/>
                <a:uFillTx/>
                <a:latin typeface="Arial"/>
                <a:ea typeface="+mn-ea"/>
                <a:cs typeface="+mn-cs"/>
              </a:rPr>
              <a:t> Nam.</a:t>
            </a:r>
          </a:p>
        </p:txBody>
      </p:sp>
      <p:sp>
        <p:nvSpPr>
          <p:cNvPr id="19" name="Text Box 4"/>
          <p:cNvSpPr txBox="1">
            <a:spLocks noChangeArrowheads="1"/>
          </p:cNvSpPr>
          <p:nvPr/>
        </p:nvSpPr>
        <p:spPr bwMode="auto">
          <a:xfrm>
            <a:off x="2808651" y="232047"/>
            <a:ext cx="63482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3200" b="1" i="0" u="none" strike="noStrike" kern="1200" cap="none" spc="0" normalizeH="0" baseline="0" noProof="0" dirty="0">
                <a:ln>
                  <a:noFill/>
                </a:ln>
                <a:solidFill>
                  <a:srgbClr val="CC0000"/>
                </a:solidFill>
                <a:effectLst/>
                <a:uLnTx/>
                <a:uFillTx/>
                <a:latin typeface="Arial" panose="020B0604020202020204" pitchFamily="34" charset="0"/>
                <a:ea typeface="+mn-ea"/>
                <a:cs typeface="+mn-cs"/>
              </a:rPr>
              <a:t> </a:t>
            </a:r>
            <a:r>
              <a:rPr kumimoji="0" lang="en-US" altLang="en-US" sz="2400" b="1" i="0" u="none" strike="noStrike" kern="1200" cap="none" spc="0" normalizeH="0" baseline="0" noProof="0" dirty="0">
                <a:ln>
                  <a:noFill/>
                </a:ln>
                <a:solidFill>
                  <a:srgbClr val="663300"/>
                </a:solidFill>
                <a:effectLst/>
                <a:uLnTx/>
                <a:uFillTx/>
                <a:latin typeface="Arial" panose="020B0604020202020204" pitchFamily="34" charset="0"/>
                <a:ea typeface="+mn-ea"/>
                <a:cs typeface="+mn-cs"/>
              </a:rPr>
              <a:t>NHỮNG BÀI HỌC KINH NGHIỆM LỊCH SỬ</a:t>
            </a:r>
          </a:p>
        </p:txBody>
      </p:sp>
      <p:sp>
        <p:nvSpPr>
          <p:cNvPr id="20" name="Minus 19"/>
          <p:cNvSpPr/>
          <p:nvPr/>
        </p:nvSpPr>
        <p:spPr>
          <a:xfrm>
            <a:off x="4428309" y="797624"/>
            <a:ext cx="2769325" cy="9775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3661015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0" fill="hold"/>
                                        <p:tgtEl>
                                          <p:spTgt spid="19"/>
                                        </p:tgtEl>
                                        <p:attrNameLst>
                                          <p:attrName>ppt_w</p:attrName>
                                        </p:attrNameLst>
                                      </p:cBhvr>
                                      <p:tavLst>
                                        <p:tav tm="0">
                                          <p:val>
                                            <p:fltVal val="0"/>
                                          </p:val>
                                        </p:tav>
                                        <p:tav tm="100000">
                                          <p:val>
                                            <p:strVal val="#ppt_w"/>
                                          </p:val>
                                        </p:tav>
                                      </p:tavLst>
                                    </p:anim>
                                    <p:anim calcmode="lin" valueType="num">
                                      <p:cBhvr>
                                        <p:cTn id="8" dur="5000" fill="hold"/>
                                        <p:tgtEl>
                                          <p:spTgt spid="19"/>
                                        </p:tgtEl>
                                        <p:attrNameLst>
                                          <p:attrName>ppt_h</p:attrName>
                                        </p:attrNameLst>
                                      </p:cBhvr>
                                      <p:tavLst>
                                        <p:tav tm="0">
                                          <p:val>
                                            <p:fltVal val="0"/>
                                          </p:val>
                                        </p:tav>
                                        <p:tav tm="100000">
                                          <p:val>
                                            <p:strVal val="#ppt_h"/>
                                          </p:val>
                                        </p:tav>
                                      </p:tavLst>
                                    </p:anim>
                                    <p:anim calcmode="lin" valueType="num">
                                      <p:cBhvr>
                                        <p:cTn id="9" dur="5000" fill="hold"/>
                                        <p:tgtEl>
                                          <p:spTgt spid="19"/>
                                        </p:tgtEl>
                                        <p:attrNameLst>
                                          <p:attrName>ppt_x</p:attrName>
                                        </p:attrNameLst>
                                      </p:cBhvr>
                                      <p:tavLst>
                                        <p:tav tm="0" fmla="#ppt_x+(cos(-2*pi*(1-$))*-#ppt_x-sin(-2*pi*(1-$))*(1-#ppt_y))*(1-$)">
                                          <p:val>
                                            <p:fltVal val="0"/>
                                          </p:val>
                                        </p:tav>
                                        <p:tav tm="100000">
                                          <p:val>
                                            <p:fltVal val="1"/>
                                          </p:val>
                                        </p:tav>
                                      </p:tavLst>
                                    </p:anim>
                                    <p:anim calcmode="lin" valueType="num">
                                      <p:cBhvr>
                                        <p:cTn id="10" dur="5000" fill="hold"/>
                                        <p:tgtEl>
                                          <p:spTgt spid="1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ải 30+ Hình Ảnh Cám Ơn Đẹp Nhất, Hình Chữ Thank Yo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1119" y="862885"/>
            <a:ext cx="7620000" cy="51966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435810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9.xml><?xml version="1.0" encoding="utf-8"?>
<a:theme xmlns:a="http://schemas.openxmlformats.org/drawingml/2006/main" name="437TGp_bizpeople_light_ani">
  <a:themeElements>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fontScheme name="437TGp_bizpeople_light_ani">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clrMap bg1="lt1" tx1="dk1" bg2="lt2" tx2="dk2" accent1="accent1" accent2="accent2" accent3="accent3" accent4="accent4" accent5="accent5" accent6="accent6" hlink="hlink" folHlink="folHlink"/>
    </a:extraClrScheme>
    <a:extraClrScheme>
      <a:clrScheme name="437TGp_bizpeople_light_ani 2">
        <a:dk1>
          <a:srgbClr val="000000"/>
        </a:dk1>
        <a:lt1>
          <a:srgbClr val="FFFFFF"/>
        </a:lt1>
        <a:dk2>
          <a:srgbClr val="702424"/>
        </a:dk2>
        <a:lt2>
          <a:srgbClr val="C0C0C0"/>
        </a:lt2>
        <a:accent1>
          <a:srgbClr val="54BBBE"/>
        </a:accent1>
        <a:accent2>
          <a:srgbClr val="E49514"/>
        </a:accent2>
        <a:accent3>
          <a:srgbClr val="FFFFFF"/>
        </a:accent3>
        <a:accent4>
          <a:srgbClr val="000000"/>
        </a:accent4>
        <a:accent5>
          <a:srgbClr val="B3DADB"/>
        </a:accent5>
        <a:accent6>
          <a:srgbClr val="CF8711"/>
        </a:accent6>
        <a:hlink>
          <a:srgbClr val="6C9A42"/>
        </a:hlink>
        <a:folHlink>
          <a:srgbClr val="82ABBE"/>
        </a:folHlink>
      </a:clrScheme>
      <a:clrMap bg1="lt1" tx1="dk1" bg2="lt2" tx2="dk2" accent1="accent1" accent2="accent2" accent3="accent3" accent4="accent4" accent5="accent5" accent6="accent6" hlink="hlink" folHlink="folHlink"/>
    </a:extraClrScheme>
    <a:extraClrScheme>
      <a:clrScheme name="437TGp_bizpeople_light_ani 3">
        <a:dk1>
          <a:srgbClr val="003366"/>
        </a:dk1>
        <a:lt1>
          <a:srgbClr val="FFFFFF"/>
        </a:lt1>
        <a:dk2>
          <a:srgbClr val="000000"/>
        </a:dk2>
        <a:lt2>
          <a:srgbClr val="DDDDDD"/>
        </a:lt2>
        <a:accent1>
          <a:srgbClr val="438ACB"/>
        </a:accent1>
        <a:accent2>
          <a:srgbClr val="32A287"/>
        </a:accent2>
        <a:accent3>
          <a:srgbClr val="FFFFFF"/>
        </a:accent3>
        <a:accent4>
          <a:srgbClr val="002A56"/>
        </a:accent4>
        <a:accent5>
          <a:srgbClr val="B0C4E2"/>
        </a:accent5>
        <a:accent6>
          <a:srgbClr val="2C927A"/>
        </a:accent6>
        <a:hlink>
          <a:srgbClr val="729943"/>
        </a:hlink>
        <a:folHlink>
          <a:srgbClr val="82B4B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437TGp_bizpeople_light_ani.potx" id="{870B78CC-C51F-4F72-A2B7-EB1603421C68}" vid="{78562A31-EBF0-4B17-A42A-BEE103937982}"/>
    </a:ext>
  </a:extLst>
</a:theme>
</file>

<file path=ppt/theme/theme10.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18.xml><?xml version="1.0" encoding="utf-8"?>
<a:theme xmlns:a="http://schemas.openxmlformats.org/drawingml/2006/main" name="12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3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23.xml><?xml version="1.0" encoding="utf-8"?>
<a:theme xmlns:a="http://schemas.openxmlformats.org/drawingml/2006/main" name="4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5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5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1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1_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30.xml><?xml version="1.0" encoding="utf-8"?>
<a:theme xmlns:a="http://schemas.openxmlformats.org/drawingml/2006/main" name="1_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6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2.xml><?xml version="1.0" encoding="utf-8"?>
<a:theme xmlns:a="http://schemas.openxmlformats.org/drawingml/2006/main" name="1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2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12705</TotalTime>
  <Words>7677</Words>
  <Application>Microsoft Office PowerPoint</Application>
  <PresentationFormat>Widescreen</PresentationFormat>
  <Paragraphs>835</Paragraphs>
  <Slides>104</Slides>
  <Notes>22</Notes>
  <HiddenSlides>0</HiddenSlides>
  <MMClips>0</MMClips>
  <ScaleCrop>false</ScaleCrop>
  <HeadingPairs>
    <vt:vector size="6" baseType="variant">
      <vt:variant>
        <vt:lpstr>Fonts Used</vt:lpstr>
      </vt:variant>
      <vt:variant>
        <vt:i4>43</vt:i4>
      </vt:variant>
      <vt:variant>
        <vt:lpstr>Theme</vt:lpstr>
      </vt:variant>
      <vt:variant>
        <vt:i4>33</vt:i4>
      </vt:variant>
      <vt:variant>
        <vt:lpstr>Slide Titles</vt:lpstr>
      </vt:variant>
      <vt:variant>
        <vt:i4>104</vt:i4>
      </vt:variant>
    </vt:vector>
  </HeadingPairs>
  <TitlesOfParts>
    <vt:vector size="180" baseType="lpstr">
      <vt:lpstr>.VnTime</vt:lpstr>
      <vt:lpstr>.VnVogueH</vt:lpstr>
      <vt:lpstr>Abadi</vt:lpstr>
      <vt:lpstr>Abel</vt:lpstr>
      <vt:lpstr>Advent Pro</vt:lpstr>
      <vt:lpstr>Advent Pro SemiBold</vt:lpstr>
      <vt:lpstr>Amatic SC</vt:lpstr>
      <vt:lpstr>Arial</vt:lpstr>
      <vt:lpstr>Calibri</vt:lpstr>
      <vt:lpstr>Calibri Light</vt:lpstr>
      <vt:lpstr>Courier New</vt:lpstr>
      <vt:lpstr>DM Sans</vt:lpstr>
      <vt:lpstr>Dosis</vt:lpstr>
      <vt:lpstr>Dosis ExtraLight</vt:lpstr>
      <vt:lpstr>Droid Serif</vt:lpstr>
      <vt:lpstr>Gill Sans</vt:lpstr>
      <vt:lpstr>Impact</vt:lpstr>
      <vt:lpstr>Josefin Sans</vt:lpstr>
      <vt:lpstr>Josefin Sans Thin</vt:lpstr>
      <vt:lpstr>Josefin Slab</vt:lpstr>
      <vt:lpstr>Josefin Slab SemiBold</vt:lpstr>
      <vt:lpstr>Lato</vt:lpstr>
      <vt:lpstr>Muli</vt:lpstr>
      <vt:lpstr>MyriadPro-Cond</vt:lpstr>
      <vt:lpstr>Open Sans</vt:lpstr>
      <vt:lpstr>Oswald</vt:lpstr>
      <vt:lpstr>Paytone One</vt:lpstr>
      <vt:lpstr>Playfair Display</vt:lpstr>
      <vt:lpstr>Pontano Sans</vt:lpstr>
      <vt:lpstr>Raleway</vt:lpstr>
      <vt:lpstr>Raleway Black</vt:lpstr>
      <vt:lpstr>Raleway ExtraBold</vt:lpstr>
      <vt:lpstr>Righteous</vt:lpstr>
      <vt:lpstr>Roboto</vt:lpstr>
      <vt:lpstr>Roboto Light</vt:lpstr>
      <vt:lpstr>Roboto Slab</vt:lpstr>
      <vt:lpstr>Roboto Slab Regular</vt:lpstr>
      <vt:lpstr>Source Sans Pro</vt:lpstr>
      <vt:lpstr>Times New Roman</vt:lpstr>
      <vt:lpstr>Tinos</vt:lpstr>
      <vt:lpstr>VNbangkok</vt:lpstr>
      <vt:lpstr>VNbritannic</vt:lpstr>
      <vt:lpstr>Wingdings</vt:lpstr>
      <vt:lpstr>Office Theme</vt:lpstr>
      <vt:lpstr>Quince template</vt:lpstr>
      <vt:lpstr>2_Contents Slide Master</vt:lpstr>
      <vt:lpstr>Quickly template</vt:lpstr>
      <vt:lpstr>1_Office Theme</vt:lpstr>
      <vt:lpstr>Summer Vibes Marketing Plan by Slidesgo</vt:lpstr>
      <vt:lpstr>Intellectual Property Thesis by Slidesgo</vt:lpstr>
      <vt:lpstr>1_Contents Slide Master</vt:lpstr>
      <vt:lpstr>437TGp_bizpeople_light_ani</vt:lpstr>
      <vt:lpstr>9_Contents Slide Master</vt:lpstr>
      <vt:lpstr>3_Contents Slide Master</vt:lpstr>
      <vt:lpstr>21_Office Theme</vt:lpstr>
      <vt:lpstr>Contents Slide Master</vt:lpstr>
      <vt:lpstr>Constance template</vt:lpstr>
      <vt:lpstr>1_Quickly template</vt:lpstr>
      <vt:lpstr>1_Online Retail Marketing Campaign by Slidesgo</vt:lpstr>
      <vt:lpstr>1_589TGp_Health_light</vt:lpstr>
      <vt:lpstr>12_Office Theme</vt:lpstr>
      <vt:lpstr>10_Contents Slide Master</vt:lpstr>
      <vt:lpstr>1_Default Design</vt:lpstr>
      <vt:lpstr>13_Office Theme</vt:lpstr>
      <vt:lpstr>592TGp_Makeup_light_ani</vt:lpstr>
      <vt:lpstr>4_Contents Slide Master</vt:lpstr>
      <vt:lpstr>5_Contents Slide Master</vt:lpstr>
      <vt:lpstr>1_Solanio template</vt:lpstr>
      <vt:lpstr>14_Office Theme</vt:lpstr>
      <vt:lpstr>15_Office Theme</vt:lpstr>
      <vt:lpstr>16_Office Theme</vt:lpstr>
      <vt:lpstr>1_592TGp_Makeup_light_ani</vt:lpstr>
      <vt:lpstr>1_Nestor template</vt:lpstr>
      <vt:lpstr>6_Contents Slide Master</vt:lpstr>
      <vt:lpstr>17_Office Theme</vt:lpstr>
      <vt:lpstr>2_Quickly template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9Slide</dc:creator>
  <cp:lastModifiedBy>Le Tien Duat</cp:lastModifiedBy>
  <cp:revision>619</cp:revision>
  <dcterms:created xsi:type="dcterms:W3CDTF">2015-10-29T17:39:51Z</dcterms:created>
  <dcterms:modified xsi:type="dcterms:W3CDTF">2021-12-09T07:40:12Z</dcterms:modified>
</cp:coreProperties>
</file>